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147198340" r:id="rId6"/>
    <p:sldId id="2147200270" r:id="rId7"/>
    <p:sldId id="374" r:id="rId8"/>
    <p:sldId id="2147199612" r:id="rId9"/>
    <p:sldId id="2952" r:id="rId10"/>
    <p:sldId id="2147200269" r:id="rId11"/>
    <p:sldId id="2147199162" r:id="rId12"/>
    <p:sldId id="2147199916" r:id="rId13"/>
    <p:sldId id="2147199914" r:id="rId14"/>
    <p:sldId id="2147199624" r:id="rId15"/>
    <p:sldId id="2147198071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2F2A"/>
    <a:srgbClr val="3E3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4CEA38-BF29-4034-BC20-3997C7A49ED9}" v="3" dt="2023-02-03T08:19:50.0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6327"/>
  </p:normalViewPr>
  <p:slideViewPr>
    <p:cSldViewPr snapToGrid="0" snapToObjects="1">
      <p:cViewPr varScale="1">
        <p:scale>
          <a:sx n="75" d="100"/>
          <a:sy n="75" d="100"/>
        </p:scale>
        <p:origin x="1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vnes, Cathrine" userId="51ef0f81-b953-4eeb-8f2e-af470cc3b8c0" providerId="ADAL" clId="{724CEA38-BF29-4034-BC20-3997C7A49ED9}"/>
    <pc:docChg chg="custSel addSld delSld modSld sldOrd">
      <pc:chgData name="Stavnes, Cathrine" userId="51ef0f81-b953-4eeb-8f2e-af470cc3b8c0" providerId="ADAL" clId="{724CEA38-BF29-4034-BC20-3997C7A49ED9}" dt="2023-02-03T08:24:14.815" v="274" actId="20577"/>
      <pc:docMkLst>
        <pc:docMk/>
      </pc:docMkLst>
      <pc:sldChg chg="modSp mod">
        <pc:chgData name="Stavnes, Cathrine" userId="51ef0f81-b953-4eeb-8f2e-af470cc3b8c0" providerId="ADAL" clId="{724CEA38-BF29-4034-BC20-3997C7A49ED9}" dt="2023-02-03T08:24:14.815" v="274" actId="20577"/>
        <pc:sldMkLst>
          <pc:docMk/>
          <pc:sldMk cId="500582401" sldId="256"/>
        </pc:sldMkLst>
        <pc:spChg chg="mod">
          <ac:chgData name="Stavnes, Cathrine" userId="51ef0f81-b953-4eeb-8f2e-af470cc3b8c0" providerId="ADAL" clId="{724CEA38-BF29-4034-BC20-3997C7A49ED9}" dt="2023-02-03T08:24:14.815" v="274" actId="20577"/>
          <ac:spMkLst>
            <pc:docMk/>
            <pc:sldMk cId="500582401" sldId="256"/>
            <ac:spMk id="4" creationId="{D8B3E3D1-A64F-6C49-A65E-78234E99BA50}"/>
          </ac:spMkLst>
        </pc:spChg>
      </pc:sldChg>
      <pc:sldChg chg="del">
        <pc:chgData name="Stavnes, Cathrine" userId="51ef0f81-b953-4eeb-8f2e-af470cc3b8c0" providerId="ADAL" clId="{724CEA38-BF29-4034-BC20-3997C7A49ED9}" dt="2023-02-03T08:16:56.139" v="5" actId="47"/>
        <pc:sldMkLst>
          <pc:docMk/>
          <pc:sldMk cId="873879997" sldId="257"/>
        </pc:sldMkLst>
      </pc:sldChg>
      <pc:sldChg chg="del">
        <pc:chgData name="Stavnes, Cathrine" userId="51ef0f81-b953-4eeb-8f2e-af470cc3b8c0" providerId="ADAL" clId="{724CEA38-BF29-4034-BC20-3997C7A49ED9}" dt="2023-02-03T08:16:57.920" v="6" actId="47"/>
        <pc:sldMkLst>
          <pc:docMk/>
          <pc:sldMk cId="4051647481" sldId="259"/>
        </pc:sldMkLst>
      </pc:sldChg>
      <pc:sldChg chg="del">
        <pc:chgData name="Stavnes, Cathrine" userId="51ef0f81-b953-4eeb-8f2e-af470cc3b8c0" providerId="ADAL" clId="{724CEA38-BF29-4034-BC20-3997C7A49ED9}" dt="2023-02-03T08:16:58.514" v="7" actId="47"/>
        <pc:sldMkLst>
          <pc:docMk/>
          <pc:sldMk cId="3048925231" sldId="261"/>
        </pc:sldMkLst>
      </pc:sldChg>
      <pc:sldChg chg="del">
        <pc:chgData name="Stavnes, Cathrine" userId="51ef0f81-b953-4eeb-8f2e-af470cc3b8c0" providerId="ADAL" clId="{724CEA38-BF29-4034-BC20-3997C7A49ED9}" dt="2023-02-03T08:16:59.972" v="8" actId="47"/>
        <pc:sldMkLst>
          <pc:docMk/>
          <pc:sldMk cId="2083922293" sldId="262"/>
        </pc:sldMkLst>
      </pc:sldChg>
      <pc:sldChg chg="del">
        <pc:chgData name="Stavnes, Cathrine" userId="51ef0f81-b953-4eeb-8f2e-af470cc3b8c0" providerId="ADAL" clId="{724CEA38-BF29-4034-BC20-3997C7A49ED9}" dt="2023-02-03T08:16:34.293" v="0" actId="47"/>
        <pc:sldMkLst>
          <pc:docMk/>
          <pc:sldMk cId="2047344734" sldId="263"/>
        </pc:sldMkLst>
      </pc:sldChg>
      <pc:sldChg chg="del">
        <pc:chgData name="Stavnes, Cathrine" userId="51ef0f81-b953-4eeb-8f2e-af470cc3b8c0" providerId="ADAL" clId="{724CEA38-BF29-4034-BC20-3997C7A49ED9}" dt="2023-02-03T08:16:35.168" v="1" actId="47"/>
        <pc:sldMkLst>
          <pc:docMk/>
          <pc:sldMk cId="412078068" sldId="272"/>
        </pc:sldMkLst>
      </pc:sldChg>
      <pc:sldChg chg="del">
        <pc:chgData name="Stavnes, Cathrine" userId="51ef0f81-b953-4eeb-8f2e-af470cc3b8c0" providerId="ADAL" clId="{724CEA38-BF29-4034-BC20-3997C7A49ED9}" dt="2023-02-03T08:16:36.114" v="2" actId="47"/>
        <pc:sldMkLst>
          <pc:docMk/>
          <pc:sldMk cId="4250267980" sldId="273"/>
        </pc:sldMkLst>
      </pc:sldChg>
      <pc:sldChg chg="add ord">
        <pc:chgData name="Stavnes, Cathrine" userId="51ef0f81-b953-4eeb-8f2e-af470cc3b8c0" providerId="ADAL" clId="{724CEA38-BF29-4034-BC20-3997C7A49ED9}" dt="2023-02-03T08:20:29.819" v="14"/>
        <pc:sldMkLst>
          <pc:docMk/>
          <pc:sldMk cId="3525317085" sldId="374"/>
        </pc:sldMkLst>
      </pc:sldChg>
      <pc:sldChg chg="ord">
        <pc:chgData name="Stavnes, Cathrine" userId="51ef0f81-b953-4eeb-8f2e-af470cc3b8c0" providerId="ADAL" clId="{724CEA38-BF29-4034-BC20-3997C7A49ED9}" dt="2023-02-03T08:20:37.213" v="16"/>
        <pc:sldMkLst>
          <pc:docMk/>
          <pc:sldMk cId="2720714127" sldId="2952"/>
        </pc:sldMkLst>
      </pc:sldChg>
      <pc:sldChg chg="add">
        <pc:chgData name="Stavnes, Cathrine" userId="51ef0f81-b953-4eeb-8f2e-af470cc3b8c0" providerId="ADAL" clId="{724CEA38-BF29-4034-BC20-3997C7A49ED9}" dt="2023-02-03T08:19:50.003" v="12"/>
        <pc:sldMkLst>
          <pc:docMk/>
          <pc:sldMk cId="1016097609" sldId="2147198340"/>
        </pc:sldMkLst>
      </pc:sldChg>
      <pc:sldChg chg="modSp add mod">
        <pc:chgData name="Stavnes, Cathrine" userId="51ef0f81-b953-4eeb-8f2e-af470cc3b8c0" providerId="ADAL" clId="{724CEA38-BF29-4034-BC20-3997C7A49ED9}" dt="2023-02-03T08:23:17.786" v="167" actId="113"/>
        <pc:sldMkLst>
          <pc:docMk/>
          <pc:sldMk cId="1650765339" sldId="2147199624"/>
        </pc:sldMkLst>
        <pc:spChg chg="mod">
          <ac:chgData name="Stavnes, Cathrine" userId="51ef0f81-b953-4eeb-8f2e-af470cc3b8c0" providerId="ADAL" clId="{724CEA38-BF29-4034-BC20-3997C7A49ED9}" dt="2023-02-03T08:23:17.786" v="167" actId="113"/>
          <ac:spMkLst>
            <pc:docMk/>
            <pc:sldMk cId="1650765339" sldId="2147199624"/>
            <ac:spMk id="20" creationId="{E6355A05-0923-4CEE-A595-F8C0DB25FC16}"/>
          </ac:spMkLst>
        </pc:spChg>
      </pc:sldChg>
      <pc:sldChg chg="del">
        <pc:chgData name="Stavnes, Cathrine" userId="51ef0f81-b953-4eeb-8f2e-af470cc3b8c0" providerId="ADAL" clId="{724CEA38-BF29-4034-BC20-3997C7A49ED9}" dt="2023-02-03T08:16:54.051" v="3" actId="47"/>
        <pc:sldMkLst>
          <pc:docMk/>
          <pc:sldMk cId="93876779" sldId="2147200266"/>
        </pc:sldMkLst>
      </pc:sldChg>
      <pc:sldChg chg="del">
        <pc:chgData name="Stavnes, Cathrine" userId="51ef0f81-b953-4eeb-8f2e-af470cc3b8c0" providerId="ADAL" clId="{724CEA38-BF29-4034-BC20-3997C7A49ED9}" dt="2023-02-03T08:16:55.503" v="4" actId="47"/>
        <pc:sldMkLst>
          <pc:docMk/>
          <pc:sldMk cId="2433913371" sldId="2147200267"/>
        </pc:sldMkLst>
      </pc:sldChg>
      <pc:sldChg chg="ord">
        <pc:chgData name="Stavnes, Cathrine" userId="51ef0f81-b953-4eeb-8f2e-af470cc3b8c0" providerId="ADAL" clId="{724CEA38-BF29-4034-BC20-3997C7A49ED9}" dt="2023-02-03T08:20:40.329" v="18"/>
        <pc:sldMkLst>
          <pc:docMk/>
          <pc:sldMk cId="3118851619" sldId="2147200269"/>
        </pc:sldMkLst>
      </pc:sldChg>
      <pc:sldChg chg="add del">
        <pc:chgData name="Stavnes, Cathrine" userId="51ef0f81-b953-4eeb-8f2e-af470cc3b8c0" providerId="ADAL" clId="{724CEA38-BF29-4034-BC20-3997C7A49ED9}" dt="2023-02-03T08:18:21.237" v="10" actId="47"/>
        <pc:sldMkLst>
          <pc:docMk/>
          <pc:sldMk cId="1231666450" sldId="2147200270"/>
        </pc:sldMkLst>
      </pc:sldChg>
      <pc:sldChg chg="modSp add mod ord">
        <pc:chgData name="Stavnes, Cathrine" userId="51ef0f81-b953-4eeb-8f2e-af470cc3b8c0" providerId="ADAL" clId="{724CEA38-BF29-4034-BC20-3997C7A49ED9}" dt="2023-02-03T08:21:46.634" v="166" actId="20577"/>
        <pc:sldMkLst>
          <pc:docMk/>
          <pc:sldMk cId="3344177528" sldId="2147200270"/>
        </pc:sldMkLst>
        <pc:spChg chg="mod">
          <ac:chgData name="Stavnes, Cathrine" userId="51ef0f81-b953-4eeb-8f2e-af470cc3b8c0" providerId="ADAL" clId="{724CEA38-BF29-4034-BC20-3997C7A49ED9}" dt="2023-02-03T08:21:46.634" v="166" actId="20577"/>
          <ac:spMkLst>
            <pc:docMk/>
            <pc:sldMk cId="3344177528" sldId="2147200270"/>
            <ac:spMk id="2" creationId="{07ABEB79-2747-1C24-03A3-2185EFB24B5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B06FD-D711-124E-A3E3-0FBE1F8F0CE4}" type="datetimeFigureOut">
              <a:rPr lang="nb-NO" smtClean="0"/>
              <a:t>03.02.2023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B4BBF-70B9-8047-B02F-2484F1EA6A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3860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2646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Samarbeid over kommune- og fylkesgrenser viktig. Av og til også over landegrensene (EURES-samarbeid)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2268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8288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emf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CD74E5-8D3F-5F45-AF55-379CE17407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4" y="2684746"/>
            <a:ext cx="6551347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C570008-A996-2D4B-88A3-9861CBD4F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5" y="4173253"/>
            <a:ext cx="5888738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195ACC3E-6C58-8E40-A78D-5639EBDF9C4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rgbClr val="362F2A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AB20B5-22F5-7F42-98FA-915865BDD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 dirty="0"/>
              <a:t>Dato  //  </a:t>
            </a:r>
            <a:r>
              <a:rPr lang="en-GB" dirty="0" err="1"/>
              <a:t>Ansvarlig</a:t>
            </a:r>
            <a:endParaRPr lang="en-GB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1A4B6243-656A-E448-AE6D-5187B76AA0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033" y="1089788"/>
            <a:ext cx="1249282" cy="7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2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s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630795E-AD26-E64A-9C79-FA3F9BB49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5788" y="6356350"/>
            <a:ext cx="3466263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1F69FF2-4FB1-3544-9B7F-A00D9E4C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8421" y="6356350"/>
            <a:ext cx="741600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701CE543-F5B4-D84C-A6FC-FAFF3D0AAFC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973237" y="602647"/>
            <a:ext cx="5652706" cy="5652706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800"/>
              </a:spcBef>
              <a:buClr>
                <a:schemeClr val="accent2"/>
              </a:buClr>
              <a:buSzPct val="100000"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300D294-78C3-134A-B8DB-F895410ECD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4951021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FE2CAD38-4FD8-5D47-94F7-E677546BB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400"/>
            <a:ext cx="553357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76149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rkl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69CFF4-987B-5A43-8582-31F67145E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9603651-05EC-6948-B335-00924944B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DCE326E-B227-394D-A659-399CE735C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643807C2-292F-894E-874A-C85D7E9D69A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38200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5324C5C5-907C-D34E-836F-29B532757AD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518119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id="{BA339474-4310-4E4C-8300-B9375051CA4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8206218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3420036C-1838-DE4A-BADD-245630D31E5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080585" y="5161212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4BB1344-2B8D-6C4F-AF3C-799F28132DC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392484" y="5157975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82C78190-F0C7-F94A-8B39-D2876F768B7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12565" y="5157975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76662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87046D5-FCF3-DD40-B896-2E3520046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2DA0986-BEFB-4A44-98B6-D10264B4E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3">
            <a:extLst>
              <a:ext uri="{FF2B5EF4-FFF2-40B4-BE49-F238E27FC236}">
                <a16:creationId xmlns:a16="http://schemas.microsoft.com/office/drawing/2014/main" id="{92C05EAD-0F07-3B45-8747-833BB1F2A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723" r="1"/>
          <a:stretch/>
        </p:blipFill>
        <p:spPr bwMode="auto">
          <a:xfrm>
            <a:off x="1482417" y="660910"/>
            <a:ext cx="8995930" cy="510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CADDA05B-7DC7-D845-8F78-41EFC49121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37218" y="907450"/>
            <a:ext cx="7311543" cy="4363809"/>
          </a:xfrm>
          <a:prstGeom prst="rect">
            <a:avLst/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800"/>
              </a:spcBef>
              <a:buClr>
                <a:schemeClr val="accent2"/>
              </a:buClr>
              <a:buSzPct val="100000"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99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4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7004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6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7FB01FB-60B2-5E41-A15B-1235CEC30B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978400"/>
            <a:ext cx="12192000" cy="1294006"/>
          </a:xfrm>
          <a:solidFill>
            <a:srgbClr val="3E3832">
              <a:alpha val="69804"/>
            </a:srgbClr>
          </a:solidFill>
        </p:spPr>
        <p:txBody>
          <a:bodyPr wrap="square" lIns="1440000" tIns="180000" rIns="1475999" bIns="216000" anchor="ctr" anchorCtr="0">
            <a:noAutofit/>
          </a:bodyPr>
          <a:lstStyle>
            <a:lvl1pPr marL="36000" indent="0" algn="ctr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3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2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4pPr>
            <a:lvl5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5pPr>
          </a:lstStyle>
          <a:p>
            <a:pPr lvl="0"/>
            <a:r>
              <a:rPr lang="nb-NO" dirty="0"/>
              <a:t>Klikk for å redigere teksten</a:t>
            </a:r>
          </a:p>
        </p:txBody>
      </p:sp>
    </p:spTree>
    <p:extLst>
      <p:ext uri="{BB962C8B-B14F-4D97-AF65-F5344CB8AC3E}">
        <p14:creationId xmlns:p14="http://schemas.microsoft.com/office/powerpoint/2010/main" val="2066016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media 2">
            <a:extLst>
              <a:ext uri="{FF2B5EF4-FFF2-40B4-BE49-F238E27FC236}">
                <a16:creationId xmlns:a16="http://schemas.microsoft.com/office/drawing/2014/main" id="{873143D7-64FC-5342-9DED-8AE8E11EED5E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ikonet for å legge til media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1340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218187FF-9479-F146-8240-5C009B4119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945" y="2948384"/>
            <a:ext cx="1528110" cy="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78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med teks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C4ED5FE-FAC3-BD40-BDD1-8009A2F540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3550" y="3429000"/>
            <a:ext cx="8724900" cy="1222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teksten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107EB73A-062C-C045-956F-A891AF581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945" y="2013664"/>
            <a:ext cx="1528110" cy="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44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82C2CD-AF5E-46C5-A084-A8527CD21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FAD7D25-BB45-4636-816B-DEC66720B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B7CDC4E-8792-4375-BFAF-EE2C229B2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A898-3EB1-4BF5-BAFD-0C2345752179}" type="datetimeFigureOut">
              <a:rPr lang="nb-NO" smtClean="0"/>
              <a:t>03.02.2023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4FDA2D0-05CC-4C5F-AE35-8B42E9EB7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4D92CC1-BC2E-4F2C-8B27-565375AA4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0E09-304A-41DC-BC8E-D07DB350D8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9538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nepag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3">
            <a:extLst>
              <a:ext uri="{FF2B5EF4-FFF2-40B4-BE49-F238E27FC236}">
                <a16:creationId xmlns:a16="http://schemas.microsoft.com/office/drawing/2014/main" id="{D1AA343F-F4D8-4CE9-9BD4-6B7C983B0C3C}"/>
              </a:ext>
            </a:extLst>
          </p:cNvPr>
          <p:cNvSpPr txBox="1">
            <a:spLocks/>
          </p:cNvSpPr>
          <p:nvPr userDrawn="1"/>
        </p:nvSpPr>
        <p:spPr>
          <a:xfrm>
            <a:off x="340095" y="512803"/>
            <a:ext cx="2578348" cy="684220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vert="horz" lIns="86400" tIns="86400" rIns="86400" bIns="864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rgbClr val="29324F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defTabSz="1219200" hangingPunct="0"/>
            <a:r>
              <a:rPr lang="nb-NO" sz="2800" b="1" kern="0">
                <a:latin typeface="Source Sans Pro" panose="020B0503030403020204" pitchFamily="34" charset="0"/>
                <a:ea typeface="Baskerville" panose="02020502070401020303" pitchFamily="18" charset="0"/>
              </a:rPr>
              <a:t>NAV 2030</a:t>
            </a:r>
          </a:p>
        </p:txBody>
      </p:sp>
      <p:sp>
        <p:nvSpPr>
          <p:cNvPr id="3" name="TextBox 28">
            <a:extLst>
              <a:ext uri="{FF2B5EF4-FFF2-40B4-BE49-F238E27FC236}">
                <a16:creationId xmlns:a16="http://schemas.microsoft.com/office/drawing/2014/main" id="{6BF510DF-E8EC-4CDA-9EEE-740857932868}"/>
              </a:ext>
            </a:extLst>
          </p:cNvPr>
          <p:cNvSpPr txBox="1"/>
          <p:nvPr userDrawn="1"/>
        </p:nvSpPr>
        <p:spPr>
          <a:xfrm>
            <a:off x="340095" y="1061871"/>
            <a:ext cx="1141091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u="none" strike="noStrike" kern="0" cap="none" spc="0" normalizeH="0" baseline="0" noProof="0">
                <a:ln>
                  <a:noFill/>
                </a:ln>
                <a:solidFill>
                  <a:srgbClr val="29324F"/>
                </a:solidFill>
                <a:effectLst/>
                <a:uLnTx/>
                <a:uFillTx/>
                <a:latin typeface="Source Sans Pro" panose="020B0503030403020204" pitchFamily="34" charset="0"/>
                <a:ea typeface="Baskerville" panose="02020502070401020303" pitchFamily="18" charset="0"/>
              </a:rPr>
              <a:t>NAV bidrar til sosial og økonomisk trygghet, og fremmer overgang til arbeid og aktivitet</a:t>
            </a:r>
            <a:endParaRPr kumimoji="0" lang="nb-NO" sz="2200" u="none" strike="noStrike" kern="1200" cap="none" spc="0" normalizeH="0" baseline="0" noProof="0">
              <a:ln>
                <a:noFill/>
              </a:ln>
              <a:solidFill>
                <a:srgbClr val="29324F"/>
              </a:solidFill>
              <a:effectLst/>
              <a:uLnTx/>
              <a:uFillTx/>
              <a:latin typeface="Source Sans Pro" panose="020B0503030403020204" pitchFamily="34" charset="0"/>
              <a:ea typeface="Baskerville" panose="02020502070401020303" pitchFamily="18" charset="0"/>
            </a:endParaRP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A48F2DD9-0952-49D8-97D3-F245BEB495D5}"/>
              </a:ext>
            </a:extLst>
          </p:cNvPr>
          <p:cNvGrpSpPr/>
          <p:nvPr userDrawn="1"/>
        </p:nvGrpSpPr>
        <p:grpSpPr>
          <a:xfrm>
            <a:off x="335087" y="5884697"/>
            <a:ext cx="7609224" cy="676299"/>
            <a:chOff x="612969" y="2076996"/>
            <a:chExt cx="9721094" cy="864000"/>
          </a:xfrm>
        </p:grpSpPr>
        <p:pic>
          <p:nvPicPr>
            <p:cNvPr id="5" name="Bilde 4" descr="Et bilde som inneholder tekst, vindu&#10;&#10;Automatisk generert beskrivelse">
              <a:extLst>
                <a:ext uri="{FF2B5EF4-FFF2-40B4-BE49-F238E27FC236}">
                  <a16:creationId xmlns:a16="http://schemas.microsoft.com/office/drawing/2014/main" id="{CD69ABBB-F078-41D6-890C-8A00E6854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2969" y="2076996"/>
              <a:ext cx="864000" cy="864000"/>
            </a:xfrm>
            <a:prstGeom prst="rect">
              <a:avLst/>
            </a:prstGeom>
          </p:spPr>
        </p:pic>
        <p:pic>
          <p:nvPicPr>
            <p:cNvPr id="6" name="Bilde 5" descr="Et bilde som inneholder tekst&#10;&#10;Automatisk generert beskrivelse">
              <a:extLst>
                <a:ext uri="{FF2B5EF4-FFF2-40B4-BE49-F238E27FC236}">
                  <a16:creationId xmlns:a16="http://schemas.microsoft.com/office/drawing/2014/main" id="{207097EE-B36F-4955-BB44-154719851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1289" y="2165672"/>
              <a:ext cx="720000" cy="720000"/>
            </a:xfrm>
            <a:prstGeom prst="rect">
              <a:avLst/>
            </a:prstGeom>
          </p:spPr>
        </p:pic>
        <p:pic>
          <p:nvPicPr>
            <p:cNvPr id="7" name="Bilde 6">
              <a:extLst>
                <a:ext uri="{FF2B5EF4-FFF2-40B4-BE49-F238E27FC236}">
                  <a16:creationId xmlns:a16="http://schemas.microsoft.com/office/drawing/2014/main" id="{C67F38B9-A6C6-4AB2-8A5A-CF9F5F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52676" y="2165672"/>
              <a:ext cx="720000" cy="720000"/>
            </a:xfrm>
            <a:prstGeom prst="rect">
              <a:avLst/>
            </a:prstGeom>
          </p:spPr>
        </p:pic>
        <p:pic>
          <p:nvPicPr>
            <p:cNvPr id="8" name="Bilde 7" descr="Et bilde som inneholder pil&#10;&#10;Automatisk generert beskrivelse">
              <a:extLst>
                <a:ext uri="{FF2B5EF4-FFF2-40B4-BE49-F238E27FC236}">
                  <a16:creationId xmlns:a16="http://schemas.microsoft.com/office/drawing/2014/main" id="{5F1D2A93-BF96-4118-AFE1-E397FD33D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78418" y="2165672"/>
              <a:ext cx="720000" cy="720000"/>
            </a:xfrm>
            <a:prstGeom prst="rect">
              <a:avLst/>
            </a:prstGeom>
          </p:spPr>
        </p:pic>
        <p:pic>
          <p:nvPicPr>
            <p:cNvPr id="9" name="Bilde 8">
              <a:extLst>
                <a:ext uri="{FF2B5EF4-FFF2-40B4-BE49-F238E27FC236}">
                  <a16:creationId xmlns:a16="http://schemas.microsoft.com/office/drawing/2014/main" id="{E85DE281-0D87-4AC1-8EF9-A87D69400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65547" y="2165672"/>
              <a:ext cx="720000" cy="720000"/>
            </a:xfrm>
            <a:prstGeom prst="rect">
              <a:avLst/>
            </a:prstGeom>
          </p:spPr>
        </p:pic>
        <p:pic>
          <p:nvPicPr>
            <p:cNvPr id="10" name="Bilde 9">
              <a:extLst>
                <a:ext uri="{FF2B5EF4-FFF2-40B4-BE49-F238E27FC236}">
                  <a16:creationId xmlns:a16="http://schemas.microsoft.com/office/drawing/2014/main" id="{083F46B9-2FD8-454B-AF94-3304D596B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14063" y="2165672"/>
              <a:ext cx="720000" cy="720000"/>
            </a:xfrm>
            <a:prstGeom prst="rect">
              <a:avLst/>
            </a:prstGeom>
          </p:spPr>
        </p:pic>
        <p:pic>
          <p:nvPicPr>
            <p:cNvPr id="11" name="Bilde 10" descr="Et bilde som inneholder tekst, utklipp, vektorgrafikk, skilt&#10;&#10;Automatisk generert beskrivelse">
              <a:extLst>
                <a:ext uri="{FF2B5EF4-FFF2-40B4-BE49-F238E27FC236}">
                  <a16:creationId xmlns:a16="http://schemas.microsoft.com/office/drawing/2014/main" id="{C23E16E5-1AA3-4BB2-8945-EBCCDF2EA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39805" y="2165672"/>
              <a:ext cx="720000" cy="720000"/>
            </a:xfrm>
            <a:prstGeom prst="rect">
              <a:avLst/>
            </a:prstGeom>
          </p:spPr>
        </p:pic>
        <p:pic>
          <p:nvPicPr>
            <p:cNvPr id="12" name="Bilde 11" descr="Et bilde som inneholder tekst&#10;&#10;Automatisk generert beskrivelse">
              <a:extLst>
                <a:ext uri="{FF2B5EF4-FFF2-40B4-BE49-F238E27FC236}">
                  <a16:creationId xmlns:a16="http://schemas.microsoft.com/office/drawing/2014/main" id="{86433AA8-CFA6-4259-9A5B-18AC43716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26934" y="2165672"/>
              <a:ext cx="720000" cy="720000"/>
            </a:xfrm>
            <a:prstGeom prst="rect">
              <a:avLst/>
            </a:prstGeom>
          </p:spPr>
        </p:pic>
      </p:grpSp>
      <p:pic>
        <p:nvPicPr>
          <p:cNvPr id="13" name="Picture 4">
            <a:extLst>
              <a:ext uri="{FF2B5EF4-FFF2-40B4-BE49-F238E27FC236}">
                <a16:creationId xmlns:a16="http://schemas.microsoft.com/office/drawing/2014/main" id="{6A626887-746D-468E-A7B2-E7D1BD4E962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159" y="5636144"/>
            <a:ext cx="1798513" cy="881547"/>
          </a:xfrm>
          <a:prstGeom prst="rect">
            <a:avLst/>
          </a:prstGeom>
        </p:spPr>
      </p:pic>
      <p:pic>
        <p:nvPicPr>
          <p:cNvPr id="14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25F17EDC-90D9-436A-8977-2098EAD9EC3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95" y="1751590"/>
            <a:ext cx="3657600" cy="2057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98659D8A-A1B2-46F5-88D0-85BEA800840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9227" y="1761554"/>
            <a:ext cx="3657600" cy="2057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C3C86063-92DD-48D5-964F-81169F927E8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8359" y="1751590"/>
            <a:ext cx="3657600" cy="2057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17" name="Rounded Rectangle 13">
            <a:extLst>
              <a:ext uri="{FF2B5EF4-FFF2-40B4-BE49-F238E27FC236}">
                <a16:creationId xmlns:a16="http://schemas.microsoft.com/office/drawing/2014/main" id="{B3038B83-30AA-46E0-8E53-23E8094E26E5}"/>
              </a:ext>
            </a:extLst>
          </p:cNvPr>
          <p:cNvSpPr/>
          <p:nvPr userDrawn="1"/>
        </p:nvSpPr>
        <p:spPr>
          <a:xfrm>
            <a:off x="364272" y="2063872"/>
            <a:ext cx="1736904" cy="150279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b="1" i="0" u="none" strike="noStrike" kern="1200" cap="none" spc="0" normalizeH="0" baseline="0" noProof="0">
                <a:ln>
                  <a:noFill/>
                </a:ln>
                <a:solidFill>
                  <a:srgbClr val="29324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Vi mobiliserer arbeidskraft i et arbeidsliv i omstilling</a:t>
            </a:r>
          </a:p>
        </p:txBody>
      </p:sp>
      <p:sp>
        <p:nvSpPr>
          <p:cNvPr id="18" name="Rounded Rectangle 13">
            <a:extLst>
              <a:ext uri="{FF2B5EF4-FFF2-40B4-BE49-F238E27FC236}">
                <a16:creationId xmlns:a16="http://schemas.microsoft.com/office/drawing/2014/main" id="{43EAAA75-7EDF-4DF2-8EA8-BC8404E36B74}"/>
              </a:ext>
            </a:extLst>
          </p:cNvPr>
          <p:cNvSpPr/>
          <p:nvPr userDrawn="1"/>
        </p:nvSpPr>
        <p:spPr>
          <a:xfrm>
            <a:off x="4260953" y="2104696"/>
            <a:ext cx="1728000" cy="150279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b="1" i="0" u="none" strike="noStrike" kern="1200" cap="none" spc="0" normalizeH="0" baseline="0" noProof="0">
                <a:ln>
                  <a:noFill/>
                </a:ln>
                <a:solidFill>
                  <a:srgbClr val="29324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Alle får pengene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b="1" i="0" u="none" strike="noStrike" kern="1200" cap="none" spc="0" normalizeH="0" baseline="0" noProof="0">
                <a:ln>
                  <a:noFill/>
                </a:ln>
                <a:solidFill>
                  <a:srgbClr val="29324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de har krav på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b="1" i="0" u="none" strike="noStrike" kern="1200" cap="none" spc="0" normalizeH="0" baseline="0" noProof="0">
                <a:ln>
                  <a:noFill/>
                </a:ln>
                <a:solidFill>
                  <a:srgbClr val="29324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– enkelt og forutsigbart</a:t>
            </a:r>
          </a:p>
        </p:txBody>
      </p:sp>
      <p:sp>
        <p:nvSpPr>
          <p:cNvPr id="19" name="Rounded Rectangle 13">
            <a:extLst>
              <a:ext uri="{FF2B5EF4-FFF2-40B4-BE49-F238E27FC236}">
                <a16:creationId xmlns:a16="http://schemas.microsoft.com/office/drawing/2014/main" id="{60FCD5C7-B5FA-4C4C-8F54-2555BA7EF15C}"/>
              </a:ext>
            </a:extLst>
          </p:cNvPr>
          <p:cNvSpPr/>
          <p:nvPr userDrawn="1"/>
        </p:nvSpPr>
        <p:spPr>
          <a:xfrm>
            <a:off x="8198283" y="2104697"/>
            <a:ext cx="1764000" cy="150279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lvl="0" algn="ctr">
              <a:defRPr/>
            </a:pPr>
            <a:r>
              <a:rPr lang="nb-NO" b="1">
                <a:solidFill>
                  <a:srgbClr val="29324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Sammen finner vi løsninger med dem som trenger det mest</a:t>
            </a:r>
            <a:endParaRPr kumimoji="0" lang="nb-NO" b="1" i="0" u="none" strike="noStrike" kern="1200" cap="none" spc="0" normalizeH="0" baseline="0" noProof="0">
              <a:ln>
                <a:noFill/>
              </a:ln>
              <a:solidFill>
                <a:srgbClr val="29324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pic>
        <p:nvPicPr>
          <p:cNvPr id="20" name="Picture 4" descr="A picture containing person, indoor, person&#10;&#10;Description automatically generated">
            <a:extLst>
              <a:ext uri="{FF2B5EF4-FFF2-40B4-BE49-F238E27FC236}">
                <a16:creationId xmlns:a16="http://schemas.microsoft.com/office/drawing/2014/main" id="{227770FC-7FE3-4FDF-8FEB-152AA35085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3" b="61849"/>
          <a:stretch/>
        </p:blipFill>
        <p:spPr>
          <a:xfrm flipH="1">
            <a:off x="1755052" y="4149758"/>
            <a:ext cx="8681895" cy="1334356"/>
          </a:xfrm>
          <a:prstGeom prst="roundRect">
            <a:avLst/>
          </a:prstGeom>
        </p:spPr>
      </p:pic>
      <p:sp>
        <p:nvSpPr>
          <p:cNvPr id="21" name="Rounded Rectangle 40">
            <a:extLst>
              <a:ext uri="{FF2B5EF4-FFF2-40B4-BE49-F238E27FC236}">
                <a16:creationId xmlns:a16="http://schemas.microsoft.com/office/drawing/2014/main" id="{9319C225-E64E-4CB5-8729-581FC88B2CB6}"/>
              </a:ext>
            </a:extLst>
          </p:cNvPr>
          <p:cNvSpPr/>
          <p:nvPr userDrawn="1"/>
        </p:nvSpPr>
        <p:spPr>
          <a:xfrm>
            <a:off x="5791861" y="4316608"/>
            <a:ext cx="4354332" cy="10745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>
                <a:solidFill>
                  <a:srgbClr val="29324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Sammen løser vi samfunnsoppdraget</a:t>
            </a:r>
          </a:p>
        </p:txBody>
      </p:sp>
    </p:spTree>
    <p:extLst>
      <p:ext uri="{BB962C8B-B14F-4D97-AF65-F5344CB8AC3E}">
        <p14:creationId xmlns:p14="http://schemas.microsoft.com/office/powerpoint/2010/main" val="1187557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4D6D5E-F187-4E4B-8B35-180A18398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3551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omt ut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839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ten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29CA91F-E19A-D84E-BDCE-60610D23E6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 dirty="0"/>
              <a:t>Dato  //  </a:t>
            </a:r>
            <a:r>
              <a:rPr lang="en-GB" dirty="0" err="1"/>
              <a:t>Ansvarlig</a:t>
            </a:r>
            <a:endParaRPr lang="en-GB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604AED8B-6DCE-AD46-8907-CB80A3E9C6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4" y="2684746"/>
            <a:ext cx="9271829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FF74A066-A61E-B34F-8F56-C94B8EDF6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5" y="4173253"/>
            <a:ext cx="8334068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AF31CECD-F77C-234C-B70C-F9DF775D63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033" y="1089788"/>
            <a:ext cx="1249282" cy="7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9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llom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48BD439-F083-3D4E-862D-4EA46D9E3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35402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02D6C30B-4FDA-544A-9662-F2B6261EBC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550" y="2032569"/>
            <a:ext cx="9271829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283948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E6AA11-9D10-4845-953E-FC6659DEA9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93FA9A-B386-3D4A-A17E-105BC9010C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49DD5D4-E4CC-F541-A385-23400791B31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0092E29-1063-5549-A785-73E8C6A7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71D6EC1-D552-3849-8EEF-1601B9CE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356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574975-50B4-C34B-9F64-4CA300B7F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90BA1EA-559A-0742-9DF6-378DCB049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5178BF1-065F-C64F-A4E1-62B22254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200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F0C2D0C-F750-2644-95F9-0C952AE3A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912E190-170D-CB48-ABA2-AC1FB784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221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469835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1115" y="6356350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48739" y="6356350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3">
            <a:extLst>
              <a:ext uri="{FF2B5EF4-FFF2-40B4-BE49-F238E27FC236}">
                <a16:creationId xmlns:a16="http://schemas.microsoft.com/office/drawing/2014/main" id="{9CCA7799-B00E-2A41-ADCA-ABD6B94D7671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A99C80A0-322A-9A4B-843D-7015610E02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400"/>
            <a:ext cx="736237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3369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med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1825625"/>
            <a:ext cx="5247861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116F34-6CB9-F244-9082-6C3BCA92C2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86061" y="6356350"/>
            <a:ext cx="738809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58976" y="6356350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6356350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CBA52608-8CEA-2B45-8142-21F944ADC0E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 bwMode="auto">
          <a:xfrm>
            <a:off x="0" y="1"/>
            <a:ext cx="6052900" cy="6857999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6914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4906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706" h="3910014">
                <a:moveTo>
                  <a:pt x="0" y="3910014"/>
                </a:moveTo>
                <a:cubicBezTo>
                  <a:pt x="1635" y="2606676"/>
                  <a:pt x="3271" y="1303338"/>
                  <a:pt x="4906" y="0"/>
                </a:cubicBezTo>
                <a:lnTo>
                  <a:pt x="2304706" y="795"/>
                </a:lnTo>
                <a:cubicBezTo>
                  <a:pt x="1891771" y="1578443"/>
                  <a:pt x="1696868" y="2311001"/>
                  <a:pt x="1267586" y="3907005"/>
                </a:cubicBezTo>
                <a:lnTo>
                  <a:pt x="0" y="3910014"/>
                </a:lnTo>
                <a:close/>
              </a:path>
            </a:pathLst>
          </a:custGeom>
          <a:solidFill>
            <a:srgbClr val="E9E7E7"/>
          </a:solidFill>
          <a:ln>
            <a:noFill/>
          </a:ln>
          <a:effectLst/>
        </p:spPr>
        <p:txBody>
          <a:bodyPr lIns="1152000" tIns="540000" anchor="ctr" anchorCtr="0">
            <a:normAutofit/>
          </a:bodyPr>
          <a:lstStyle>
            <a:lvl1pPr marL="14288" indent="0">
              <a:buNone/>
              <a:tabLst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BF999D76-8998-AC4E-B96D-EC3AF1C002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482400"/>
            <a:ext cx="524786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109859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FAD10EF-47D4-0240-947C-844B6DB7D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107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3E8312-F0C7-3C46-BEEB-87BD7EA7D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D59EA7-F2B2-7C49-89A4-3A578F1C8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55FED8A-16C9-8F42-B8B3-8C18FF9D4244}"/>
              </a:ext>
            </a:extLst>
          </p:cNvPr>
          <p:cNvSpPr txBox="1"/>
          <p:nvPr userDrawn="1"/>
        </p:nvSpPr>
        <p:spPr>
          <a:xfrm>
            <a:off x="249560" y="6477356"/>
            <a:ext cx="36004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000" indent="0" algn="l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nb-NO" sz="800" dirty="0">
                <a:solidFill>
                  <a:schemeClr val="accent1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//</a:t>
            </a:r>
            <a:r>
              <a:rPr lang="nb-NO" sz="800" dirty="0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 </a:t>
            </a:r>
            <a:r>
              <a:rPr lang="nb-NO" sz="800" dirty="0">
                <a:solidFill>
                  <a:schemeClr val="tx2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NAV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122E58E-2832-4244-8616-203251C29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752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4" r:id="rId6"/>
    <p:sldLayoutId id="2147483655" r:id="rId7"/>
    <p:sldLayoutId id="2147483661" r:id="rId8"/>
    <p:sldLayoutId id="2147483662" r:id="rId9"/>
    <p:sldLayoutId id="2147483667" r:id="rId10"/>
    <p:sldLayoutId id="2147483670" r:id="rId11"/>
    <p:sldLayoutId id="2147483671" r:id="rId12"/>
    <p:sldLayoutId id="2147483663" r:id="rId13"/>
    <p:sldLayoutId id="2147483669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8.emf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D8B3E3D1-A64F-6C49-A65E-78234E99B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314" y="2684746"/>
            <a:ext cx="9127450" cy="1396431"/>
          </a:xfrm>
        </p:spPr>
        <p:txBody>
          <a:bodyPr/>
          <a:lstStyle/>
          <a:p>
            <a:r>
              <a:rPr lang="nb-NO" dirty="0"/>
              <a:t>Brukerutvalget for NAV i Nordland</a:t>
            </a:r>
            <a:br>
              <a:rPr lang="nb-NO" dirty="0"/>
            </a:br>
            <a:r>
              <a:rPr lang="nb-NO"/>
              <a:t>- aktuelt: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0058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400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B8974C4B-934D-464D-BFC3-1EBAF69EC8CF}"/>
              </a:ext>
            </a:extLst>
          </p:cNvPr>
          <p:cNvSpPr txBox="1">
            <a:spLocks/>
          </p:cNvSpPr>
          <p:nvPr/>
        </p:nvSpPr>
        <p:spPr>
          <a:xfrm>
            <a:off x="340094" y="404515"/>
            <a:ext cx="3271785" cy="684220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vert="horz" lIns="86400" tIns="86400" rIns="86400" bIns="864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9200" rtl="0" eaLnBrk="1" fontAlgn="auto" latin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1" i="0" u="none" strike="noStrike" kern="0" cap="none" spc="0" normalizeH="0" baseline="0" noProof="0">
                <a:ln>
                  <a:noFill/>
                </a:ln>
                <a:solidFill>
                  <a:srgbClr val="29324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NAV 2030</a:t>
            </a:r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7B82D78F-1812-4424-BE1F-A3B452EA0B28}"/>
              </a:ext>
            </a:extLst>
          </p:cNvPr>
          <p:cNvSpPr txBox="1"/>
          <p:nvPr/>
        </p:nvSpPr>
        <p:spPr>
          <a:xfrm>
            <a:off x="340095" y="1025775"/>
            <a:ext cx="1064458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b="0" i="0" u="none" strike="noStrike" kern="0" cap="none" spc="0" normalizeH="0" baseline="0" noProof="0">
                <a:ln>
                  <a:noFill/>
                </a:ln>
                <a:solidFill>
                  <a:srgbClr val="29324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NAV bidrar til sosial og økonomisk trygghet, og fremmer overgang til arbeid og aktivitet</a:t>
            </a:r>
            <a:endParaRPr kumimoji="0" lang="nb-NO" sz="2200" b="0" i="0" u="none" strike="noStrike" kern="1200" cap="none" spc="0" normalizeH="0" baseline="0" noProof="0">
              <a:ln>
                <a:noFill/>
              </a:ln>
              <a:solidFill>
                <a:srgbClr val="29324F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grpSp>
        <p:nvGrpSpPr>
          <p:cNvPr id="6" name="Group 16">
            <a:extLst>
              <a:ext uri="{FF2B5EF4-FFF2-40B4-BE49-F238E27FC236}">
                <a16:creationId xmlns:a16="http://schemas.microsoft.com/office/drawing/2014/main" id="{8D518023-F104-48F3-A1CF-4D6A5EBFE7E7}"/>
              </a:ext>
            </a:extLst>
          </p:cNvPr>
          <p:cNvGrpSpPr/>
          <p:nvPr/>
        </p:nvGrpSpPr>
        <p:grpSpPr>
          <a:xfrm>
            <a:off x="335087" y="5884697"/>
            <a:ext cx="7609224" cy="676299"/>
            <a:chOff x="612969" y="2076996"/>
            <a:chExt cx="9721094" cy="864000"/>
          </a:xfrm>
        </p:grpSpPr>
        <p:pic>
          <p:nvPicPr>
            <p:cNvPr id="7" name="Bilde 45" descr="Et bilde som inneholder tekst, vindu&#10;&#10;Automatisk generert beskrivelse">
              <a:extLst>
                <a:ext uri="{FF2B5EF4-FFF2-40B4-BE49-F238E27FC236}">
                  <a16:creationId xmlns:a16="http://schemas.microsoft.com/office/drawing/2014/main" id="{3599FF5F-DA68-4225-9E24-92250CC27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2969" y="2076996"/>
              <a:ext cx="864000" cy="864000"/>
            </a:xfrm>
            <a:prstGeom prst="rect">
              <a:avLst/>
            </a:prstGeom>
          </p:spPr>
        </p:pic>
        <p:pic>
          <p:nvPicPr>
            <p:cNvPr id="8" name="Bilde 50" descr="Et bilde som inneholder tekst&#10;&#10;Automatisk generert beskrivelse">
              <a:extLst>
                <a:ext uri="{FF2B5EF4-FFF2-40B4-BE49-F238E27FC236}">
                  <a16:creationId xmlns:a16="http://schemas.microsoft.com/office/drawing/2014/main" id="{637662A6-1870-4A1A-AA35-655B17268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1289" y="2165672"/>
              <a:ext cx="720000" cy="720000"/>
            </a:xfrm>
            <a:prstGeom prst="rect">
              <a:avLst/>
            </a:prstGeom>
          </p:spPr>
        </p:pic>
        <p:pic>
          <p:nvPicPr>
            <p:cNvPr id="9" name="Bilde 51">
              <a:extLst>
                <a:ext uri="{FF2B5EF4-FFF2-40B4-BE49-F238E27FC236}">
                  <a16:creationId xmlns:a16="http://schemas.microsoft.com/office/drawing/2014/main" id="{7185168A-61F7-4139-8E54-41CE2E6A1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52676" y="2165672"/>
              <a:ext cx="720000" cy="720000"/>
            </a:xfrm>
            <a:prstGeom prst="rect">
              <a:avLst/>
            </a:prstGeom>
          </p:spPr>
        </p:pic>
        <p:pic>
          <p:nvPicPr>
            <p:cNvPr id="10" name="Bilde 53" descr="Et bilde som inneholder pil&#10;&#10;Automatisk generert beskrivelse">
              <a:extLst>
                <a:ext uri="{FF2B5EF4-FFF2-40B4-BE49-F238E27FC236}">
                  <a16:creationId xmlns:a16="http://schemas.microsoft.com/office/drawing/2014/main" id="{BB84DB46-7243-4B47-9CE3-A63CBA943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78418" y="2165672"/>
              <a:ext cx="720000" cy="720000"/>
            </a:xfrm>
            <a:prstGeom prst="rect">
              <a:avLst/>
            </a:prstGeom>
          </p:spPr>
        </p:pic>
        <p:pic>
          <p:nvPicPr>
            <p:cNvPr id="11" name="Bilde 54">
              <a:extLst>
                <a:ext uri="{FF2B5EF4-FFF2-40B4-BE49-F238E27FC236}">
                  <a16:creationId xmlns:a16="http://schemas.microsoft.com/office/drawing/2014/main" id="{F4257E5C-19D8-43EF-A7A7-391E983DD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65547" y="2165672"/>
              <a:ext cx="720000" cy="720000"/>
            </a:xfrm>
            <a:prstGeom prst="rect">
              <a:avLst/>
            </a:prstGeom>
          </p:spPr>
        </p:pic>
        <p:pic>
          <p:nvPicPr>
            <p:cNvPr id="12" name="Bilde 55">
              <a:extLst>
                <a:ext uri="{FF2B5EF4-FFF2-40B4-BE49-F238E27FC236}">
                  <a16:creationId xmlns:a16="http://schemas.microsoft.com/office/drawing/2014/main" id="{420B11A4-947E-43C1-8386-29AF70305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14063" y="2165672"/>
              <a:ext cx="720000" cy="720000"/>
            </a:xfrm>
            <a:prstGeom prst="rect">
              <a:avLst/>
            </a:prstGeom>
          </p:spPr>
        </p:pic>
        <p:pic>
          <p:nvPicPr>
            <p:cNvPr id="13" name="Bilde 56" descr="Et bilde som inneholder tekst, utklipp, vektorgrafikk, skilt&#10;&#10;Automatisk generert beskrivelse">
              <a:extLst>
                <a:ext uri="{FF2B5EF4-FFF2-40B4-BE49-F238E27FC236}">
                  <a16:creationId xmlns:a16="http://schemas.microsoft.com/office/drawing/2014/main" id="{8C613469-8CF1-4823-ABE6-8198FCD7A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39805" y="2165672"/>
              <a:ext cx="720000" cy="720000"/>
            </a:xfrm>
            <a:prstGeom prst="rect">
              <a:avLst/>
            </a:prstGeom>
          </p:spPr>
        </p:pic>
        <p:pic>
          <p:nvPicPr>
            <p:cNvPr id="14" name="Bilde 57" descr="Et bilde som inneholder tekst&#10;&#10;Automatisk generert beskrivelse">
              <a:extLst>
                <a:ext uri="{FF2B5EF4-FFF2-40B4-BE49-F238E27FC236}">
                  <a16:creationId xmlns:a16="http://schemas.microsoft.com/office/drawing/2014/main" id="{F9370CB7-886A-4780-BB90-61EA5BB8E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26934" y="2165672"/>
              <a:ext cx="720000" cy="720000"/>
            </a:xfrm>
            <a:prstGeom prst="rect">
              <a:avLst/>
            </a:prstGeom>
          </p:spPr>
        </p:pic>
      </p:grp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30C97F2B-B8C4-450B-989A-F23B62564B3C}"/>
              </a:ext>
            </a:extLst>
          </p:cNvPr>
          <p:cNvGrpSpPr/>
          <p:nvPr/>
        </p:nvGrpSpPr>
        <p:grpSpPr>
          <a:xfrm>
            <a:off x="318727" y="1578226"/>
            <a:ext cx="3801368" cy="2871854"/>
            <a:chOff x="318727" y="1578226"/>
            <a:chExt cx="3801368" cy="2871854"/>
          </a:xfrm>
        </p:grpSpPr>
        <p:sp>
          <p:nvSpPr>
            <p:cNvPr id="15" name="Rounded Rectangle 39">
              <a:extLst>
                <a:ext uri="{FF2B5EF4-FFF2-40B4-BE49-F238E27FC236}">
                  <a16:creationId xmlns:a16="http://schemas.microsoft.com/office/drawing/2014/main" id="{D21CBA11-B39A-40F1-8866-2452DB8B88D1}"/>
                </a:ext>
              </a:extLst>
            </p:cNvPr>
            <p:cNvSpPr/>
            <p:nvPr/>
          </p:nvSpPr>
          <p:spPr>
            <a:xfrm>
              <a:off x="318727" y="1578226"/>
              <a:ext cx="3798156" cy="2871854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500" b="1" i="0" u="none" strike="noStrike" kern="1200" cap="none" spc="0" normalizeH="0" baseline="0" noProof="0">
                  <a:ln>
                    <a:noFill/>
                  </a:ln>
                  <a:solidFill>
                    <a:srgbClr val="29324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Vi mobiliserer arbeidskraft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500" b="1" i="0" u="none" strike="noStrike" kern="1200" cap="none" spc="0" normalizeH="0" baseline="0" noProof="0">
                  <a:ln>
                    <a:noFill/>
                  </a:ln>
                  <a:solidFill>
                    <a:srgbClr val="29324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i et arbeidsliv i omstilling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O" sz="1500" b="0" i="0" u="none" strike="noStrike" kern="1200" cap="none" spc="0" normalizeH="0" baseline="0" noProof="0">
                <a:ln>
                  <a:noFill/>
                </a:ln>
                <a:solidFill>
                  <a:srgbClr val="29324F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" name="Rektangel: avrundede hjørner 32">
              <a:extLst>
                <a:ext uri="{FF2B5EF4-FFF2-40B4-BE49-F238E27FC236}">
                  <a16:creationId xmlns:a16="http://schemas.microsoft.com/office/drawing/2014/main" id="{0DC50AD2-3284-4221-95C3-884361FB994D}"/>
                </a:ext>
              </a:extLst>
            </p:cNvPr>
            <p:cNvSpPr/>
            <p:nvPr/>
          </p:nvSpPr>
          <p:spPr>
            <a:xfrm>
              <a:off x="340095" y="2201422"/>
              <a:ext cx="3780000" cy="2160000"/>
            </a:xfrm>
            <a:prstGeom prst="roundRect">
              <a:avLst>
                <a:gd name="adj" fmla="val 7654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18000" tIns="45720" rIns="18000" bIns="45720" rtlCol="0" anchor="t" anchorCtr="0"/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b-NO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29324F"/>
                  </a:solidFill>
                  <a:effectLst/>
                  <a:uLnTx/>
                  <a:uFillTx/>
                  <a:latin typeface="Source Sans Pro"/>
                  <a:ea typeface="Source Sans Pro"/>
                  <a:cs typeface="Arial"/>
                </a:rPr>
                <a:t>Vi beveger arbeidskraft dit behovet er.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b-NO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29324F"/>
                  </a:solidFill>
                  <a:effectLst/>
                  <a:uLnTx/>
                  <a:uFillTx/>
                  <a:latin typeface="Source Sans Pro"/>
                  <a:ea typeface="Source Sans Pro"/>
                  <a:cs typeface="Arial"/>
                </a:rPr>
                <a:t>Vi synliggjør og realiserer ressursene hos dem som har utfordringer med å få eller beholde arbeid.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b-NO" sz="1300" b="1" u="none" strike="noStrike" kern="1200" cap="none" spc="0" normalizeH="0" noProof="0" dirty="0">
                  <a:ln>
                    <a:noFill/>
                  </a:ln>
                  <a:solidFill>
                    <a:srgbClr val="29324F"/>
                  </a:solidFill>
                  <a:effectLst/>
                  <a:uLnTx/>
                  <a:uFillTx/>
                  <a:latin typeface="Source Sans Pro"/>
                  <a:ea typeface="Source Sans Pro"/>
                  <a:cs typeface="Arial"/>
                </a:rPr>
                <a:t>Vi prioriterer stabil tilknytning til arbeid fremfor raskeste vei til jobb.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b-NO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29324F"/>
                  </a:solidFill>
                  <a:effectLst/>
                  <a:uLnTx/>
                  <a:uFillTx/>
                  <a:latin typeface="Source Sans Pro"/>
                  <a:ea typeface="Source Sans Pro"/>
                  <a:cs typeface="Arial"/>
                </a:rPr>
                <a:t>Sammen med utdanningssektoren og arbeidsgiverne bidrar vi til kvalifisert </a:t>
              </a:r>
              <a:r>
                <a:rPr lang="nb-NO" sz="1300" dirty="0">
                  <a:solidFill>
                    <a:srgbClr val="29324F"/>
                  </a:solidFill>
                  <a:latin typeface="Source Sans Pro"/>
                  <a:ea typeface="Source Sans Pro"/>
                  <a:cs typeface="Arial"/>
                </a:rPr>
                <a:t>arbeidskraft.</a:t>
              </a:r>
              <a:endParaRPr lang="nb-NO" sz="1300" b="0" i="0" u="none" strike="noStrike" kern="1200" cap="none" spc="0" normalizeH="0" baseline="0" noProof="0" dirty="0">
                <a:ln>
                  <a:noFill/>
                </a:ln>
                <a:solidFill>
                  <a:srgbClr val="29324F"/>
                </a:solidFill>
                <a:effectLst/>
                <a:uLnTx/>
                <a:uFillTx/>
                <a:latin typeface="Source Sans Pro"/>
                <a:ea typeface="Source Sans Pro"/>
                <a:cs typeface="Arial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b-NO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29324F"/>
                  </a:solidFill>
                  <a:effectLst/>
                  <a:uLnTx/>
                  <a:uFillTx/>
                  <a:latin typeface="Source Sans Pro"/>
                  <a:ea typeface="Source Sans Pro"/>
                  <a:cs typeface="Arial"/>
                </a:rPr>
                <a:t>Arbeidsgiverne er våre viktigste medspillere for å få folk i jobb, og arbeidsplassen er den viktigste arenaen for oppfølging. </a:t>
              </a:r>
            </a:p>
          </p:txBody>
        </p:sp>
      </p:grpSp>
      <p:grpSp>
        <p:nvGrpSpPr>
          <p:cNvPr id="27" name="Gruppe 26">
            <a:extLst>
              <a:ext uri="{FF2B5EF4-FFF2-40B4-BE49-F238E27FC236}">
                <a16:creationId xmlns:a16="http://schemas.microsoft.com/office/drawing/2014/main" id="{EE4DA27E-70E2-4BA2-B867-FF5968FB999E}"/>
              </a:ext>
            </a:extLst>
          </p:cNvPr>
          <p:cNvGrpSpPr/>
          <p:nvPr/>
        </p:nvGrpSpPr>
        <p:grpSpPr>
          <a:xfrm>
            <a:off x="4180427" y="1578226"/>
            <a:ext cx="3809209" cy="2871853"/>
            <a:chOff x="4180427" y="1578226"/>
            <a:chExt cx="3809209" cy="2871853"/>
          </a:xfrm>
        </p:grpSpPr>
        <p:sp>
          <p:nvSpPr>
            <p:cNvPr id="16" name="Rounded Rectangle 41">
              <a:extLst>
                <a:ext uri="{FF2B5EF4-FFF2-40B4-BE49-F238E27FC236}">
                  <a16:creationId xmlns:a16="http://schemas.microsoft.com/office/drawing/2014/main" id="{06630A7D-D1FC-4ECD-9418-B03FFB1B940F}"/>
                </a:ext>
              </a:extLst>
            </p:cNvPr>
            <p:cNvSpPr/>
            <p:nvPr/>
          </p:nvSpPr>
          <p:spPr>
            <a:xfrm>
              <a:off x="4191480" y="1578226"/>
              <a:ext cx="3798156" cy="2871853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500" b="1" i="0" u="none" strike="noStrike" kern="1200" cap="none" spc="0" normalizeH="0" baseline="0" noProof="0">
                  <a:ln>
                    <a:noFill/>
                  </a:ln>
                  <a:solidFill>
                    <a:srgbClr val="29324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Alle får pengene de har krav på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500" b="1" i="0" u="none" strike="noStrike" kern="1200" cap="none" spc="0" normalizeH="0" baseline="0" noProof="0">
                  <a:ln>
                    <a:noFill/>
                  </a:ln>
                  <a:solidFill>
                    <a:srgbClr val="29324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– enkelt og forutsigbart</a:t>
              </a:r>
            </a:p>
          </p:txBody>
        </p:sp>
        <p:sp>
          <p:nvSpPr>
            <p:cNvPr id="19" name="Rektangel: avrundede hjørner 32">
              <a:extLst>
                <a:ext uri="{FF2B5EF4-FFF2-40B4-BE49-F238E27FC236}">
                  <a16:creationId xmlns:a16="http://schemas.microsoft.com/office/drawing/2014/main" id="{48568355-11D3-440E-BEA0-85A32578E886}"/>
                </a:ext>
              </a:extLst>
            </p:cNvPr>
            <p:cNvSpPr/>
            <p:nvPr/>
          </p:nvSpPr>
          <p:spPr>
            <a:xfrm>
              <a:off x="4180427" y="2201422"/>
              <a:ext cx="3780000" cy="2160000"/>
            </a:xfrm>
            <a:prstGeom prst="roundRect">
              <a:avLst>
                <a:gd name="adj" fmla="val 7654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18000" tIns="45720" rIns="18000" bIns="45720" rtlCol="0" anchor="t" anchorCtr="0"/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b-NO" sz="1300" b="0" i="0" u="none" strike="noStrike" kern="1200" cap="none" spc="0" normalizeH="0" baseline="0" noProof="0">
                  <a:ln>
                    <a:noFill/>
                  </a:ln>
                  <a:solidFill>
                    <a:srgbClr val="29324F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Arial"/>
                </a:rPr>
                <a:t>Relevante endringer i livssituasjoner blir fanget opp, slik at brukerne får pengene de har krav på automatisk. Det er enkelt å søke når det er nødvendig.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b-NO" sz="1300" b="0" i="0" u="none" strike="noStrike" kern="1200" cap="none" spc="0" normalizeH="0" baseline="0" noProof="0">
                  <a:ln>
                    <a:noFill/>
                  </a:ln>
                  <a:solidFill>
                    <a:srgbClr val="29324F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Arial"/>
                </a:rPr>
                <a:t>Alle får forståelig informasjon og veiledning om rettigheter og plikter.</a:t>
              </a:r>
              <a:endParaRPr kumimoji="0" lang="nb-NO" sz="1300" b="0" i="1" u="none" strike="noStrike" kern="1200" cap="none" spc="0" normalizeH="0" baseline="0" noProof="0">
                <a:ln>
                  <a:noFill/>
                </a:ln>
                <a:solidFill>
                  <a:srgbClr val="29324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b-NO" sz="1300" b="0" i="0" u="none" strike="noStrike" kern="1200" cap="none" spc="0" normalizeH="0" baseline="0" noProof="0">
                  <a:ln>
                    <a:noFill/>
                  </a:ln>
                  <a:solidFill>
                    <a:srgbClr val="29324F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Arial"/>
                </a:rPr>
                <a:t>Saksbehandlingen er pålitelig, brukeren har innsikt i egen sak og resultatet er lett å forstå.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b-NO" sz="1300" b="0" i="0" u="none" strike="noStrike" kern="1200" cap="none" spc="0" normalizeH="0" baseline="0" noProof="0">
                  <a:ln>
                    <a:noFill/>
                  </a:ln>
                  <a:solidFill>
                    <a:srgbClr val="29324F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Arial"/>
                </a:rPr>
                <a:t>Vi forvalter opplysninger og regelverk pålitelig, slik at samfunnet har tillit til NAV.</a:t>
              </a:r>
            </a:p>
          </p:txBody>
        </p:sp>
      </p:grpSp>
      <p:grpSp>
        <p:nvGrpSpPr>
          <p:cNvPr id="28" name="Gruppe 27">
            <a:extLst>
              <a:ext uri="{FF2B5EF4-FFF2-40B4-BE49-F238E27FC236}">
                <a16:creationId xmlns:a16="http://schemas.microsoft.com/office/drawing/2014/main" id="{8FB6F5F8-F759-4C50-A57F-8039468F3729}"/>
              </a:ext>
            </a:extLst>
          </p:cNvPr>
          <p:cNvGrpSpPr/>
          <p:nvPr/>
        </p:nvGrpSpPr>
        <p:grpSpPr>
          <a:xfrm>
            <a:off x="8064232" y="1578226"/>
            <a:ext cx="3798156" cy="2871853"/>
            <a:chOff x="8064232" y="1578226"/>
            <a:chExt cx="3798156" cy="2871853"/>
          </a:xfrm>
        </p:grpSpPr>
        <p:sp>
          <p:nvSpPr>
            <p:cNvPr id="17" name="Rounded Rectangle 43">
              <a:extLst>
                <a:ext uri="{FF2B5EF4-FFF2-40B4-BE49-F238E27FC236}">
                  <a16:creationId xmlns:a16="http://schemas.microsoft.com/office/drawing/2014/main" id="{B44AFEE2-8F8C-4A52-A0DC-A4DB97259379}"/>
                </a:ext>
              </a:extLst>
            </p:cNvPr>
            <p:cNvSpPr/>
            <p:nvPr/>
          </p:nvSpPr>
          <p:spPr>
            <a:xfrm>
              <a:off x="8064232" y="1578226"/>
              <a:ext cx="3798156" cy="2871853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500" b="1" i="0" u="none" strike="noStrike" kern="1200" cap="none" spc="0" normalizeH="0" baseline="0" noProof="0">
                  <a:ln>
                    <a:noFill/>
                  </a:ln>
                  <a:solidFill>
                    <a:srgbClr val="29324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Sammen finner vi løsninger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500" b="1" i="0" u="none" strike="noStrike" kern="1200" cap="none" spc="0" normalizeH="0" baseline="0" noProof="0">
                  <a:ln>
                    <a:noFill/>
                  </a:ln>
                  <a:solidFill>
                    <a:srgbClr val="29324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med dem som trenger det mest</a:t>
              </a:r>
            </a:p>
          </p:txBody>
        </p:sp>
        <p:sp>
          <p:nvSpPr>
            <p:cNvPr id="20" name="Rektangel: avrundede hjørner 32">
              <a:extLst>
                <a:ext uri="{FF2B5EF4-FFF2-40B4-BE49-F238E27FC236}">
                  <a16:creationId xmlns:a16="http://schemas.microsoft.com/office/drawing/2014/main" id="{E6355A05-0923-4CEE-A595-F8C0DB25FC16}"/>
                </a:ext>
              </a:extLst>
            </p:cNvPr>
            <p:cNvSpPr/>
            <p:nvPr/>
          </p:nvSpPr>
          <p:spPr>
            <a:xfrm>
              <a:off x="8075118" y="2201422"/>
              <a:ext cx="3780000" cy="2160000"/>
            </a:xfrm>
            <a:prstGeom prst="roundRect">
              <a:avLst>
                <a:gd name="adj" fmla="val 7654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18000" tIns="45720" rIns="18000" bIns="45720" rtlCol="0" anchor="t" anchorCtr="0"/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b-NO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29324F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Alle blir møtt med tillit og respekt. Brukerne blir forstått og medvirker til at vi finner løsninger sammen.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b-NO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29324F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De som trenger flere og sammensatte tjenester, møter helhetlige løsninger som tilpasses deres livssituasjon.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b-NO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29324F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De som får tett oppfølging, opplever kontinuitet og forutsigbarhet i møtet med NAV.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b-NO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29324F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Brukerne møter helhetlige tjenester på tvers av NAV, helsesektoren og kommunesektoren.</a:t>
              </a:r>
            </a:p>
          </p:txBody>
        </p:sp>
      </p:grpSp>
      <p:grpSp>
        <p:nvGrpSpPr>
          <p:cNvPr id="29" name="Gruppe 28">
            <a:extLst>
              <a:ext uri="{FF2B5EF4-FFF2-40B4-BE49-F238E27FC236}">
                <a16:creationId xmlns:a16="http://schemas.microsoft.com/office/drawing/2014/main" id="{59BCAB66-F12A-437B-9AFC-E39E601FE1A5}"/>
              </a:ext>
            </a:extLst>
          </p:cNvPr>
          <p:cNvGrpSpPr/>
          <p:nvPr/>
        </p:nvGrpSpPr>
        <p:grpSpPr>
          <a:xfrm>
            <a:off x="318727" y="4547286"/>
            <a:ext cx="11533178" cy="1284939"/>
            <a:chOff x="318727" y="4547286"/>
            <a:chExt cx="11533178" cy="1284939"/>
          </a:xfrm>
        </p:grpSpPr>
        <p:sp>
          <p:nvSpPr>
            <p:cNvPr id="21" name="Rounded Rectangle 61">
              <a:extLst>
                <a:ext uri="{FF2B5EF4-FFF2-40B4-BE49-F238E27FC236}">
                  <a16:creationId xmlns:a16="http://schemas.microsoft.com/office/drawing/2014/main" id="{3B1B8A4B-5A70-43F0-B943-0C2735EBBC02}"/>
                </a:ext>
              </a:extLst>
            </p:cNvPr>
            <p:cNvSpPr/>
            <p:nvPr/>
          </p:nvSpPr>
          <p:spPr>
            <a:xfrm>
              <a:off x="318727" y="4547286"/>
              <a:ext cx="11533178" cy="1284939"/>
            </a:xfrm>
            <a:prstGeom prst="roundRect">
              <a:avLst>
                <a:gd name="adj" fmla="val 2304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500" b="1" i="0" u="none" strike="noStrike" kern="1200" cap="none" spc="0" normalizeH="0" baseline="0" noProof="0">
                  <a:ln>
                    <a:noFill/>
                  </a:ln>
                  <a:solidFill>
                    <a:srgbClr val="29324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Sammen løser vi samfunnsoppdraget</a:t>
              </a:r>
            </a:p>
          </p:txBody>
        </p:sp>
        <p:sp>
          <p:nvSpPr>
            <p:cNvPr id="22" name="Rektangel: avrundede hjørner 32">
              <a:extLst>
                <a:ext uri="{FF2B5EF4-FFF2-40B4-BE49-F238E27FC236}">
                  <a16:creationId xmlns:a16="http://schemas.microsoft.com/office/drawing/2014/main" id="{0FDF605A-44BD-48F1-88EC-16B2F22EAC2C}"/>
                </a:ext>
              </a:extLst>
            </p:cNvPr>
            <p:cNvSpPr/>
            <p:nvPr/>
          </p:nvSpPr>
          <p:spPr>
            <a:xfrm>
              <a:off x="517592" y="4885830"/>
              <a:ext cx="3396698" cy="720000"/>
            </a:xfrm>
            <a:prstGeom prst="roundRect">
              <a:avLst>
                <a:gd name="adj" fmla="val 7654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0000" tIns="45720" rIns="91440" bIns="45720" rtlCol="0" anchor="t" anchorCtr="0"/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b-NO" sz="1300" b="0" i="0" u="none" strike="noStrike" kern="1200" cap="none" spc="0" normalizeH="0" baseline="0" noProof="0">
                  <a:ln>
                    <a:noFill/>
                  </a:ln>
                  <a:solidFill>
                    <a:srgbClr val="29324F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Vi samarbeider for å møte brukernes og samfunnets behov.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b-NO" sz="1300" b="0" i="0" u="none" strike="noStrike" kern="1200" cap="none" spc="0" normalizeH="0" baseline="0" noProof="0">
                  <a:ln>
                    <a:noFill/>
                  </a:ln>
                  <a:solidFill>
                    <a:srgbClr val="29324F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Vi utvikler og leverer tjenester vi vet virker.</a:t>
              </a:r>
            </a:p>
          </p:txBody>
        </p:sp>
        <p:sp>
          <p:nvSpPr>
            <p:cNvPr id="23" name="Rektangel: avrundede hjørner 32">
              <a:extLst>
                <a:ext uri="{FF2B5EF4-FFF2-40B4-BE49-F238E27FC236}">
                  <a16:creationId xmlns:a16="http://schemas.microsoft.com/office/drawing/2014/main" id="{51D98750-8733-4481-854B-3772E4C9306F}"/>
                </a:ext>
              </a:extLst>
            </p:cNvPr>
            <p:cNvSpPr/>
            <p:nvPr/>
          </p:nvSpPr>
          <p:spPr>
            <a:xfrm>
              <a:off x="4105831" y="4885829"/>
              <a:ext cx="4272049" cy="921681"/>
            </a:xfrm>
            <a:prstGeom prst="roundRect">
              <a:avLst>
                <a:gd name="adj" fmla="val 7654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0000" tIns="45720" rIns="91440" bIns="45720" rtlCol="0" anchor="t" anchorCtr="0"/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b-NO" sz="1300" b="0" i="0" u="none" strike="noStrike" kern="1200" cap="none" spc="0" normalizeH="0" baseline="0" noProof="0">
                  <a:ln>
                    <a:noFill/>
                  </a:ln>
                  <a:solidFill>
                    <a:srgbClr val="29324F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Vi er en samfunnsaktør som setter dagsorden.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  <a:defRPr/>
              </a:pPr>
              <a:r>
                <a:rPr lang="nb-NO" sz="1300">
                  <a:solidFill>
                    <a:prstClr val="black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Vi har kompetanse og systemer til å løse oppgavene våre med kvalitet. 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nb-NO" sz="1300">
                  <a:solidFill>
                    <a:srgbClr val="29324F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Vi ivaretar brukernes rettssikkerhet.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nb-NO" sz="1300" b="0" i="0" u="none" strike="noStrike" kern="1200" cap="none" spc="0" normalizeH="0" baseline="0" noProof="0">
                <a:ln>
                  <a:noFill/>
                </a:ln>
                <a:solidFill>
                  <a:srgbClr val="29324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24" name="Rektangel: avrundede hjørner 32">
              <a:extLst>
                <a:ext uri="{FF2B5EF4-FFF2-40B4-BE49-F238E27FC236}">
                  <a16:creationId xmlns:a16="http://schemas.microsoft.com/office/drawing/2014/main" id="{F7722F47-1486-42F4-A19A-FE9688BECFB0}"/>
                </a:ext>
              </a:extLst>
            </p:cNvPr>
            <p:cNvSpPr/>
            <p:nvPr/>
          </p:nvSpPr>
          <p:spPr>
            <a:xfrm>
              <a:off x="8340811" y="4885830"/>
              <a:ext cx="3498910" cy="720000"/>
            </a:xfrm>
            <a:prstGeom prst="roundRect">
              <a:avLst>
                <a:gd name="adj" fmla="val 7654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0000" tIns="45720" rIns="91440" bIns="45720" rtlCol="0" anchor="t" anchorCtr="0"/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b-NO" sz="1300" b="0" i="0" u="none" strike="noStrike" kern="1200" cap="none" spc="0" normalizeH="0" baseline="0" noProof="0">
                  <a:ln>
                    <a:noFill/>
                  </a:ln>
                  <a:solidFill>
                    <a:srgbClr val="29324F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Vi er en lærende organisasjon </a:t>
              </a:r>
              <a:r>
                <a:rPr kumimoji="0" lang="nb-NO" sz="1300" b="0" i="0" u="none" strike="noStrike" kern="1200" cap="none" spc="0" normalizeH="0" baseline="0" noProof="0">
                  <a:ln>
                    <a:noFill/>
                  </a:ln>
                  <a:solidFill>
                    <a:srgbClr val="29324F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Arial"/>
                </a:rPr>
                <a:t>som skaper mestring.</a:t>
              </a:r>
              <a:endParaRPr kumimoji="0" lang="nb-NO" sz="1300" b="0" i="0" u="none" strike="noStrike" kern="1200" cap="none" spc="0" normalizeH="0" baseline="0" noProof="0">
                <a:ln>
                  <a:noFill/>
                </a:ln>
                <a:solidFill>
                  <a:srgbClr val="29324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b-NO" sz="1300" b="0" i="0" u="none" strike="noStrike" kern="1200" cap="none" spc="0" normalizeH="0" baseline="0" noProof="0">
                  <a:ln>
                    <a:noFill/>
                  </a:ln>
                  <a:solidFill>
                    <a:srgbClr val="29324F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Vi tar ansvar og viser hverandre tillit.</a:t>
              </a:r>
            </a:p>
          </p:txBody>
        </p:sp>
      </p:grpSp>
      <p:pic>
        <p:nvPicPr>
          <p:cNvPr id="25" name="Picture 30">
            <a:extLst>
              <a:ext uri="{FF2B5EF4-FFF2-40B4-BE49-F238E27FC236}">
                <a16:creationId xmlns:a16="http://schemas.microsoft.com/office/drawing/2014/main" id="{D4170073-F4EF-40FE-98CB-DB2DD45709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58517" y="5954107"/>
            <a:ext cx="1293388" cy="63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65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6597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2EB43E-B9ED-4700-99AF-F57BB08D9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83" y="1966296"/>
            <a:ext cx="5182218" cy="1072080"/>
          </a:xfrm>
        </p:spPr>
        <p:txBody>
          <a:bodyPr>
            <a:normAutofit/>
          </a:bodyPr>
          <a:lstStyle/>
          <a:p>
            <a:pPr algn="ctr"/>
            <a:r>
              <a:rPr lang="nb-NO" sz="3000" b="1">
                <a:ea typeface="Source Sans Pro" panose="020B0503030403020204" pitchFamily="34" charset="0"/>
              </a:rPr>
              <a:t>NAVs samfunnsoppdrag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A4807D0-340C-4EB3-A2D9-E26DDD0529C7}"/>
              </a:ext>
            </a:extLst>
          </p:cNvPr>
          <p:cNvSpPr/>
          <p:nvPr/>
        </p:nvSpPr>
        <p:spPr>
          <a:xfrm>
            <a:off x="6252243" y="923398"/>
            <a:ext cx="5093874" cy="50162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E802357-A93C-484F-8C7A-A011BF640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4881" y="1107050"/>
            <a:ext cx="2729985" cy="1616901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5344C9B3-57E2-4414-8398-2063611F6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3080" y="1316244"/>
            <a:ext cx="3024307" cy="142778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FF4FACE9-DCC6-4364-981A-CA7B55EF251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265797" y="2502336"/>
            <a:ext cx="3326263" cy="194389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F1FE0A32-10F5-424D-B344-FC8189FD58CD}"/>
              </a:ext>
            </a:extLst>
          </p:cNvPr>
          <p:cNvSpPr/>
          <p:nvPr/>
        </p:nvSpPr>
        <p:spPr>
          <a:xfrm>
            <a:off x="0" y="6139543"/>
            <a:ext cx="1544491" cy="718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AA3F619-A20F-42CF-BC9C-1E2F32F09A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2996" y="1048900"/>
            <a:ext cx="1702849" cy="1072080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2AA7E5B-1459-4985-9F66-722FD4DB1607}"/>
              </a:ext>
            </a:extLst>
          </p:cNvPr>
          <p:cNvSpPr txBox="1"/>
          <p:nvPr/>
        </p:nvSpPr>
        <p:spPr>
          <a:xfrm>
            <a:off x="845882" y="3343660"/>
            <a:ext cx="50938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NAV bidrar til sosial og økonomisk trygghet, </a:t>
            </a:r>
            <a:b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og fremmer overgang til </a:t>
            </a:r>
            <a:b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arbeid og aktivitet.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5E7F6FE-C51A-4AAD-8185-4F24A761B887}"/>
              </a:ext>
            </a:extLst>
          </p:cNvPr>
          <p:cNvSpPr/>
          <p:nvPr/>
        </p:nvSpPr>
        <p:spPr>
          <a:xfrm>
            <a:off x="614723" y="720653"/>
            <a:ext cx="10934380" cy="5416694"/>
          </a:xfrm>
          <a:prstGeom prst="rect">
            <a:avLst/>
          </a:prstGeom>
          <a:noFill/>
          <a:ln w="38100">
            <a:solidFill>
              <a:srgbClr val="005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8FC03D79-8C43-4AEA-A766-E9C7345028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6154" y="3978492"/>
            <a:ext cx="942716" cy="1889837"/>
          </a:xfrm>
          <a:prstGeom prst="rect">
            <a:avLst/>
          </a:prstGeom>
        </p:spPr>
      </p:pic>
      <p:pic>
        <p:nvPicPr>
          <p:cNvPr id="16" name="Bilde 15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0839B3B7-F176-4CDA-B0CE-55B3E137DB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2360" y="4009227"/>
            <a:ext cx="1096393" cy="18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97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ABEB79-2747-1C24-03A3-2185EFB24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Oppdraget for 2023 – vi skal ivareta og sikre: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5C67FE-5529-144E-5BD3-A2918FAD0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Et velfungerende arbeidsmarked med god utnyttelse av arbeidskraften</a:t>
            </a:r>
          </a:p>
          <a:p>
            <a:r>
              <a:rPr lang="nb-NO" dirty="0"/>
              <a:t>God inkludering av utsatte grupper på arbeidsmarkedet</a:t>
            </a:r>
          </a:p>
          <a:p>
            <a:r>
              <a:rPr lang="nb-NO" dirty="0"/>
              <a:t>Inntektssikringsordninger som gir økonomisk trygghet og samtidig stimulerer til arbeid</a:t>
            </a:r>
          </a:p>
          <a:p>
            <a:r>
              <a:rPr lang="nb-NO" dirty="0"/>
              <a:t>Inkludering i samfunnet og gode levekår for de vanskeligst stilte</a:t>
            </a:r>
          </a:p>
        </p:txBody>
      </p:sp>
    </p:spTree>
    <p:extLst>
      <p:ext uri="{BB962C8B-B14F-4D97-AF65-F5344CB8AC3E}">
        <p14:creationId xmlns:p14="http://schemas.microsoft.com/office/powerpoint/2010/main" val="3344177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Rett linje 89">
            <a:extLst>
              <a:ext uri="{FF2B5EF4-FFF2-40B4-BE49-F238E27FC236}">
                <a16:creationId xmlns:a16="http://schemas.microsoft.com/office/drawing/2014/main" id="{5E9D5AC9-DBF2-EF4E-855A-EB2E6A50D80D}"/>
              </a:ext>
            </a:extLst>
          </p:cNvPr>
          <p:cNvCxnSpPr>
            <a:cxnSpLocks/>
            <a:stCxn id="82" idx="2"/>
            <a:endCxn id="85" idx="0"/>
          </p:cNvCxnSpPr>
          <p:nvPr/>
        </p:nvCxnSpPr>
        <p:spPr>
          <a:xfrm flipH="1">
            <a:off x="3881873" y="2986338"/>
            <a:ext cx="1" cy="170067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vrundet rektangel 1">
            <a:extLst>
              <a:ext uri="{FF2B5EF4-FFF2-40B4-BE49-F238E27FC236}">
                <a16:creationId xmlns:a16="http://schemas.microsoft.com/office/drawing/2014/main" id="{C09160C4-12AF-EF4B-87EF-8F5631CB8789}"/>
              </a:ext>
            </a:extLst>
          </p:cNvPr>
          <p:cNvSpPr/>
          <p:nvPr/>
        </p:nvSpPr>
        <p:spPr>
          <a:xfrm>
            <a:off x="4103180" y="836712"/>
            <a:ext cx="4752528" cy="720080"/>
          </a:xfrm>
          <a:prstGeom prst="roundRect">
            <a:avLst>
              <a:gd name="adj" fmla="val 6611"/>
            </a:avLst>
          </a:prstGeom>
          <a:solidFill>
            <a:srgbClr val="99B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Arbeids- og velferdsdirektoratet</a:t>
            </a:r>
          </a:p>
        </p:txBody>
      </p: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D12D7898-BB1C-B74C-885F-5577DDDFAC23}"/>
              </a:ext>
            </a:extLst>
          </p:cNvPr>
          <p:cNvCxnSpPr>
            <a:cxnSpLocks/>
          </p:cNvCxnSpPr>
          <p:nvPr/>
        </p:nvCxnSpPr>
        <p:spPr>
          <a:xfrm flipV="1">
            <a:off x="4948573" y="1617770"/>
            <a:ext cx="0" cy="4187495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tt linje 40">
            <a:extLst>
              <a:ext uri="{FF2B5EF4-FFF2-40B4-BE49-F238E27FC236}">
                <a16:creationId xmlns:a16="http://schemas.microsoft.com/office/drawing/2014/main" id="{11B01345-E98C-464A-9993-04FDE462D581}"/>
              </a:ext>
            </a:extLst>
          </p:cNvPr>
          <p:cNvCxnSpPr>
            <a:cxnSpLocks/>
          </p:cNvCxnSpPr>
          <p:nvPr/>
        </p:nvCxnSpPr>
        <p:spPr>
          <a:xfrm flipH="1" flipV="1">
            <a:off x="8086641" y="1617770"/>
            <a:ext cx="1881" cy="3431212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tt linje 46">
            <a:extLst>
              <a:ext uri="{FF2B5EF4-FFF2-40B4-BE49-F238E27FC236}">
                <a16:creationId xmlns:a16="http://schemas.microsoft.com/office/drawing/2014/main" id="{02947B20-EF2A-F743-B500-75B5D3FAAC60}"/>
              </a:ext>
            </a:extLst>
          </p:cNvPr>
          <p:cNvCxnSpPr>
            <a:cxnSpLocks/>
          </p:cNvCxnSpPr>
          <p:nvPr/>
        </p:nvCxnSpPr>
        <p:spPr>
          <a:xfrm flipV="1">
            <a:off x="7509205" y="1617770"/>
            <a:ext cx="0" cy="4186800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kstSylinder 69">
            <a:extLst>
              <a:ext uri="{FF2B5EF4-FFF2-40B4-BE49-F238E27FC236}">
                <a16:creationId xmlns:a16="http://schemas.microsoft.com/office/drawing/2014/main" id="{0686F410-BE1D-5948-B90B-21EC5A1B276F}"/>
              </a:ext>
            </a:extLst>
          </p:cNvPr>
          <p:cNvSpPr txBox="1"/>
          <p:nvPr/>
        </p:nvSpPr>
        <p:spPr>
          <a:xfrm>
            <a:off x="5376251" y="1749802"/>
            <a:ext cx="2136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/>
              <a:t>Ytelseslinjen</a:t>
            </a:r>
          </a:p>
        </p:txBody>
      </p:sp>
      <p:sp>
        <p:nvSpPr>
          <p:cNvPr id="71" name="Avrundet rektangel 70">
            <a:extLst>
              <a:ext uri="{FF2B5EF4-FFF2-40B4-BE49-F238E27FC236}">
                <a16:creationId xmlns:a16="http://schemas.microsoft.com/office/drawing/2014/main" id="{46A9CD14-E077-BE4D-A8F7-5408476B8E99}"/>
              </a:ext>
            </a:extLst>
          </p:cNvPr>
          <p:cNvSpPr/>
          <p:nvPr/>
        </p:nvSpPr>
        <p:spPr>
          <a:xfrm>
            <a:off x="5570594" y="2230751"/>
            <a:ext cx="1717624" cy="755587"/>
          </a:xfrm>
          <a:prstGeom prst="roundRect">
            <a:avLst>
              <a:gd name="adj" fmla="val 5490"/>
            </a:avLst>
          </a:prstGeom>
          <a:solidFill>
            <a:srgbClr val="CCD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NAV Arbeid og ytelser</a:t>
            </a:r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74" name="Avrundet rektangel 73">
            <a:extLst>
              <a:ext uri="{FF2B5EF4-FFF2-40B4-BE49-F238E27FC236}">
                <a16:creationId xmlns:a16="http://schemas.microsoft.com/office/drawing/2014/main" id="{94592955-87BC-F34B-9C19-2980C2DB25AD}"/>
              </a:ext>
            </a:extLst>
          </p:cNvPr>
          <p:cNvSpPr/>
          <p:nvPr/>
        </p:nvSpPr>
        <p:spPr>
          <a:xfrm>
            <a:off x="5565049" y="3170162"/>
            <a:ext cx="1717624" cy="755587"/>
          </a:xfrm>
          <a:prstGeom prst="roundRect">
            <a:avLst>
              <a:gd name="adj" fmla="val 5490"/>
            </a:avLst>
          </a:prstGeom>
          <a:solidFill>
            <a:srgbClr val="CCD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NAV Familie- og pensjonsytelser</a:t>
            </a:r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75" name="Avrundet rektangel 74">
            <a:extLst>
              <a:ext uri="{FF2B5EF4-FFF2-40B4-BE49-F238E27FC236}">
                <a16:creationId xmlns:a16="http://schemas.microsoft.com/office/drawing/2014/main" id="{6EC24E35-D470-3F4B-9120-12D5DD144CFB}"/>
              </a:ext>
            </a:extLst>
          </p:cNvPr>
          <p:cNvSpPr/>
          <p:nvPr/>
        </p:nvSpPr>
        <p:spPr>
          <a:xfrm>
            <a:off x="5570316" y="4109573"/>
            <a:ext cx="1717624" cy="755587"/>
          </a:xfrm>
          <a:prstGeom prst="roundRect">
            <a:avLst>
              <a:gd name="adj" fmla="val 5490"/>
            </a:avLst>
          </a:prstGeom>
          <a:solidFill>
            <a:srgbClr val="CCD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NAV Kontroll</a:t>
            </a:r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76" name="Avrundet rektangel 75">
            <a:extLst>
              <a:ext uri="{FF2B5EF4-FFF2-40B4-BE49-F238E27FC236}">
                <a16:creationId xmlns:a16="http://schemas.microsoft.com/office/drawing/2014/main" id="{99587B09-A892-1C40-9EA3-6640FB1AEEE0}"/>
              </a:ext>
            </a:extLst>
          </p:cNvPr>
          <p:cNvSpPr/>
          <p:nvPr/>
        </p:nvSpPr>
        <p:spPr>
          <a:xfrm>
            <a:off x="5571460" y="5048983"/>
            <a:ext cx="1717624" cy="755587"/>
          </a:xfrm>
          <a:prstGeom prst="roundRect">
            <a:avLst>
              <a:gd name="adj" fmla="val 5490"/>
            </a:avLst>
          </a:prstGeom>
          <a:solidFill>
            <a:srgbClr val="CCD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NAV Klageinstans</a:t>
            </a:r>
            <a:endParaRPr lang="nb-NO" sz="1200" dirty="0">
              <a:solidFill>
                <a:schemeClr val="tx1"/>
              </a:solidFill>
            </a:endParaRPr>
          </a:p>
        </p:txBody>
      </p:sp>
      <p:cxnSp>
        <p:nvCxnSpPr>
          <p:cNvPr id="77" name="Rett linje 76">
            <a:extLst>
              <a:ext uri="{FF2B5EF4-FFF2-40B4-BE49-F238E27FC236}">
                <a16:creationId xmlns:a16="http://schemas.microsoft.com/office/drawing/2014/main" id="{2E0C4756-4FAD-394D-9976-B995DB412B98}"/>
              </a:ext>
            </a:extLst>
          </p:cNvPr>
          <p:cNvCxnSpPr>
            <a:cxnSpLocks/>
          </p:cNvCxnSpPr>
          <p:nvPr/>
        </p:nvCxnSpPr>
        <p:spPr>
          <a:xfrm flipH="1" flipV="1">
            <a:off x="7364818" y="2602076"/>
            <a:ext cx="144016" cy="1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ett linje 77">
            <a:extLst>
              <a:ext uri="{FF2B5EF4-FFF2-40B4-BE49-F238E27FC236}">
                <a16:creationId xmlns:a16="http://schemas.microsoft.com/office/drawing/2014/main" id="{675C497C-76FA-2F48-9D35-42F7536A3400}"/>
              </a:ext>
            </a:extLst>
          </p:cNvPr>
          <p:cNvCxnSpPr>
            <a:cxnSpLocks/>
          </p:cNvCxnSpPr>
          <p:nvPr/>
        </p:nvCxnSpPr>
        <p:spPr>
          <a:xfrm flipH="1" flipV="1">
            <a:off x="7364818" y="3536189"/>
            <a:ext cx="144016" cy="1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tt linje 78">
            <a:extLst>
              <a:ext uri="{FF2B5EF4-FFF2-40B4-BE49-F238E27FC236}">
                <a16:creationId xmlns:a16="http://schemas.microsoft.com/office/drawing/2014/main" id="{D24DB20C-E505-6044-98BD-D9F7F9207C56}"/>
              </a:ext>
            </a:extLst>
          </p:cNvPr>
          <p:cNvCxnSpPr>
            <a:cxnSpLocks/>
          </p:cNvCxnSpPr>
          <p:nvPr/>
        </p:nvCxnSpPr>
        <p:spPr>
          <a:xfrm flipH="1" flipV="1">
            <a:off x="7364818" y="4470301"/>
            <a:ext cx="144016" cy="1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ett linje 79">
            <a:extLst>
              <a:ext uri="{FF2B5EF4-FFF2-40B4-BE49-F238E27FC236}">
                <a16:creationId xmlns:a16="http://schemas.microsoft.com/office/drawing/2014/main" id="{12CDF280-F203-9E47-868D-C670BD4C242C}"/>
              </a:ext>
            </a:extLst>
          </p:cNvPr>
          <p:cNvCxnSpPr>
            <a:cxnSpLocks/>
          </p:cNvCxnSpPr>
          <p:nvPr/>
        </p:nvCxnSpPr>
        <p:spPr>
          <a:xfrm flipH="1" flipV="1">
            <a:off x="7366944" y="5415010"/>
            <a:ext cx="144016" cy="1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ett linje 80">
            <a:extLst>
              <a:ext uri="{FF2B5EF4-FFF2-40B4-BE49-F238E27FC236}">
                <a16:creationId xmlns:a16="http://schemas.microsoft.com/office/drawing/2014/main" id="{038B4BCF-7B9C-6445-A439-994F9F9D089F}"/>
              </a:ext>
            </a:extLst>
          </p:cNvPr>
          <p:cNvCxnSpPr>
            <a:cxnSpLocks/>
          </p:cNvCxnSpPr>
          <p:nvPr/>
        </p:nvCxnSpPr>
        <p:spPr>
          <a:xfrm>
            <a:off x="6163528" y="2085515"/>
            <a:ext cx="438598" cy="0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Avrundet rektangel 81">
            <a:extLst>
              <a:ext uri="{FF2B5EF4-FFF2-40B4-BE49-F238E27FC236}">
                <a16:creationId xmlns:a16="http://schemas.microsoft.com/office/drawing/2014/main" id="{6EF67821-43A1-0143-8035-2F01866CFC96}"/>
              </a:ext>
            </a:extLst>
          </p:cNvPr>
          <p:cNvSpPr/>
          <p:nvPr/>
        </p:nvSpPr>
        <p:spPr>
          <a:xfrm>
            <a:off x="3023061" y="2230751"/>
            <a:ext cx="1717624" cy="755587"/>
          </a:xfrm>
          <a:prstGeom prst="roundRect">
            <a:avLst>
              <a:gd name="adj" fmla="val 5490"/>
            </a:avLst>
          </a:prstGeom>
          <a:solidFill>
            <a:srgbClr val="CCD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NAV Fylke</a:t>
            </a:r>
          </a:p>
          <a:p>
            <a:pPr algn="ctr"/>
            <a:r>
              <a:rPr lang="nb-NO" sz="1200" dirty="0">
                <a:solidFill>
                  <a:schemeClr val="tx1"/>
                </a:solidFill>
              </a:rPr>
              <a:t>med spesialenheter</a:t>
            </a:r>
          </a:p>
        </p:txBody>
      </p:sp>
      <p:sp>
        <p:nvSpPr>
          <p:cNvPr id="83" name="TekstSylinder 82">
            <a:extLst>
              <a:ext uri="{FF2B5EF4-FFF2-40B4-BE49-F238E27FC236}">
                <a16:creationId xmlns:a16="http://schemas.microsoft.com/office/drawing/2014/main" id="{C8E169BF-8915-904B-8D10-5925A9D4DD63}"/>
              </a:ext>
            </a:extLst>
          </p:cNvPr>
          <p:cNvSpPr txBox="1"/>
          <p:nvPr/>
        </p:nvSpPr>
        <p:spPr>
          <a:xfrm>
            <a:off x="2796475" y="1750099"/>
            <a:ext cx="2325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/>
              <a:t>Arbeids- og tjenestelinjen</a:t>
            </a:r>
          </a:p>
        </p:txBody>
      </p:sp>
      <p:cxnSp>
        <p:nvCxnSpPr>
          <p:cNvPr id="84" name="Rett linje 83">
            <a:extLst>
              <a:ext uri="{FF2B5EF4-FFF2-40B4-BE49-F238E27FC236}">
                <a16:creationId xmlns:a16="http://schemas.microsoft.com/office/drawing/2014/main" id="{561558CE-8C1A-A543-A407-A96B95D427F8}"/>
              </a:ext>
            </a:extLst>
          </p:cNvPr>
          <p:cNvCxnSpPr>
            <a:cxnSpLocks/>
          </p:cNvCxnSpPr>
          <p:nvPr/>
        </p:nvCxnSpPr>
        <p:spPr>
          <a:xfrm>
            <a:off x="3668016" y="2086734"/>
            <a:ext cx="438598" cy="0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Avrundet rektangel 84">
            <a:extLst>
              <a:ext uri="{FF2B5EF4-FFF2-40B4-BE49-F238E27FC236}">
                <a16:creationId xmlns:a16="http://schemas.microsoft.com/office/drawing/2014/main" id="{BA7AEE64-1F1F-914B-89B8-954ADFE4EE15}"/>
              </a:ext>
            </a:extLst>
          </p:cNvPr>
          <p:cNvSpPr/>
          <p:nvPr/>
        </p:nvSpPr>
        <p:spPr>
          <a:xfrm>
            <a:off x="3023060" y="3156405"/>
            <a:ext cx="1717624" cy="755587"/>
          </a:xfrm>
          <a:prstGeom prst="roundRect">
            <a:avLst>
              <a:gd name="adj" fmla="val 5490"/>
            </a:avLst>
          </a:prstGeom>
          <a:solidFill>
            <a:srgbClr val="CCD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NAV-kontor</a:t>
            </a:r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86" name="Avrundet rektangel 85">
            <a:extLst>
              <a:ext uri="{FF2B5EF4-FFF2-40B4-BE49-F238E27FC236}">
                <a16:creationId xmlns:a16="http://schemas.microsoft.com/office/drawing/2014/main" id="{0B8E0F12-0507-9B47-B6C2-DC982EEF255E}"/>
              </a:ext>
            </a:extLst>
          </p:cNvPr>
          <p:cNvSpPr/>
          <p:nvPr/>
        </p:nvSpPr>
        <p:spPr>
          <a:xfrm>
            <a:off x="3023060" y="4214279"/>
            <a:ext cx="1717624" cy="755587"/>
          </a:xfrm>
          <a:prstGeom prst="roundRect">
            <a:avLst>
              <a:gd name="adj" fmla="val 5490"/>
            </a:avLst>
          </a:prstGeom>
          <a:solidFill>
            <a:srgbClr val="CCD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NAV Kontaktsenter</a:t>
            </a:r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87" name="Avrundet rektangel 86">
            <a:extLst>
              <a:ext uri="{FF2B5EF4-FFF2-40B4-BE49-F238E27FC236}">
                <a16:creationId xmlns:a16="http://schemas.microsoft.com/office/drawing/2014/main" id="{C89835A7-5DB8-0048-B570-47481C57BCF5}"/>
              </a:ext>
            </a:extLst>
          </p:cNvPr>
          <p:cNvSpPr/>
          <p:nvPr/>
        </p:nvSpPr>
        <p:spPr>
          <a:xfrm>
            <a:off x="3023060" y="5048983"/>
            <a:ext cx="1717624" cy="755587"/>
          </a:xfrm>
          <a:prstGeom prst="roundRect">
            <a:avLst>
              <a:gd name="adj" fmla="val 5490"/>
            </a:avLst>
          </a:prstGeom>
          <a:solidFill>
            <a:srgbClr val="CCD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NAV Hjelpemidler</a:t>
            </a:r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88" name="Avrundet rektangel 87">
            <a:extLst>
              <a:ext uri="{FF2B5EF4-FFF2-40B4-BE49-F238E27FC236}">
                <a16:creationId xmlns:a16="http://schemas.microsoft.com/office/drawing/2014/main" id="{1849F0B2-3EBD-6A43-99B9-6F56837D7B49}"/>
              </a:ext>
            </a:extLst>
          </p:cNvPr>
          <p:cNvSpPr/>
          <p:nvPr/>
        </p:nvSpPr>
        <p:spPr>
          <a:xfrm>
            <a:off x="1737823" y="3297989"/>
            <a:ext cx="1181293" cy="472417"/>
          </a:xfrm>
          <a:prstGeom prst="roundRect">
            <a:avLst>
              <a:gd name="adj" fmla="val 5490"/>
            </a:avLst>
          </a:prstGeom>
          <a:solidFill>
            <a:srgbClr val="C6C2BF"/>
          </a:solidFill>
          <a:ln>
            <a:noFill/>
          </a:ln>
          <a:effectLst>
            <a:outerShdw blurRad="50800" dist="38100" sx="99000" sy="99000" algn="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1200" dirty="0">
                <a:solidFill>
                  <a:schemeClr val="tx1"/>
                </a:solidFill>
              </a:rPr>
              <a:t>Partnerskap </a:t>
            </a:r>
          </a:p>
          <a:p>
            <a:pPr algn="ctr"/>
            <a:r>
              <a:rPr lang="nb-NO" sz="1200" dirty="0">
                <a:solidFill>
                  <a:schemeClr val="tx1"/>
                </a:solidFill>
              </a:rPr>
              <a:t>med kommuner</a:t>
            </a:r>
            <a:endParaRPr lang="nb-NO" sz="1050" dirty="0">
              <a:solidFill>
                <a:schemeClr val="tx1"/>
              </a:solidFill>
            </a:endParaRPr>
          </a:p>
        </p:txBody>
      </p:sp>
      <p:cxnSp>
        <p:nvCxnSpPr>
          <p:cNvPr id="89" name="Rett linje 88">
            <a:extLst>
              <a:ext uri="{FF2B5EF4-FFF2-40B4-BE49-F238E27FC236}">
                <a16:creationId xmlns:a16="http://schemas.microsoft.com/office/drawing/2014/main" id="{F99A6563-0606-BA4F-B4E3-9312A4ED193A}"/>
              </a:ext>
            </a:extLst>
          </p:cNvPr>
          <p:cNvCxnSpPr>
            <a:cxnSpLocks/>
          </p:cNvCxnSpPr>
          <p:nvPr/>
        </p:nvCxnSpPr>
        <p:spPr>
          <a:xfrm flipH="1" flipV="1">
            <a:off x="4796308" y="2596778"/>
            <a:ext cx="144016" cy="1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ett linje 90">
            <a:extLst>
              <a:ext uri="{FF2B5EF4-FFF2-40B4-BE49-F238E27FC236}">
                <a16:creationId xmlns:a16="http://schemas.microsoft.com/office/drawing/2014/main" id="{F5246B87-D9EB-4940-A892-3F42343445C3}"/>
              </a:ext>
            </a:extLst>
          </p:cNvPr>
          <p:cNvCxnSpPr>
            <a:cxnSpLocks/>
          </p:cNvCxnSpPr>
          <p:nvPr/>
        </p:nvCxnSpPr>
        <p:spPr>
          <a:xfrm flipH="1" flipV="1">
            <a:off x="4800559" y="4580306"/>
            <a:ext cx="144016" cy="1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ett linje 91">
            <a:extLst>
              <a:ext uri="{FF2B5EF4-FFF2-40B4-BE49-F238E27FC236}">
                <a16:creationId xmlns:a16="http://schemas.microsoft.com/office/drawing/2014/main" id="{98527BA3-B746-AE49-B640-AAF74AC5A666}"/>
              </a:ext>
            </a:extLst>
          </p:cNvPr>
          <p:cNvCxnSpPr>
            <a:cxnSpLocks/>
          </p:cNvCxnSpPr>
          <p:nvPr/>
        </p:nvCxnSpPr>
        <p:spPr>
          <a:xfrm flipH="1" flipV="1">
            <a:off x="4789251" y="5415010"/>
            <a:ext cx="144016" cy="1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kstSylinder 92">
            <a:extLst>
              <a:ext uri="{FF2B5EF4-FFF2-40B4-BE49-F238E27FC236}">
                <a16:creationId xmlns:a16="http://schemas.microsoft.com/office/drawing/2014/main" id="{B754CAB5-575D-4648-BDC4-6AC832642965}"/>
              </a:ext>
            </a:extLst>
          </p:cNvPr>
          <p:cNvSpPr txBox="1"/>
          <p:nvPr/>
        </p:nvSpPr>
        <p:spPr>
          <a:xfrm>
            <a:off x="8063620" y="1749802"/>
            <a:ext cx="2136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/>
              <a:t>Økonomilinjen</a:t>
            </a:r>
          </a:p>
        </p:txBody>
      </p:sp>
      <p:sp>
        <p:nvSpPr>
          <p:cNvPr id="94" name="Avrundet rektangel 93">
            <a:extLst>
              <a:ext uri="{FF2B5EF4-FFF2-40B4-BE49-F238E27FC236}">
                <a16:creationId xmlns:a16="http://schemas.microsoft.com/office/drawing/2014/main" id="{8595FA46-C55E-434F-94A9-DCB6D93DBED7}"/>
              </a:ext>
            </a:extLst>
          </p:cNvPr>
          <p:cNvSpPr/>
          <p:nvPr/>
        </p:nvSpPr>
        <p:spPr>
          <a:xfrm>
            <a:off x="8298951" y="2230750"/>
            <a:ext cx="1717624" cy="755587"/>
          </a:xfrm>
          <a:prstGeom prst="roundRect">
            <a:avLst>
              <a:gd name="adj" fmla="val 5490"/>
            </a:avLst>
          </a:prstGeom>
          <a:solidFill>
            <a:srgbClr val="CCD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NAV Økonomi pensjon</a:t>
            </a:r>
          </a:p>
        </p:txBody>
      </p:sp>
      <p:sp>
        <p:nvSpPr>
          <p:cNvPr id="95" name="Avrundet rektangel 94">
            <a:extLst>
              <a:ext uri="{FF2B5EF4-FFF2-40B4-BE49-F238E27FC236}">
                <a16:creationId xmlns:a16="http://schemas.microsoft.com/office/drawing/2014/main" id="{227F4014-188E-1F40-A89C-C3876F5036C8}"/>
              </a:ext>
            </a:extLst>
          </p:cNvPr>
          <p:cNvSpPr/>
          <p:nvPr/>
        </p:nvSpPr>
        <p:spPr>
          <a:xfrm>
            <a:off x="8293406" y="3170161"/>
            <a:ext cx="1717624" cy="755587"/>
          </a:xfrm>
          <a:prstGeom prst="roundRect">
            <a:avLst>
              <a:gd name="adj" fmla="val 5490"/>
            </a:avLst>
          </a:prstGeom>
          <a:solidFill>
            <a:srgbClr val="CCD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NAV Økonomi stønad</a:t>
            </a:r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96" name="Avrundet rektangel 95">
            <a:extLst>
              <a:ext uri="{FF2B5EF4-FFF2-40B4-BE49-F238E27FC236}">
                <a16:creationId xmlns:a16="http://schemas.microsoft.com/office/drawing/2014/main" id="{CE5AF00A-A1B1-2744-BD51-D6192E96799E}"/>
              </a:ext>
            </a:extLst>
          </p:cNvPr>
          <p:cNvSpPr/>
          <p:nvPr/>
        </p:nvSpPr>
        <p:spPr>
          <a:xfrm>
            <a:off x="8298673" y="4109572"/>
            <a:ext cx="1717624" cy="755587"/>
          </a:xfrm>
          <a:prstGeom prst="roundRect">
            <a:avLst>
              <a:gd name="adj" fmla="val 5490"/>
            </a:avLst>
          </a:prstGeom>
          <a:solidFill>
            <a:srgbClr val="CCD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NAV Økonomiteneste</a:t>
            </a:r>
            <a:endParaRPr lang="nb-NO" sz="1200" dirty="0">
              <a:solidFill>
                <a:schemeClr val="tx1"/>
              </a:solidFill>
            </a:endParaRPr>
          </a:p>
        </p:txBody>
      </p:sp>
      <p:cxnSp>
        <p:nvCxnSpPr>
          <p:cNvPr id="97" name="Rett linje 96">
            <a:extLst>
              <a:ext uri="{FF2B5EF4-FFF2-40B4-BE49-F238E27FC236}">
                <a16:creationId xmlns:a16="http://schemas.microsoft.com/office/drawing/2014/main" id="{47A5C847-0344-0741-93DE-7FD022EF571C}"/>
              </a:ext>
            </a:extLst>
          </p:cNvPr>
          <p:cNvCxnSpPr>
            <a:cxnSpLocks/>
          </p:cNvCxnSpPr>
          <p:nvPr/>
        </p:nvCxnSpPr>
        <p:spPr>
          <a:xfrm flipH="1" flipV="1">
            <a:off x="8088521" y="2592781"/>
            <a:ext cx="144016" cy="1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Rett linje 97">
            <a:extLst>
              <a:ext uri="{FF2B5EF4-FFF2-40B4-BE49-F238E27FC236}">
                <a16:creationId xmlns:a16="http://schemas.microsoft.com/office/drawing/2014/main" id="{C4DA5A7F-0ACA-7145-A8A3-E75C2B8FD5F9}"/>
              </a:ext>
            </a:extLst>
          </p:cNvPr>
          <p:cNvCxnSpPr>
            <a:cxnSpLocks/>
          </p:cNvCxnSpPr>
          <p:nvPr/>
        </p:nvCxnSpPr>
        <p:spPr>
          <a:xfrm flipH="1" flipV="1">
            <a:off x="8088521" y="3526894"/>
            <a:ext cx="144016" cy="1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Rett linje 98">
            <a:extLst>
              <a:ext uri="{FF2B5EF4-FFF2-40B4-BE49-F238E27FC236}">
                <a16:creationId xmlns:a16="http://schemas.microsoft.com/office/drawing/2014/main" id="{DDD3FC7A-6C04-5F46-B6DC-8EC0433D7C58}"/>
              </a:ext>
            </a:extLst>
          </p:cNvPr>
          <p:cNvCxnSpPr>
            <a:cxnSpLocks/>
          </p:cNvCxnSpPr>
          <p:nvPr/>
        </p:nvCxnSpPr>
        <p:spPr>
          <a:xfrm flipH="1" flipV="1">
            <a:off x="8088521" y="4461006"/>
            <a:ext cx="144016" cy="1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ett linje 99">
            <a:extLst>
              <a:ext uri="{FF2B5EF4-FFF2-40B4-BE49-F238E27FC236}">
                <a16:creationId xmlns:a16="http://schemas.microsoft.com/office/drawing/2014/main" id="{27F664C5-5E26-9649-A308-3C96750D741E}"/>
              </a:ext>
            </a:extLst>
          </p:cNvPr>
          <p:cNvCxnSpPr>
            <a:cxnSpLocks/>
          </p:cNvCxnSpPr>
          <p:nvPr/>
        </p:nvCxnSpPr>
        <p:spPr>
          <a:xfrm>
            <a:off x="8927020" y="2083967"/>
            <a:ext cx="438598" cy="0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tt linje 47">
            <a:extLst>
              <a:ext uri="{FF2B5EF4-FFF2-40B4-BE49-F238E27FC236}">
                <a16:creationId xmlns:a16="http://schemas.microsoft.com/office/drawing/2014/main" id="{5CBDFD6D-0C31-4A76-972A-8743301E3E54}"/>
              </a:ext>
            </a:extLst>
          </p:cNvPr>
          <p:cNvCxnSpPr>
            <a:cxnSpLocks/>
            <a:stCxn id="85" idx="1"/>
            <a:endCxn id="88" idx="3"/>
          </p:cNvCxnSpPr>
          <p:nvPr/>
        </p:nvCxnSpPr>
        <p:spPr>
          <a:xfrm flipH="1" flipV="1">
            <a:off x="2919116" y="3534198"/>
            <a:ext cx="103945" cy="1"/>
          </a:xfrm>
          <a:prstGeom prst="line">
            <a:avLst/>
          </a:prstGeom>
          <a:ln w="12700">
            <a:solidFill>
              <a:srgbClr val="337C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tt linje 36">
            <a:extLst>
              <a:ext uri="{FF2B5EF4-FFF2-40B4-BE49-F238E27FC236}">
                <a16:creationId xmlns:a16="http://schemas.microsoft.com/office/drawing/2014/main" id="{C6E1F5DA-B5DD-4A0C-9542-42D3E4D3F79A}"/>
              </a:ext>
            </a:extLst>
          </p:cNvPr>
          <p:cNvCxnSpPr>
            <a:cxnSpLocks/>
          </p:cNvCxnSpPr>
          <p:nvPr/>
        </p:nvCxnSpPr>
        <p:spPr>
          <a:xfrm flipH="1" flipV="1">
            <a:off x="4948708" y="2749178"/>
            <a:ext cx="144016" cy="1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317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4981438" y="61010"/>
            <a:ext cx="1421507" cy="575945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/>
            <a:r>
              <a:rPr lang="nb-NO" sz="12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Direktør</a:t>
            </a:r>
            <a:endParaRPr lang="nb-NO" sz="1200" dirty="0">
              <a:latin typeface="Times New Roman"/>
              <a:ea typeface="Times New Roman"/>
            </a:endParaRPr>
          </a:p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Cathrine Stavnes</a:t>
            </a:r>
            <a:endParaRPr lang="nb-NO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2687079" y="1417173"/>
            <a:ext cx="2059305" cy="518795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NAV Arbeidsrådgivning og ROL </a:t>
            </a: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Kontorsjef Harald Trollvik/</a:t>
            </a:r>
            <a:r>
              <a:rPr lang="nb-NO" sz="9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Per Arne Imøy</a:t>
            </a:r>
            <a:endParaRPr lang="nb-NO" sz="9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Line 16"/>
          <p:cNvCxnSpPr/>
          <p:nvPr/>
        </p:nvCxnSpPr>
        <p:spPr bwMode="auto">
          <a:xfrm>
            <a:off x="5754370" y="15208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Line 18"/>
          <p:cNvCxnSpPr/>
          <p:nvPr/>
        </p:nvCxnSpPr>
        <p:spPr bwMode="auto">
          <a:xfrm>
            <a:off x="6569075" y="931546"/>
            <a:ext cx="0" cy="12509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Line 20"/>
          <p:cNvCxnSpPr/>
          <p:nvPr/>
        </p:nvCxnSpPr>
        <p:spPr bwMode="auto">
          <a:xfrm>
            <a:off x="3134995" y="2268984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1785621" y="318771"/>
            <a:ext cx="11525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ts val="540"/>
              </a:spcBef>
            </a:pPr>
            <a:r>
              <a:rPr lang="nb-NO" sz="1200"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67" name="Rectangle 6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4746384" y="753236"/>
            <a:ext cx="2088232" cy="57996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Administrasjon og virksomhets-</a:t>
            </a:r>
            <a:endParaRPr lang="nb-NO" sz="900" dirty="0">
              <a:ea typeface="Times New Roman"/>
            </a:endParaRP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styring</a:t>
            </a:r>
            <a:endParaRPr lang="nb-NO" sz="900" dirty="0">
              <a:ea typeface="Times New Roman"/>
            </a:endParaRP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Avdelingsdirektør</a:t>
            </a:r>
            <a:endParaRPr lang="nb-NO" sz="900" dirty="0">
              <a:ea typeface="Times New Roman"/>
            </a:endParaRP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Erik Seljeås</a:t>
            </a:r>
            <a:endParaRPr lang="nb-NO" sz="9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2786793" y="739304"/>
            <a:ext cx="1876425" cy="57996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Marked og kompetanse</a:t>
            </a:r>
            <a:endParaRPr lang="nb-NO" sz="900" dirty="0">
              <a:ea typeface="Times New Roman"/>
            </a:endParaRP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Avdelingsdirektør</a:t>
            </a:r>
            <a:endParaRPr lang="nb-NO" sz="900" dirty="0">
              <a:ea typeface="Times New Roman"/>
            </a:endParaRPr>
          </a:p>
          <a:p>
            <a:pPr algn="ctr" fontAlgn="base"/>
            <a:r>
              <a:rPr lang="nb-NO" sz="900" b="1" dirty="0">
                <a:ea typeface="Verdana" panose="020B0604030504040204" pitchFamily="34" charset="0"/>
                <a:cs typeface="Verdana" panose="020B0604030504040204" pitchFamily="34" charset="0"/>
              </a:rPr>
              <a:t>Petter Bugge Richardsen</a:t>
            </a:r>
          </a:p>
        </p:txBody>
      </p:sp>
      <p:sp>
        <p:nvSpPr>
          <p:cNvPr id="75" name="AutoShape 6"/>
          <p:cNvSpPr>
            <a:spLocks noChangeArrowheads="1"/>
          </p:cNvSpPr>
          <p:nvPr/>
        </p:nvSpPr>
        <p:spPr bwMode="auto">
          <a:xfrm>
            <a:off x="1559497" y="2060848"/>
            <a:ext cx="802386" cy="36004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TO</a:t>
            </a:r>
            <a:endParaRPr lang="nb-NO" sz="1000" dirty="0">
              <a:latin typeface="Times New Roman"/>
              <a:ea typeface="Times New Roman"/>
            </a:endParaRPr>
          </a:p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Vesterålen</a:t>
            </a:r>
            <a:endParaRPr lang="nb-NO" sz="1000" dirty="0">
              <a:latin typeface="Times New Roman"/>
              <a:ea typeface="Times New Roman"/>
            </a:endParaRPr>
          </a:p>
        </p:txBody>
      </p:sp>
      <p:sp>
        <p:nvSpPr>
          <p:cNvPr id="76" name="AutoShape 55"/>
          <p:cNvSpPr>
            <a:spLocks noChangeArrowheads="1"/>
          </p:cNvSpPr>
          <p:nvPr/>
        </p:nvSpPr>
        <p:spPr bwMode="auto">
          <a:xfrm>
            <a:off x="3208453" y="2107219"/>
            <a:ext cx="777702" cy="28489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Lødingen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77" name="AutoShape 62"/>
          <p:cNvSpPr>
            <a:spLocks noChangeArrowheads="1"/>
          </p:cNvSpPr>
          <p:nvPr/>
        </p:nvSpPr>
        <p:spPr bwMode="auto">
          <a:xfrm>
            <a:off x="6072210" y="2123602"/>
            <a:ext cx="655836" cy="252128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Andøy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78" name="AutoShape 63"/>
          <p:cNvSpPr>
            <a:spLocks noChangeArrowheads="1"/>
          </p:cNvSpPr>
          <p:nvPr/>
        </p:nvSpPr>
        <p:spPr bwMode="auto">
          <a:xfrm>
            <a:off x="2424460" y="2110433"/>
            <a:ext cx="739753" cy="26159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Sortland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79" name="AutoShape 64"/>
          <p:cNvSpPr>
            <a:spLocks noChangeArrowheads="1"/>
          </p:cNvSpPr>
          <p:nvPr/>
        </p:nvSpPr>
        <p:spPr bwMode="auto">
          <a:xfrm>
            <a:off x="5304554" y="2130753"/>
            <a:ext cx="705010" cy="252128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Øksnes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80" name="AutoShape 65"/>
          <p:cNvSpPr>
            <a:spLocks noChangeArrowheads="1"/>
          </p:cNvSpPr>
          <p:nvPr/>
        </p:nvSpPr>
        <p:spPr bwMode="auto">
          <a:xfrm>
            <a:off x="4016441" y="2115196"/>
            <a:ext cx="508847" cy="27622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Bø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81" name="AutoShape 66"/>
          <p:cNvSpPr>
            <a:spLocks noChangeArrowheads="1"/>
          </p:cNvSpPr>
          <p:nvPr/>
        </p:nvSpPr>
        <p:spPr bwMode="auto">
          <a:xfrm>
            <a:off x="4567899" y="2130753"/>
            <a:ext cx="674009" cy="26925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Hadsel</a:t>
            </a:r>
            <a:endParaRPr lang="nb-NO" sz="1100">
              <a:latin typeface="Times New Roman"/>
              <a:ea typeface="Times New Roman"/>
            </a:endParaRPr>
          </a:p>
        </p:txBody>
      </p:sp>
      <p:cxnSp>
        <p:nvCxnSpPr>
          <p:cNvPr id="82" name="Line 20"/>
          <p:cNvCxnSpPr/>
          <p:nvPr/>
        </p:nvCxnSpPr>
        <p:spPr bwMode="auto">
          <a:xfrm>
            <a:off x="3177097" y="40411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AutoShape 61"/>
          <p:cNvSpPr>
            <a:spLocks noChangeArrowheads="1"/>
          </p:cNvSpPr>
          <p:nvPr/>
        </p:nvSpPr>
        <p:spPr bwMode="auto">
          <a:xfrm>
            <a:off x="4021217" y="2594793"/>
            <a:ext cx="824901" cy="290863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Moskenes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84" name="AutoShape 67"/>
          <p:cNvSpPr>
            <a:spLocks noChangeArrowheads="1"/>
          </p:cNvSpPr>
          <p:nvPr/>
        </p:nvSpPr>
        <p:spPr bwMode="auto">
          <a:xfrm>
            <a:off x="4854200" y="2609422"/>
            <a:ext cx="705825" cy="28575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Vågan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85" name="AutoShape 69"/>
          <p:cNvSpPr>
            <a:spLocks noChangeArrowheads="1"/>
          </p:cNvSpPr>
          <p:nvPr/>
        </p:nvSpPr>
        <p:spPr bwMode="auto">
          <a:xfrm>
            <a:off x="3267465" y="2605634"/>
            <a:ext cx="760993" cy="288032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Flakstad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86" name="AutoShape 70"/>
          <p:cNvSpPr>
            <a:spLocks noChangeArrowheads="1"/>
          </p:cNvSpPr>
          <p:nvPr/>
        </p:nvSpPr>
        <p:spPr bwMode="auto">
          <a:xfrm>
            <a:off x="2456868" y="2606327"/>
            <a:ext cx="820229" cy="288032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Vestvågøy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87" name="AutoShape 6"/>
          <p:cNvSpPr>
            <a:spLocks noChangeArrowheads="1"/>
          </p:cNvSpPr>
          <p:nvPr/>
        </p:nvSpPr>
        <p:spPr bwMode="auto">
          <a:xfrm>
            <a:off x="1559497" y="2606326"/>
            <a:ext cx="802386" cy="288032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</a:t>
            </a:r>
          </a:p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Lofoten</a:t>
            </a:r>
          </a:p>
        </p:txBody>
      </p:sp>
      <p:sp>
        <p:nvSpPr>
          <p:cNvPr id="88" name="AutoShape 29"/>
          <p:cNvSpPr>
            <a:spLocks noChangeArrowheads="1"/>
          </p:cNvSpPr>
          <p:nvPr/>
        </p:nvSpPr>
        <p:spPr bwMode="auto">
          <a:xfrm>
            <a:off x="2439213" y="3113049"/>
            <a:ext cx="632452" cy="21335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Narvik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90" name="AutoShape 54"/>
          <p:cNvSpPr>
            <a:spLocks noChangeArrowheads="1"/>
          </p:cNvSpPr>
          <p:nvPr/>
        </p:nvSpPr>
        <p:spPr bwMode="auto">
          <a:xfrm>
            <a:off x="3073072" y="3094043"/>
            <a:ext cx="698857" cy="24856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Evenes 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92" name="AutoShape 6"/>
          <p:cNvSpPr>
            <a:spLocks noChangeArrowheads="1"/>
          </p:cNvSpPr>
          <p:nvPr/>
        </p:nvSpPr>
        <p:spPr bwMode="auto">
          <a:xfrm>
            <a:off x="1559497" y="3038375"/>
            <a:ext cx="802386" cy="360039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fontAlgn="base"/>
            <a:r>
              <a:rPr lang="nb-NO" sz="1000" b="1" dirty="0">
                <a:latin typeface="Arial"/>
                <a:ea typeface="Times New Roman"/>
                <a:cs typeface="Times New Roman"/>
              </a:rPr>
              <a:t>NAV Narvik</a:t>
            </a:r>
            <a:endParaRPr lang="nb-NO" sz="1000" b="1" dirty="0">
              <a:latin typeface="Times New Roman"/>
              <a:ea typeface="Times New Roman"/>
            </a:endParaRPr>
          </a:p>
        </p:txBody>
      </p:sp>
      <p:cxnSp>
        <p:nvCxnSpPr>
          <p:cNvPr id="93" name="Line 16"/>
          <p:cNvCxnSpPr/>
          <p:nvPr/>
        </p:nvCxnSpPr>
        <p:spPr bwMode="auto">
          <a:xfrm>
            <a:off x="6078358" y="382364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" name="AutoShape 49"/>
          <p:cNvSpPr>
            <a:spLocks noChangeArrowheads="1"/>
          </p:cNvSpPr>
          <p:nvPr/>
        </p:nvSpPr>
        <p:spPr bwMode="auto">
          <a:xfrm>
            <a:off x="3133354" y="3516707"/>
            <a:ext cx="638574" cy="24765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Saltdal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95" name="AutoShape 57"/>
          <p:cNvSpPr>
            <a:spLocks noChangeArrowheads="1"/>
          </p:cNvSpPr>
          <p:nvPr/>
        </p:nvSpPr>
        <p:spPr bwMode="auto">
          <a:xfrm>
            <a:off x="4533729" y="3492468"/>
            <a:ext cx="742347" cy="27622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Sørfold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96" name="AutoShape 58"/>
          <p:cNvSpPr>
            <a:spLocks noChangeArrowheads="1"/>
          </p:cNvSpPr>
          <p:nvPr/>
        </p:nvSpPr>
        <p:spPr bwMode="auto">
          <a:xfrm>
            <a:off x="2439213" y="3497657"/>
            <a:ext cx="695161" cy="2667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Fauske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97" name="AutoShape 60"/>
          <p:cNvSpPr>
            <a:spLocks noChangeArrowheads="1"/>
          </p:cNvSpPr>
          <p:nvPr/>
        </p:nvSpPr>
        <p:spPr bwMode="auto">
          <a:xfrm>
            <a:off x="3766797" y="3512911"/>
            <a:ext cx="774812" cy="25717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Hamarøy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98" name="AutoShape 6"/>
          <p:cNvSpPr>
            <a:spLocks noChangeArrowheads="1"/>
          </p:cNvSpPr>
          <p:nvPr/>
        </p:nvSpPr>
        <p:spPr bwMode="auto">
          <a:xfrm>
            <a:off x="1571586" y="3497657"/>
            <a:ext cx="790297" cy="404812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</a:t>
            </a:r>
            <a:endParaRPr lang="nb-NO" sz="1000" dirty="0">
              <a:latin typeface="Times New Roman"/>
              <a:ea typeface="Times New Roman"/>
            </a:endParaRPr>
          </a:p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Indre Salten</a:t>
            </a:r>
            <a:endParaRPr lang="nb-NO" sz="1000" dirty="0">
              <a:latin typeface="Times New Roman"/>
              <a:ea typeface="Times New Roman"/>
            </a:endParaRPr>
          </a:p>
        </p:txBody>
      </p:sp>
      <p:sp>
        <p:nvSpPr>
          <p:cNvPr id="99" name="AutoShape 41"/>
          <p:cNvSpPr>
            <a:spLocks noChangeArrowheads="1"/>
          </p:cNvSpPr>
          <p:nvPr/>
        </p:nvSpPr>
        <p:spPr bwMode="auto">
          <a:xfrm>
            <a:off x="2441686" y="3992410"/>
            <a:ext cx="629978" cy="24040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Bodø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00" name="AutoShape 42"/>
          <p:cNvSpPr>
            <a:spLocks noChangeArrowheads="1"/>
          </p:cNvSpPr>
          <p:nvPr/>
        </p:nvSpPr>
        <p:spPr bwMode="auto">
          <a:xfrm>
            <a:off x="3107082" y="4278976"/>
            <a:ext cx="643749" cy="23288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Meløy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01" name="AutoShape 43"/>
          <p:cNvSpPr>
            <a:spLocks noChangeArrowheads="1"/>
          </p:cNvSpPr>
          <p:nvPr/>
        </p:nvSpPr>
        <p:spPr bwMode="auto">
          <a:xfrm>
            <a:off x="2423592" y="4293096"/>
            <a:ext cx="681260" cy="216024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Rødøy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02" name="AutoShape 47"/>
          <p:cNvSpPr>
            <a:spLocks noChangeArrowheads="1"/>
          </p:cNvSpPr>
          <p:nvPr/>
        </p:nvSpPr>
        <p:spPr bwMode="auto">
          <a:xfrm>
            <a:off x="3764215" y="4289807"/>
            <a:ext cx="779975" cy="219313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Gildeskål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03" name="AutoShape 48"/>
          <p:cNvSpPr>
            <a:spLocks noChangeArrowheads="1"/>
          </p:cNvSpPr>
          <p:nvPr/>
        </p:nvSpPr>
        <p:spPr bwMode="auto">
          <a:xfrm>
            <a:off x="5249600" y="3513368"/>
            <a:ext cx="636788" cy="263373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Beiarn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04" name="AutoShape 52"/>
          <p:cNvSpPr>
            <a:spLocks noChangeArrowheads="1"/>
          </p:cNvSpPr>
          <p:nvPr/>
        </p:nvSpPr>
        <p:spPr bwMode="auto">
          <a:xfrm>
            <a:off x="3749064" y="4014158"/>
            <a:ext cx="526174" cy="24040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algn="ctr"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Røst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05" name="AutoShape 59"/>
          <p:cNvSpPr>
            <a:spLocks noChangeArrowheads="1"/>
          </p:cNvSpPr>
          <p:nvPr/>
        </p:nvSpPr>
        <p:spPr bwMode="auto">
          <a:xfrm>
            <a:off x="4335628" y="4010508"/>
            <a:ext cx="698857" cy="24254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Steigen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06" name="AutoShape 68"/>
          <p:cNvSpPr>
            <a:spLocks noChangeArrowheads="1"/>
          </p:cNvSpPr>
          <p:nvPr/>
        </p:nvSpPr>
        <p:spPr bwMode="auto">
          <a:xfrm>
            <a:off x="3081669" y="3996463"/>
            <a:ext cx="617611" cy="24257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Værøy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07" name="AutoShape 6"/>
          <p:cNvSpPr>
            <a:spLocks noChangeArrowheads="1"/>
          </p:cNvSpPr>
          <p:nvPr/>
        </p:nvSpPr>
        <p:spPr bwMode="auto">
          <a:xfrm>
            <a:off x="1591856" y="4049066"/>
            <a:ext cx="737669" cy="38804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fontAlgn="base"/>
            <a:r>
              <a:rPr lang="nb-NO" sz="105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TO</a:t>
            </a:r>
            <a:endParaRPr lang="nb-NO" sz="1050" dirty="0">
              <a:latin typeface="Times New Roman"/>
              <a:ea typeface="Times New Roman"/>
            </a:endParaRPr>
          </a:p>
          <a:p>
            <a:pPr algn="ctr" fontAlgn="base"/>
            <a:r>
              <a:rPr lang="nb-NO" sz="105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Ytre Salten</a:t>
            </a:r>
            <a:endParaRPr lang="nb-NO" sz="1050" dirty="0">
              <a:latin typeface="Times New Roman"/>
              <a:ea typeface="Times New Roman"/>
            </a:endParaRPr>
          </a:p>
        </p:txBody>
      </p:sp>
      <p:sp>
        <p:nvSpPr>
          <p:cNvPr id="108" name="AutoShape 10"/>
          <p:cNvSpPr>
            <a:spLocks noChangeArrowheads="1"/>
          </p:cNvSpPr>
          <p:nvPr/>
        </p:nvSpPr>
        <p:spPr bwMode="auto">
          <a:xfrm>
            <a:off x="2399568" y="4694750"/>
            <a:ext cx="576085" cy="226702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Rana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09" name="AutoShape 46"/>
          <p:cNvSpPr>
            <a:spLocks noChangeArrowheads="1"/>
          </p:cNvSpPr>
          <p:nvPr/>
        </p:nvSpPr>
        <p:spPr bwMode="auto">
          <a:xfrm>
            <a:off x="2956878" y="4694304"/>
            <a:ext cx="642463" cy="22548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Lurøy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10" name="AutoShape 50"/>
          <p:cNvSpPr>
            <a:spLocks noChangeArrowheads="1"/>
          </p:cNvSpPr>
          <p:nvPr/>
        </p:nvSpPr>
        <p:spPr bwMode="auto">
          <a:xfrm>
            <a:off x="3649783" y="4694749"/>
            <a:ext cx="590294" cy="22193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Nesna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11" name="AutoShape 51"/>
          <p:cNvSpPr>
            <a:spLocks noChangeArrowheads="1"/>
          </p:cNvSpPr>
          <p:nvPr/>
        </p:nvSpPr>
        <p:spPr bwMode="auto">
          <a:xfrm>
            <a:off x="4281620" y="4709395"/>
            <a:ext cx="716115" cy="21205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Hemnes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12" name="AutoShape 6"/>
          <p:cNvSpPr>
            <a:spLocks noChangeArrowheads="1"/>
          </p:cNvSpPr>
          <p:nvPr/>
        </p:nvSpPr>
        <p:spPr bwMode="auto">
          <a:xfrm>
            <a:off x="1571585" y="4520444"/>
            <a:ext cx="757940" cy="360039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fontAlgn="base"/>
            <a:r>
              <a:rPr lang="nb-NO" sz="105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TO</a:t>
            </a:r>
            <a:endParaRPr lang="nb-NO" sz="1050" dirty="0">
              <a:latin typeface="Times New Roman"/>
              <a:ea typeface="Times New Roman"/>
            </a:endParaRPr>
          </a:p>
          <a:p>
            <a:pPr algn="ctr" fontAlgn="base"/>
            <a:r>
              <a:rPr lang="nb-NO" sz="105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Rana</a:t>
            </a:r>
            <a:endParaRPr lang="nb-NO" sz="1050" dirty="0">
              <a:latin typeface="Times New Roman"/>
              <a:ea typeface="Times New Roman"/>
            </a:endParaRPr>
          </a:p>
        </p:txBody>
      </p:sp>
      <p:sp>
        <p:nvSpPr>
          <p:cNvPr id="113" name="AutoShape 6"/>
          <p:cNvSpPr>
            <a:spLocks noChangeArrowheads="1"/>
          </p:cNvSpPr>
          <p:nvPr/>
        </p:nvSpPr>
        <p:spPr bwMode="auto">
          <a:xfrm>
            <a:off x="1591856" y="5456254"/>
            <a:ext cx="696882" cy="404812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Ytre </a:t>
            </a:r>
          </a:p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Helgeland</a:t>
            </a:r>
            <a:endParaRPr lang="nb-NO" sz="1000" dirty="0">
              <a:latin typeface="Times New Roman"/>
              <a:ea typeface="Times New Roman"/>
            </a:endParaRPr>
          </a:p>
        </p:txBody>
      </p:sp>
      <p:sp>
        <p:nvSpPr>
          <p:cNvPr id="114" name="AutoShape 35"/>
          <p:cNvSpPr>
            <a:spLocks noChangeArrowheads="1"/>
          </p:cNvSpPr>
          <p:nvPr/>
        </p:nvSpPr>
        <p:spPr bwMode="auto">
          <a:xfrm>
            <a:off x="3980040" y="5519406"/>
            <a:ext cx="614803" cy="226702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Herøy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15" name="AutoShape 36"/>
          <p:cNvSpPr>
            <a:spLocks noChangeArrowheads="1"/>
          </p:cNvSpPr>
          <p:nvPr/>
        </p:nvSpPr>
        <p:spPr bwMode="auto">
          <a:xfrm>
            <a:off x="2376796" y="5529629"/>
            <a:ext cx="804174" cy="20240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Alstahaug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16" name="AutoShape 37"/>
          <p:cNvSpPr>
            <a:spLocks noChangeArrowheads="1"/>
          </p:cNvSpPr>
          <p:nvPr/>
        </p:nvSpPr>
        <p:spPr bwMode="auto">
          <a:xfrm>
            <a:off x="3175866" y="5529629"/>
            <a:ext cx="810289" cy="21401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Leirfjord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17" name="AutoShape 44"/>
          <p:cNvSpPr>
            <a:spLocks noChangeArrowheads="1"/>
          </p:cNvSpPr>
          <p:nvPr/>
        </p:nvSpPr>
        <p:spPr bwMode="auto">
          <a:xfrm>
            <a:off x="4605697" y="5516955"/>
            <a:ext cx="698857" cy="229153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Dønna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18" name="AutoShape 45"/>
          <p:cNvSpPr>
            <a:spLocks noChangeArrowheads="1"/>
          </p:cNvSpPr>
          <p:nvPr/>
        </p:nvSpPr>
        <p:spPr bwMode="auto">
          <a:xfrm>
            <a:off x="5297273" y="5516629"/>
            <a:ext cx="649393" cy="21540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Træna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0" name="AutoShape 31"/>
          <p:cNvSpPr>
            <a:spLocks noChangeArrowheads="1"/>
          </p:cNvSpPr>
          <p:nvPr/>
        </p:nvSpPr>
        <p:spPr bwMode="auto">
          <a:xfrm>
            <a:off x="3081669" y="6030794"/>
            <a:ext cx="672496" cy="251646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Sømna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1" name="AutoShape 32"/>
          <p:cNvSpPr>
            <a:spLocks noChangeArrowheads="1"/>
          </p:cNvSpPr>
          <p:nvPr/>
        </p:nvSpPr>
        <p:spPr bwMode="auto">
          <a:xfrm>
            <a:off x="2372923" y="6048241"/>
            <a:ext cx="706059" cy="23694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Brønnøy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2" name="AutoShape 33"/>
          <p:cNvSpPr>
            <a:spLocks noChangeArrowheads="1"/>
          </p:cNvSpPr>
          <p:nvPr/>
        </p:nvSpPr>
        <p:spPr bwMode="auto">
          <a:xfrm>
            <a:off x="3764215" y="6030794"/>
            <a:ext cx="542106" cy="225486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Vega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3" name="AutoShape 34"/>
          <p:cNvSpPr>
            <a:spLocks noChangeArrowheads="1"/>
          </p:cNvSpPr>
          <p:nvPr/>
        </p:nvSpPr>
        <p:spPr bwMode="auto">
          <a:xfrm>
            <a:off x="4293386" y="6044221"/>
            <a:ext cx="755722" cy="21205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Vevelstad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4" name="AutoShape 6"/>
          <p:cNvSpPr>
            <a:spLocks noChangeArrowheads="1"/>
          </p:cNvSpPr>
          <p:nvPr/>
        </p:nvSpPr>
        <p:spPr bwMode="auto">
          <a:xfrm>
            <a:off x="1591856" y="5911277"/>
            <a:ext cx="681422" cy="477945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Sør </a:t>
            </a:r>
          </a:p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Helgeland</a:t>
            </a:r>
            <a:endParaRPr lang="nb-NO" sz="1000" dirty="0">
              <a:latin typeface="Times New Roman"/>
              <a:ea typeface="Times New Roman"/>
            </a:endParaRPr>
          </a:p>
        </p:txBody>
      </p:sp>
      <p:sp>
        <p:nvSpPr>
          <p:cNvPr id="125" name="AutoShape 38"/>
          <p:cNvSpPr>
            <a:spLocks noChangeArrowheads="1"/>
          </p:cNvSpPr>
          <p:nvPr/>
        </p:nvSpPr>
        <p:spPr bwMode="auto">
          <a:xfrm>
            <a:off x="2349909" y="5075988"/>
            <a:ext cx="766480" cy="23812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Vefsn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6" name="AutoShape 39"/>
          <p:cNvSpPr>
            <a:spLocks noChangeArrowheads="1"/>
          </p:cNvSpPr>
          <p:nvPr/>
        </p:nvSpPr>
        <p:spPr bwMode="auto">
          <a:xfrm>
            <a:off x="3123554" y="5076817"/>
            <a:ext cx="658173" cy="23812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Grane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7" name="AutoShape 40"/>
          <p:cNvSpPr>
            <a:spLocks noChangeArrowheads="1"/>
          </p:cNvSpPr>
          <p:nvPr/>
        </p:nvSpPr>
        <p:spPr bwMode="auto">
          <a:xfrm>
            <a:off x="5034485" y="4709395"/>
            <a:ext cx="862568" cy="21205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Hattfjelldal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8" name="AutoShape 6"/>
          <p:cNvSpPr>
            <a:spLocks noChangeArrowheads="1"/>
          </p:cNvSpPr>
          <p:nvPr/>
        </p:nvSpPr>
        <p:spPr bwMode="auto">
          <a:xfrm>
            <a:off x="1616366" y="5004401"/>
            <a:ext cx="681422" cy="404812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</a:t>
            </a:r>
            <a:endParaRPr lang="nb-NO" sz="1000" dirty="0">
              <a:latin typeface="Times New Roman"/>
              <a:ea typeface="Times New Roman"/>
            </a:endParaRPr>
          </a:p>
          <a:p>
            <a:pPr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Vefsna</a:t>
            </a:r>
            <a:endParaRPr lang="nb-NO" sz="1000" dirty="0">
              <a:latin typeface="Times New Roman"/>
              <a:ea typeface="Times New Roman"/>
            </a:endParaRPr>
          </a:p>
        </p:txBody>
      </p:sp>
      <p:sp>
        <p:nvSpPr>
          <p:cNvPr id="129" name="TekstSylinder 128"/>
          <p:cNvSpPr txBox="1"/>
          <p:nvPr/>
        </p:nvSpPr>
        <p:spPr>
          <a:xfrm>
            <a:off x="6323790" y="2420888"/>
            <a:ext cx="4937656" cy="28315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3200" b="1" u="sng" dirty="0">
                <a:solidFill>
                  <a:srgbClr val="C00000"/>
                </a:solidFill>
              </a:rPr>
              <a:t>NAV i Nordland:</a:t>
            </a:r>
          </a:p>
          <a:p>
            <a:pPr algn="ctr"/>
            <a:r>
              <a:rPr lang="nb-NO" sz="3200" b="1" dirty="0">
                <a:solidFill>
                  <a:srgbClr val="C00000"/>
                </a:solidFill>
              </a:rPr>
              <a:t>Partnerskap med                41 kommuner</a:t>
            </a:r>
          </a:p>
          <a:p>
            <a:pPr algn="ctr"/>
            <a:r>
              <a:rPr lang="nb-NO" sz="3200" b="1" dirty="0">
                <a:solidFill>
                  <a:srgbClr val="C00000"/>
                </a:solidFill>
              </a:rPr>
              <a:t>24 NAV-kontor</a:t>
            </a:r>
          </a:p>
          <a:p>
            <a:pPr algn="ctr"/>
            <a:r>
              <a:rPr lang="nb-NO" sz="3200" b="1" dirty="0">
                <a:solidFill>
                  <a:srgbClr val="C00000"/>
                </a:solidFill>
              </a:rPr>
              <a:t>20 NAV-ledere</a:t>
            </a:r>
          </a:p>
          <a:p>
            <a:pPr algn="ctr"/>
            <a:endParaRPr lang="nb-NO" b="1" dirty="0">
              <a:solidFill>
                <a:srgbClr val="C00000"/>
              </a:solidFill>
            </a:endParaRPr>
          </a:p>
        </p:txBody>
      </p:sp>
      <p:pic>
        <p:nvPicPr>
          <p:cNvPr id="130" name="Bilde 129" descr="NAV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832" y="5246343"/>
            <a:ext cx="1716405" cy="108331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AutoShape 54">
            <a:extLst>
              <a:ext uri="{FF2B5EF4-FFF2-40B4-BE49-F238E27FC236}">
                <a16:creationId xmlns:a16="http://schemas.microsoft.com/office/drawing/2014/main" id="{4D331D60-EA1A-483C-B7E8-EEAF66678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4994" y="3100883"/>
            <a:ext cx="698857" cy="24856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Gratangen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32" name="AutoShape 4">
            <a:extLst>
              <a:ext uri="{FF2B5EF4-FFF2-40B4-BE49-F238E27FC236}">
                <a16:creationId xmlns:a16="http://schemas.microsoft.com/office/drawing/2014/main" id="{492C3965-8F1B-4446-ACB4-07A35FCD0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7782" y="755771"/>
            <a:ext cx="2088232" cy="57996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NAV Arbeidslivssenter </a:t>
            </a: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Avdelingsdirektør Siw Lauritzen</a:t>
            </a:r>
            <a:endParaRPr lang="nb-NO" sz="1100" dirty="0">
              <a:ea typeface="Times New Roman"/>
            </a:endParaRPr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4CE47A92-3C20-4919-8BA1-187E0866340E}"/>
              </a:ext>
            </a:extLst>
          </p:cNvPr>
          <p:cNvCxnSpPr>
            <a:cxnSpLocks/>
          </p:cNvCxnSpPr>
          <p:nvPr/>
        </p:nvCxnSpPr>
        <p:spPr>
          <a:xfrm flipH="1">
            <a:off x="3678671" y="1319272"/>
            <a:ext cx="8274" cy="979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976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4021138" y="0"/>
            <a:ext cx="4149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Freeform 5"/>
          <p:cNvSpPr>
            <a:spLocks noEditPoints="1"/>
          </p:cNvSpPr>
          <p:nvPr/>
        </p:nvSpPr>
        <p:spPr bwMode="auto">
          <a:xfrm>
            <a:off x="4573589" y="5521325"/>
            <a:ext cx="466725" cy="423863"/>
          </a:xfrm>
          <a:custGeom>
            <a:avLst/>
            <a:gdLst>
              <a:gd name="T0" fmla="*/ 0 w 294"/>
              <a:gd name="T1" fmla="*/ 134 h 267"/>
              <a:gd name="T2" fmla="*/ 14 w 294"/>
              <a:gd name="T3" fmla="*/ 94 h 267"/>
              <a:gd name="T4" fmla="*/ 36 w 294"/>
              <a:gd name="T5" fmla="*/ 77 h 267"/>
              <a:gd name="T6" fmla="*/ 57 w 294"/>
              <a:gd name="T7" fmla="*/ 59 h 267"/>
              <a:gd name="T8" fmla="*/ 47 w 294"/>
              <a:gd name="T9" fmla="*/ 90 h 267"/>
              <a:gd name="T10" fmla="*/ 23 w 294"/>
              <a:gd name="T11" fmla="*/ 126 h 267"/>
              <a:gd name="T12" fmla="*/ 280 w 294"/>
              <a:gd name="T13" fmla="*/ 116 h 267"/>
              <a:gd name="T14" fmla="*/ 212 w 294"/>
              <a:gd name="T15" fmla="*/ 261 h 267"/>
              <a:gd name="T16" fmla="*/ 170 w 294"/>
              <a:gd name="T17" fmla="*/ 266 h 267"/>
              <a:gd name="T18" fmla="*/ 140 w 294"/>
              <a:gd name="T19" fmla="*/ 211 h 267"/>
              <a:gd name="T20" fmla="*/ 130 w 294"/>
              <a:gd name="T21" fmla="*/ 192 h 267"/>
              <a:gd name="T22" fmla="*/ 105 w 294"/>
              <a:gd name="T23" fmla="*/ 170 h 267"/>
              <a:gd name="T24" fmla="*/ 83 w 294"/>
              <a:gd name="T25" fmla="*/ 163 h 267"/>
              <a:gd name="T26" fmla="*/ 69 w 294"/>
              <a:gd name="T27" fmla="*/ 185 h 267"/>
              <a:gd name="T28" fmla="*/ 59 w 294"/>
              <a:gd name="T29" fmla="*/ 215 h 267"/>
              <a:gd name="T30" fmla="*/ 46 w 294"/>
              <a:gd name="T31" fmla="*/ 222 h 267"/>
              <a:gd name="T32" fmla="*/ 36 w 294"/>
              <a:gd name="T33" fmla="*/ 218 h 267"/>
              <a:gd name="T34" fmla="*/ 34 w 294"/>
              <a:gd name="T35" fmla="*/ 204 h 267"/>
              <a:gd name="T36" fmla="*/ 21 w 294"/>
              <a:gd name="T37" fmla="*/ 176 h 267"/>
              <a:gd name="T38" fmla="*/ 44 w 294"/>
              <a:gd name="T39" fmla="*/ 107 h 267"/>
              <a:gd name="T40" fmla="*/ 70 w 294"/>
              <a:gd name="T41" fmla="*/ 75 h 267"/>
              <a:gd name="T42" fmla="*/ 118 w 294"/>
              <a:gd name="T43" fmla="*/ 91 h 267"/>
              <a:gd name="T44" fmla="*/ 122 w 294"/>
              <a:gd name="T45" fmla="*/ 116 h 267"/>
              <a:gd name="T46" fmla="*/ 130 w 294"/>
              <a:gd name="T47" fmla="*/ 137 h 267"/>
              <a:gd name="T48" fmla="*/ 138 w 294"/>
              <a:gd name="T49" fmla="*/ 144 h 267"/>
              <a:gd name="T50" fmla="*/ 167 w 294"/>
              <a:gd name="T51" fmla="*/ 156 h 267"/>
              <a:gd name="T52" fmla="*/ 212 w 294"/>
              <a:gd name="T53" fmla="*/ 185 h 267"/>
              <a:gd name="T54" fmla="*/ 195 w 294"/>
              <a:gd name="T55" fmla="*/ 144 h 267"/>
              <a:gd name="T56" fmla="*/ 173 w 294"/>
              <a:gd name="T57" fmla="*/ 139 h 267"/>
              <a:gd name="T58" fmla="*/ 150 w 294"/>
              <a:gd name="T59" fmla="*/ 129 h 267"/>
              <a:gd name="T60" fmla="*/ 150 w 294"/>
              <a:gd name="T61" fmla="*/ 121 h 267"/>
              <a:gd name="T62" fmla="*/ 153 w 294"/>
              <a:gd name="T63" fmla="*/ 94 h 267"/>
              <a:gd name="T64" fmla="*/ 102 w 294"/>
              <a:gd name="T65" fmla="*/ 38 h 267"/>
              <a:gd name="T66" fmla="*/ 130 w 294"/>
              <a:gd name="T67" fmla="*/ 0 h 267"/>
              <a:gd name="T68" fmla="*/ 158 w 294"/>
              <a:gd name="T69" fmla="*/ 31 h 267"/>
              <a:gd name="T70" fmla="*/ 208 w 294"/>
              <a:gd name="T71" fmla="*/ 68 h 267"/>
              <a:gd name="T72" fmla="*/ 233 w 294"/>
              <a:gd name="T73" fmla="*/ 72 h 267"/>
              <a:gd name="T74" fmla="*/ 251 w 294"/>
              <a:gd name="T75" fmla="*/ 95 h 267"/>
              <a:gd name="T76" fmla="*/ 280 w 294"/>
              <a:gd name="T77" fmla="*/ 116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94" h="267">
                <a:moveTo>
                  <a:pt x="14" y="134"/>
                </a:moveTo>
                <a:lnTo>
                  <a:pt x="0" y="134"/>
                </a:lnTo>
                <a:lnTo>
                  <a:pt x="4" y="117"/>
                </a:lnTo>
                <a:lnTo>
                  <a:pt x="14" y="94"/>
                </a:lnTo>
                <a:lnTo>
                  <a:pt x="34" y="87"/>
                </a:lnTo>
                <a:lnTo>
                  <a:pt x="36" y="77"/>
                </a:lnTo>
                <a:lnTo>
                  <a:pt x="49" y="65"/>
                </a:lnTo>
                <a:lnTo>
                  <a:pt x="57" y="59"/>
                </a:lnTo>
                <a:lnTo>
                  <a:pt x="56" y="69"/>
                </a:lnTo>
                <a:lnTo>
                  <a:pt x="47" y="90"/>
                </a:lnTo>
                <a:lnTo>
                  <a:pt x="34" y="106"/>
                </a:lnTo>
                <a:lnTo>
                  <a:pt x="23" y="126"/>
                </a:lnTo>
                <a:lnTo>
                  <a:pt x="14" y="134"/>
                </a:lnTo>
                <a:close/>
                <a:moveTo>
                  <a:pt x="280" y="116"/>
                </a:moveTo>
                <a:lnTo>
                  <a:pt x="294" y="250"/>
                </a:lnTo>
                <a:lnTo>
                  <a:pt x="212" y="261"/>
                </a:lnTo>
                <a:lnTo>
                  <a:pt x="195" y="263"/>
                </a:lnTo>
                <a:lnTo>
                  <a:pt x="170" y="266"/>
                </a:lnTo>
                <a:lnTo>
                  <a:pt x="160" y="267"/>
                </a:lnTo>
                <a:lnTo>
                  <a:pt x="140" y="211"/>
                </a:lnTo>
                <a:lnTo>
                  <a:pt x="157" y="192"/>
                </a:lnTo>
                <a:lnTo>
                  <a:pt x="130" y="192"/>
                </a:lnTo>
                <a:lnTo>
                  <a:pt x="118" y="179"/>
                </a:lnTo>
                <a:lnTo>
                  <a:pt x="105" y="170"/>
                </a:lnTo>
                <a:lnTo>
                  <a:pt x="96" y="159"/>
                </a:lnTo>
                <a:lnTo>
                  <a:pt x="83" y="163"/>
                </a:lnTo>
                <a:lnTo>
                  <a:pt x="50" y="176"/>
                </a:lnTo>
                <a:lnTo>
                  <a:pt x="69" y="185"/>
                </a:lnTo>
                <a:lnTo>
                  <a:pt x="69" y="186"/>
                </a:lnTo>
                <a:lnTo>
                  <a:pt x="59" y="215"/>
                </a:lnTo>
                <a:lnTo>
                  <a:pt x="50" y="221"/>
                </a:lnTo>
                <a:lnTo>
                  <a:pt x="46" y="222"/>
                </a:lnTo>
                <a:lnTo>
                  <a:pt x="36" y="228"/>
                </a:lnTo>
                <a:lnTo>
                  <a:pt x="36" y="218"/>
                </a:lnTo>
                <a:lnTo>
                  <a:pt x="36" y="211"/>
                </a:lnTo>
                <a:lnTo>
                  <a:pt x="34" y="204"/>
                </a:lnTo>
                <a:lnTo>
                  <a:pt x="32" y="198"/>
                </a:lnTo>
                <a:lnTo>
                  <a:pt x="21" y="176"/>
                </a:lnTo>
                <a:lnTo>
                  <a:pt x="24" y="150"/>
                </a:lnTo>
                <a:lnTo>
                  <a:pt x="44" y="107"/>
                </a:lnTo>
                <a:lnTo>
                  <a:pt x="66" y="78"/>
                </a:lnTo>
                <a:lnTo>
                  <a:pt x="70" y="75"/>
                </a:lnTo>
                <a:lnTo>
                  <a:pt x="86" y="59"/>
                </a:lnTo>
                <a:lnTo>
                  <a:pt x="118" y="91"/>
                </a:lnTo>
                <a:lnTo>
                  <a:pt x="120" y="98"/>
                </a:lnTo>
                <a:lnTo>
                  <a:pt x="122" y="116"/>
                </a:lnTo>
                <a:lnTo>
                  <a:pt x="128" y="134"/>
                </a:lnTo>
                <a:lnTo>
                  <a:pt x="130" y="137"/>
                </a:lnTo>
                <a:lnTo>
                  <a:pt x="134" y="139"/>
                </a:lnTo>
                <a:lnTo>
                  <a:pt x="138" y="144"/>
                </a:lnTo>
                <a:lnTo>
                  <a:pt x="164" y="155"/>
                </a:lnTo>
                <a:lnTo>
                  <a:pt x="167" y="156"/>
                </a:lnTo>
                <a:lnTo>
                  <a:pt x="184" y="188"/>
                </a:lnTo>
                <a:lnTo>
                  <a:pt x="212" y="185"/>
                </a:lnTo>
                <a:lnTo>
                  <a:pt x="190" y="165"/>
                </a:lnTo>
                <a:lnTo>
                  <a:pt x="195" y="144"/>
                </a:lnTo>
                <a:lnTo>
                  <a:pt x="180" y="140"/>
                </a:lnTo>
                <a:lnTo>
                  <a:pt x="173" y="139"/>
                </a:lnTo>
                <a:lnTo>
                  <a:pt x="163" y="134"/>
                </a:lnTo>
                <a:lnTo>
                  <a:pt x="150" y="129"/>
                </a:lnTo>
                <a:lnTo>
                  <a:pt x="148" y="129"/>
                </a:lnTo>
                <a:lnTo>
                  <a:pt x="150" y="121"/>
                </a:lnTo>
                <a:lnTo>
                  <a:pt x="156" y="97"/>
                </a:lnTo>
                <a:lnTo>
                  <a:pt x="153" y="94"/>
                </a:lnTo>
                <a:lnTo>
                  <a:pt x="130" y="69"/>
                </a:lnTo>
                <a:lnTo>
                  <a:pt x="102" y="38"/>
                </a:lnTo>
                <a:lnTo>
                  <a:pt x="124" y="12"/>
                </a:lnTo>
                <a:lnTo>
                  <a:pt x="130" y="0"/>
                </a:lnTo>
                <a:lnTo>
                  <a:pt x="148" y="6"/>
                </a:lnTo>
                <a:lnTo>
                  <a:pt x="158" y="31"/>
                </a:lnTo>
                <a:lnTo>
                  <a:pt x="170" y="61"/>
                </a:lnTo>
                <a:lnTo>
                  <a:pt x="208" y="68"/>
                </a:lnTo>
                <a:lnTo>
                  <a:pt x="212" y="68"/>
                </a:lnTo>
                <a:lnTo>
                  <a:pt x="233" y="72"/>
                </a:lnTo>
                <a:lnTo>
                  <a:pt x="235" y="74"/>
                </a:lnTo>
                <a:lnTo>
                  <a:pt x="251" y="95"/>
                </a:lnTo>
                <a:lnTo>
                  <a:pt x="246" y="108"/>
                </a:lnTo>
                <a:lnTo>
                  <a:pt x="280" y="11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Freeform 6"/>
          <p:cNvSpPr>
            <a:spLocks noEditPoints="1"/>
          </p:cNvSpPr>
          <p:nvPr/>
        </p:nvSpPr>
        <p:spPr bwMode="auto">
          <a:xfrm>
            <a:off x="4759326" y="4276725"/>
            <a:ext cx="463550" cy="449263"/>
          </a:xfrm>
          <a:custGeom>
            <a:avLst/>
            <a:gdLst>
              <a:gd name="T0" fmla="*/ 0 w 292"/>
              <a:gd name="T1" fmla="*/ 212 h 283"/>
              <a:gd name="T2" fmla="*/ 20 w 292"/>
              <a:gd name="T3" fmla="*/ 199 h 283"/>
              <a:gd name="T4" fmla="*/ 191 w 292"/>
              <a:gd name="T5" fmla="*/ 209 h 283"/>
              <a:gd name="T6" fmla="*/ 189 w 292"/>
              <a:gd name="T7" fmla="*/ 172 h 283"/>
              <a:gd name="T8" fmla="*/ 222 w 292"/>
              <a:gd name="T9" fmla="*/ 150 h 283"/>
              <a:gd name="T10" fmla="*/ 229 w 292"/>
              <a:gd name="T11" fmla="*/ 195 h 283"/>
              <a:gd name="T12" fmla="*/ 164 w 292"/>
              <a:gd name="T13" fmla="*/ 196 h 283"/>
              <a:gd name="T14" fmla="*/ 145 w 292"/>
              <a:gd name="T15" fmla="*/ 185 h 283"/>
              <a:gd name="T16" fmla="*/ 125 w 292"/>
              <a:gd name="T17" fmla="*/ 216 h 283"/>
              <a:gd name="T18" fmla="*/ 129 w 292"/>
              <a:gd name="T19" fmla="*/ 167 h 283"/>
              <a:gd name="T20" fmla="*/ 154 w 292"/>
              <a:gd name="T21" fmla="*/ 134 h 283"/>
              <a:gd name="T22" fmla="*/ 181 w 292"/>
              <a:gd name="T23" fmla="*/ 124 h 283"/>
              <a:gd name="T24" fmla="*/ 170 w 292"/>
              <a:gd name="T25" fmla="*/ 172 h 283"/>
              <a:gd name="T26" fmla="*/ 269 w 292"/>
              <a:gd name="T27" fmla="*/ 267 h 283"/>
              <a:gd name="T28" fmla="*/ 249 w 292"/>
              <a:gd name="T29" fmla="*/ 283 h 283"/>
              <a:gd name="T30" fmla="*/ 246 w 292"/>
              <a:gd name="T31" fmla="*/ 258 h 283"/>
              <a:gd name="T32" fmla="*/ 187 w 292"/>
              <a:gd name="T33" fmla="*/ 250 h 283"/>
              <a:gd name="T34" fmla="*/ 249 w 292"/>
              <a:gd name="T35" fmla="*/ 196 h 283"/>
              <a:gd name="T36" fmla="*/ 255 w 292"/>
              <a:gd name="T37" fmla="*/ 167 h 283"/>
              <a:gd name="T38" fmla="*/ 245 w 292"/>
              <a:gd name="T39" fmla="*/ 146 h 283"/>
              <a:gd name="T40" fmla="*/ 255 w 292"/>
              <a:gd name="T41" fmla="*/ 124 h 283"/>
              <a:gd name="T42" fmla="*/ 207 w 292"/>
              <a:gd name="T43" fmla="*/ 84 h 283"/>
              <a:gd name="T44" fmla="*/ 184 w 292"/>
              <a:gd name="T45" fmla="*/ 66 h 283"/>
              <a:gd name="T46" fmla="*/ 220 w 292"/>
              <a:gd name="T47" fmla="*/ 61 h 283"/>
              <a:gd name="T48" fmla="*/ 251 w 292"/>
              <a:gd name="T49" fmla="*/ 68 h 283"/>
              <a:gd name="T50" fmla="*/ 268 w 292"/>
              <a:gd name="T51" fmla="*/ 131 h 283"/>
              <a:gd name="T52" fmla="*/ 264 w 292"/>
              <a:gd name="T53" fmla="*/ 152 h 283"/>
              <a:gd name="T54" fmla="*/ 264 w 292"/>
              <a:gd name="T55" fmla="*/ 157 h 283"/>
              <a:gd name="T56" fmla="*/ 288 w 292"/>
              <a:gd name="T57" fmla="*/ 189 h 283"/>
              <a:gd name="T58" fmla="*/ 277 w 292"/>
              <a:gd name="T59" fmla="*/ 208 h 283"/>
              <a:gd name="T60" fmla="*/ 272 w 292"/>
              <a:gd name="T61" fmla="*/ 247 h 283"/>
              <a:gd name="T62" fmla="*/ 118 w 292"/>
              <a:gd name="T63" fmla="*/ 71 h 283"/>
              <a:gd name="T64" fmla="*/ 147 w 292"/>
              <a:gd name="T65" fmla="*/ 49 h 283"/>
              <a:gd name="T66" fmla="*/ 73 w 292"/>
              <a:gd name="T67" fmla="*/ 12 h 283"/>
              <a:gd name="T68" fmla="*/ 39 w 292"/>
              <a:gd name="T69" fmla="*/ 29 h 283"/>
              <a:gd name="T70" fmla="*/ 46 w 292"/>
              <a:gd name="T71" fmla="*/ 15 h 283"/>
              <a:gd name="T72" fmla="*/ 41 w 292"/>
              <a:gd name="T73" fmla="*/ 0 h 283"/>
              <a:gd name="T74" fmla="*/ 73 w 292"/>
              <a:gd name="T75" fmla="*/ 12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92" h="283">
                <a:moveTo>
                  <a:pt x="20" y="199"/>
                </a:moveTo>
                <a:lnTo>
                  <a:pt x="0" y="212"/>
                </a:lnTo>
                <a:lnTo>
                  <a:pt x="1" y="185"/>
                </a:lnTo>
                <a:lnTo>
                  <a:pt x="20" y="199"/>
                </a:lnTo>
                <a:close/>
                <a:moveTo>
                  <a:pt x="229" y="195"/>
                </a:moveTo>
                <a:lnTo>
                  <a:pt x="191" y="209"/>
                </a:lnTo>
                <a:lnTo>
                  <a:pt x="177" y="189"/>
                </a:lnTo>
                <a:lnTo>
                  <a:pt x="189" y="172"/>
                </a:lnTo>
                <a:lnTo>
                  <a:pt x="206" y="154"/>
                </a:lnTo>
                <a:lnTo>
                  <a:pt x="222" y="150"/>
                </a:lnTo>
                <a:lnTo>
                  <a:pt x="239" y="170"/>
                </a:lnTo>
                <a:lnTo>
                  <a:pt x="229" y="195"/>
                </a:lnTo>
                <a:close/>
                <a:moveTo>
                  <a:pt x="170" y="172"/>
                </a:moveTo>
                <a:lnTo>
                  <a:pt x="164" y="196"/>
                </a:lnTo>
                <a:lnTo>
                  <a:pt x="151" y="189"/>
                </a:lnTo>
                <a:lnTo>
                  <a:pt x="145" y="185"/>
                </a:lnTo>
                <a:lnTo>
                  <a:pt x="142" y="206"/>
                </a:lnTo>
                <a:lnTo>
                  <a:pt x="125" y="216"/>
                </a:lnTo>
                <a:lnTo>
                  <a:pt x="101" y="193"/>
                </a:lnTo>
                <a:lnTo>
                  <a:pt x="129" y="167"/>
                </a:lnTo>
                <a:lnTo>
                  <a:pt x="125" y="143"/>
                </a:lnTo>
                <a:lnTo>
                  <a:pt x="154" y="134"/>
                </a:lnTo>
                <a:lnTo>
                  <a:pt x="167" y="126"/>
                </a:lnTo>
                <a:lnTo>
                  <a:pt x="181" y="124"/>
                </a:lnTo>
                <a:lnTo>
                  <a:pt x="176" y="146"/>
                </a:lnTo>
                <a:lnTo>
                  <a:pt x="170" y="172"/>
                </a:lnTo>
                <a:close/>
                <a:moveTo>
                  <a:pt x="272" y="247"/>
                </a:moveTo>
                <a:lnTo>
                  <a:pt x="269" y="267"/>
                </a:lnTo>
                <a:lnTo>
                  <a:pt x="267" y="278"/>
                </a:lnTo>
                <a:lnTo>
                  <a:pt x="249" y="283"/>
                </a:lnTo>
                <a:lnTo>
                  <a:pt x="248" y="265"/>
                </a:lnTo>
                <a:lnTo>
                  <a:pt x="246" y="258"/>
                </a:lnTo>
                <a:lnTo>
                  <a:pt x="222" y="267"/>
                </a:lnTo>
                <a:lnTo>
                  <a:pt x="187" y="250"/>
                </a:lnTo>
                <a:lnTo>
                  <a:pt x="196" y="225"/>
                </a:lnTo>
                <a:lnTo>
                  <a:pt x="249" y="196"/>
                </a:lnTo>
                <a:lnTo>
                  <a:pt x="256" y="170"/>
                </a:lnTo>
                <a:lnTo>
                  <a:pt x="255" y="167"/>
                </a:lnTo>
                <a:lnTo>
                  <a:pt x="249" y="149"/>
                </a:lnTo>
                <a:lnTo>
                  <a:pt x="245" y="146"/>
                </a:lnTo>
                <a:lnTo>
                  <a:pt x="226" y="126"/>
                </a:lnTo>
                <a:lnTo>
                  <a:pt x="255" y="124"/>
                </a:lnTo>
                <a:lnTo>
                  <a:pt x="229" y="97"/>
                </a:lnTo>
                <a:lnTo>
                  <a:pt x="207" y="84"/>
                </a:lnTo>
                <a:lnTo>
                  <a:pt x="206" y="82"/>
                </a:lnTo>
                <a:lnTo>
                  <a:pt x="184" y="66"/>
                </a:lnTo>
                <a:lnTo>
                  <a:pt x="197" y="59"/>
                </a:lnTo>
                <a:lnTo>
                  <a:pt x="220" y="61"/>
                </a:lnTo>
                <a:lnTo>
                  <a:pt x="251" y="65"/>
                </a:lnTo>
                <a:lnTo>
                  <a:pt x="251" y="68"/>
                </a:lnTo>
                <a:lnTo>
                  <a:pt x="272" y="114"/>
                </a:lnTo>
                <a:lnTo>
                  <a:pt x="268" y="131"/>
                </a:lnTo>
                <a:lnTo>
                  <a:pt x="268" y="134"/>
                </a:lnTo>
                <a:lnTo>
                  <a:pt x="264" y="152"/>
                </a:lnTo>
                <a:lnTo>
                  <a:pt x="264" y="156"/>
                </a:lnTo>
                <a:lnTo>
                  <a:pt x="264" y="157"/>
                </a:lnTo>
                <a:lnTo>
                  <a:pt x="265" y="160"/>
                </a:lnTo>
                <a:lnTo>
                  <a:pt x="288" y="189"/>
                </a:lnTo>
                <a:lnTo>
                  <a:pt x="292" y="202"/>
                </a:lnTo>
                <a:lnTo>
                  <a:pt x="277" y="208"/>
                </a:lnTo>
                <a:lnTo>
                  <a:pt x="291" y="244"/>
                </a:lnTo>
                <a:lnTo>
                  <a:pt x="272" y="247"/>
                </a:lnTo>
                <a:close/>
                <a:moveTo>
                  <a:pt x="145" y="61"/>
                </a:moveTo>
                <a:lnTo>
                  <a:pt x="118" y="71"/>
                </a:lnTo>
                <a:lnTo>
                  <a:pt x="112" y="56"/>
                </a:lnTo>
                <a:lnTo>
                  <a:pt x="147" y="49"/>
                </a:lnTo>
                <a:lnTo>
                  <a:pt x="145" y="61"/>
                </a:lnTo>
                <a:close/>
                <a:moveTo>
                  <a:pt x="73" y="12"/>
                </a:moveTo>
                <a:lnTo>
                  <a:pt x="53" y="38"/>
                </a:lnTo>
                <a:lnTo>
                  <a:pt x="39" y="29"/>
                </a:lnTo>
                <a:lnTo>
                  <a:pt x="31" y="22"/>
                </a:lnTo>
                <a:lnTo>
                  <a:pt x="46" y="15"/>
                </a:lnTo>
                <a:lnTo>
                  <a:pt x="39" y="4"/>
                </a:lnTo>
                <a:lnTo>
                  <a:pt x="41" y="0"/>
                </a:lnTo>
                <a:lnTo>
                  <a:pt x="72" y="2"/>
                </a:lnTo>
                <a:lnTo>
                  <a:pt x="73" y="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Freeform 7"/>
          <p:cNvSpPr>
            <a:spLocks/>
          </p:cNvSpPr>
          <p:nvPr/>
        </p:nvSpPr>
        <p:spPr bwMode="auto">
          <a:xfrm>
            <a:off x="4845051" y="2528888"/>
            <a:ext cx="111125" cy="115888"/>
          </a:xfrm>
          <a:custGeom>
            <a:avLst/>
            <a:gdLst>
              <a:gd name="T0" fmla="*/ 70 w 70"/>
              <a:gd name="T1" fmla="*/ 0 h 73"/>
              <a:gd name="T2" fmla="*/ 70 w 70"/>
              <a:gd name="T3" fmla="*/ 50 h 73"/>
              <a:gd name="T4" fmla="*/ 70 w 70"/>
              <a:gd name="T5" fmla="*/ 52 h 73"/>
              <a:gd name="T6" fmla="*/ 70 w 70"/>
              <a:gd name="T7" fmla="*/ 69 h 73"/>
              <a:gd name="T8" fmla="*/ 60 w 70"/>
              <a:gd name="T9" fmla="*/ 71 h 73"/>
              <a:gd name="T10" fmla="*/ 48 w 70"/>
              <a:gd name="T11" fmla="*/ 45 h 73"/>
              <a:gd name="T12" fmla="*/ 41 w 70"/>
              <a:gd name="T13" fmla="*/ 46 h 73"/>
              <a:gd name="T14" fmla="*/ 34 w 70"/>
              <a:gd name="T15" fmla="*/ 47 h 73"/>
              <a:gd name="T16" fmla="*/ 25 w 70"/>
              <a:gd name="T17" fmla="*/ 69 h 73"/>
              <a:gd name="T18" fmla="*/ 0 w 70"/>
              <a:gd name="T19" fmla="*/ 73 h 73"/>
              <a:gd name="T20" fmla="*/ 3 w 70"/>
              <a:gd name="T21" fmla="*/ 71 h 73"/>
              <a:gd name="T22" fmla="*/ 3 w 70"/>
              <a:gd name="T23" fmla="*/ 40 h 73"/>
              <a:gd name="T24" fmla="*/ 41 w 70"/>
              <a:gd name="T25" fmla="*/ 17 h 73"/>
              <a:gd name="T26" fmla="*/ 70 w 70"/>
              <a:gd name="T27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0" h="73">
                <a:moveTo>
                  <a:pt x="70" y="0"/>
                </a:moveTo>
                <a:lnTo>
                  <a:pt x="70" y="50"/>
                </a:lnTo>
                <a:lnTo>
                  <a:pt x="70" y="52"/>
                </a:lnTo>
                <a:lnTo>
                  <a:pt x="70" y="69"/>
                </a:lnTo>
                <a:lnTo>
                  <a:pt x="60" y="71"/>
                </a:lnTo>
                <a:lnTo>
                  <a:pt x="48" y="45"/>
                </a:lnTo>
                <a:lnTo>
                  <a:pt x="41" y="46"/>
                </a:lnTo>
                <a:lnTo>
                  <a:pt x="34" y="47"/>
                </a:lnTo>
                <a:lnTo>
                  <a:pt x="25" y="69"/>
                </a:lnTo>
                <a:lnTo>
                  <a:pt x="0" y="73"/>
                </a:lnTo>
                <a:lnTo>
                  <a:pt x="3" y="71"/>
                </a:lnTo>
                <a:lnTo>
                  <a:pt x="3" y="40"/>
                </a:lnTo>
                <a:lnTo>
                  <a:pt x="41" y="17"/>
                </a:lnTo>
                <a:lnTo>
                  <a:pt x="70" y="0"/>
                </a:lnTo>
                <a:close/>
              </a:path>
            </a:pathLst>
          </a:custGeom>
          <a:solidFill>
            <a:srgbClr val="FFFA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Freeform 8"/>
          <p:cNvSpPr>
            <a:spLocks noEditPoints="1"/>
          </p:cNvSpPr>
          <p:nvPr/>
        </p:nvSpPr>
        <p:spPr bwMode="auto">
          <a:xfrm>
            <a:off x="5257801" y="4824413"/>
            <a:ext cx="803275" cy="749300"/>
          </a:xfrm>
          <a:custGeom>
            <a:avLst/>
            <a:gdLst>
              <a:gd name="T0" fmla="*/ 69 w 506"/>
              <a:gd name="T1" fmla="*/ 54 h 472"/>
              <a:gd name="T2" fmla="*/ 104 w 506"/>
              <a:gd name="T3" fmla="*/ 53 h 472"/>
              <a:gd name="T4" fmla="*/ 92 w 506"/>
              <a:gd name="T5" fmla="*/ 63 h 472"/>
              <a:gd name="T6" fmla="*/ 0 w 506"/>
              <a:gd name="T7" fmla="*/ 128 h 472"/>
              <a:gd name="T8" fmla="*/ 41 w 506"/>
              <a:gd name="T9" fmla="*/ 49 h 472"/>
              <a:gd name="T10" fmla="*/ 64 w 506"/>
              <a:gd name="T11" fmla="*/ 16 h 472"/>
              <a:gd name="T12" fmla="*/ 91 w 506"/>
              <a:gd name="T13" fmla="*/ 16 h 472"/>
              <a:gd name="T14" fmla="*/ 72 w 506"/>
              <a:gd name="T15" fmla="*/ 40 h 472"/>
              <a:gd name="T16" fmla="*/ 183 w 506"/>
              <a:gd name="T17" fmla="*/ 33 h 472"/>
              <a:gd name="T18" fmla="*/ 225 w 506"/>
              <a:gd name="T19" fmla="*/ 20 h 472"/>
              <a:gd name="T20" fmla="*/ 229 w 506"/>
              <a:gd name="T21" fmla="*/ 28 h 472"/>
              <a:gd name="T22" fmla="*/ 241 w 506"/>
              <a:gd name="T23" fmla="*/ 53 h 472"/>
              <a:gd name="T24" fmla="*/ 375 w 506"/>
              <a:gd name="T25" fmla="*/ 85 h 472"/>
              <a:gd name="T26" fmla="*/ 478 w 506"/>
              <a:gd name="T27" fmla="*/ 151 h 472"/>
              <a:gd name="T28" fmla="*/ 485 w 506"/>
              <a:gd name="T29" fmla="*/ 204 h 472"/>
              <a:gd name="T30" fmla="*/ 489 w 506"/>
              <a:gd name="T31" fmla="*/ 243 h 472"/>
              <a:gd name="T32" fmla="*/ 495 w 506"/>
              <a:gd name="T33" fmla="*/ 288 h 472"/>
              <a:gd name="T34" fmla="*/ 498 w 506"/>
              <a:gd name="T35" fmla="*/ 327 h 472"/>
              <a:gd name="T36" fmla="*/ 499 w 506"/>
              <a:gd name="T37" fmla="*/ 344 h 472"/>
              <a:gd name="T38" fmla="*/ 506 w 506"/>
              <a:gd name="T39" fmla="*/ 382 h 472"/>
              <a:gd name="T40" fmla="*/ 401 w 506"/>
              <a:gd name="T41" fmla="*/ 366 h 472"/>
              <a:gd name="T42" fmla="*/ 388 w 506"/>
              <a:gd name="T43" fmla="*/ 353 h 472"/>
              <a:gd name="T44" fmla="*/ 326 w 506"/>
              <a:gd name="T45" fmla="*/ 389 h 472"/>
              <a:gd name="T46" fmla="*/ 284 w 506"/>
              <a:gd name="T47" fmla="*/ 461 h 472"/>
              <a:gd name="T48" fmla="*/ 224 w 506"/>
              <a:gd name="T49" fmla="*/ 464 h 472"/>
              <a:gd name="T50" fmla="*/ 193 w 506"/>
              <a:gd name="T51" fmla="*/ 455 h 472"/>
              <a:gd name="T52" fmla="*/ 153 w 506"/>
              <a:gd name="T53" fmla="*/ 434 h 472"/>
              <a:gd name="T54" fmla="*/ 133 w 506"/>
              <a:gd name="T55" fmla="*/ 377 h 472"/>
              <a:gd name="T56" fmla="*/ 114 w 506"/>
              <a:gd name="T57" fmla="*/ 350 h 472"/>
              <a:gd name="T58" fmla="*/ 104 w 506"/>
              <a:gd name="T59" fmla="*/ 304 h 472"/>
              <a:gd name="T60" fmla="*/ 137 w 506"/>
              <a:gd name="T61" fmla="*/ 315 h 472"/>
              <a:gd name="T62" fmla="*/ 159 w 506"/>
              <a:gd name="T63" fmla="*/ 223 h 472"/>
              <a:gd name="T64" fmla="*/ 144 w 506"/>
              <a:gd name="T65" fmla="*/ 188 h 472"/>
              <a:gd name="T66" fmla="*/ 137 w 506"/>
              <a:gd name="T67" fmla="*/ 167 h 472"/>
              <a:gd name="T68" fmla="*/ 144 w 506"/>
              <a:gd name="T69" fmla="*/ 95 h 472"/>
              <a:gd name="T70" fmla="*/ 150 w 506"/>
              <a:gd name="T71" fmla="*/ 82 h 472"/>
              <a:gd name="T72" fmla="*/ 180 w 506"/>
              <a:gd name="T73" fmla="*/ 90 h 472"/>
              <a:gd name="T74" fmla="*/ 186 w 506"/>
              <a:gd name="T75" fmla="*/ 101 h 472"/>
              <a:gd name="T76" fmla="*/ 204 w 506"/>
              <a:gd name="T77" fmla="*/ 85 h 472"/>
              <a:gd name="T78" fmla="*/ 159 w 506"/>
              <a:gd name="T79" fmla="*/ 57 h 472"/>
              <a:gd name="T80" fmla="*/ 129 w 506"/>
              <a:gd name="T81" fmla="*/ 36 h 472"/>
              <a:gd name="T82" fmla="*/ 136 w 506"/>
              <a:gd name="T83" fmla="*/ 5 h 472"/>
              <a:gd name="T84" fmla="*/ 166 w 506"/>
              <a:gd name="T85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06" h="472">
                <a:moveTo>
                  <a:pt x="72" y="40"/>
                </a:moveTo>
                <a:lnTo>
                  <a:pt x="69" y="54"/>
                </a:lnTo>
                <a:lnTo>
                  <a:pt x="88" y="54"/>
                </a:lnTo>
                <a:lnTo>
                  <a:pt x="104" y="53"/>
                </a:lnTo>
                <a:lnTo>
                  <a:pt x="98" y="69"/>
                </a:lnTo>
                <a:lnTo>
                  <a:pt x="92" y="63"/>
                </a:lnTo>
                <a:lnTo>
                  <a:pt x="87" y="67"/>
                </a:lnTo>
                <a:lnTo>
                  <a:pt x="0" y="128"/>
                </a:lnTo>
                <a:lnTo>
                  <a:pt x="28" y="73"/>
                </a:lnTo>
                <a:lnTo>
                  <a:pt x="41" y="49"/>
                </a:lnTo>
                <a:lnTo>
                  <a:pt x="65" y="34"/>
                </a:lnTo>
                <a:lnTo>
                  <a:pt x="64" y="16"/>
                </a:lnTo>
                <a:lnTo>
                  <a:pt x="75" y="14"/>
                </a:lnTo>
                <a:lnTo>
                  <a:pt x="91" y="16"/>
                </a:lnTo>
                <a:lnTo>
                  <a:pt x="92" y="33"/>
                </a:lnTo>
                <a:lnTo>
                  <a:pt x="72" y="40"/>
                </a:lnTo>
                <a:close/>
                <a:moveTo>
                  <a:pt x="185" y="5"/>
                </a:moveTo>
                <a:lnTo>
                  <a:pt x="183" y="33"/>
                </a:lnTo>
                <a:lnTo>
                  <a:pt x="218" y="23"/>
                </a:lnTo>
                <a:lnTo>
                  <a:pt x="225" y="20"/>
                </a:lnTo>
                <a:lnTo>
                  <a:pt x="227" y="23"/>
                </a:lnTo>
                <a:lnTo>
                  <a:pt x="229" y="28"/>
                </a:lnTo>
                <a:lnTo>
                  <a:pt x="232" y="36"/>
                </a:lnTo>
                <a:lnTo>
                  <a:pt x="241" y="53"/>
                </a:lnTo>
                <a:lnTo>
                  <a:pt x="338" y="47"/>
                </a:lnTo>
                <a:lnTo>
                  <a:pt x="375" y="85"/>
                </a:lnTo>
                <a:lnTo>
                  <a:pt x="377" y="131"/>
                </a:lnTo>
                <a:lnTo>
                  <a:pt x="478" y="151"/>
                </a:lnTo>
                <a:lnTo>
                  <a:pt x="483" y="191"/>
                </a:lnTo>
                <a:lnTo>
                  <a:pt x="485" y="204"/>
                </a:lnTo>
                <a:lnTo>
                  <a:pt x="488" y="225"/>
                </a:lnTo>
                <a:lnTo>
                  <a:pt x="489" y="243"/>
                </a:lnTo>
                <a:lnTo>
                  <a:pt x="493" y="271"/>
                </a:lnTo>
                <a:lnTo>
                  <a:pt x="495" y="288"/>
                </a:lnTo>
                <a:lnTo>
                  <a:pt x="498" y="317"/>
                </a:lnTo>
                <a:lnTo>
                  <a:pt x="498" y="327"/>
                </a:lnTo>
                <a:lnTo>
                  <a:pt x="499" y="343"/>
                </a:lnTo>
                <a:lnTo>
                  <a:pt x="499" y="344"/>
                </a:lnTo>
                <a:lnTo>
                  <a:pt x="502" y="364"/>
                </a:lnTo>
                <a:lnTo>
                  <a:pt x="506" y="382"/>
                </a:lnTo>
                <a:lnTo>
                  <a:pt x="413" y="382"/>
                </a:lnTo>
                <a:lnTo>
                  <a:pt x="401" y="366"/>
                </a:lnTo>
                <a:lnTo>
                  <a:pt x="400" y="364"/>
                </a:lnTo>
                <a:lnTo>
                  <a:pt x="388" y="353"/>
                </a:lnTo>
                <a:lnTo>
                  <a:pt x="349" y="369"/>
                </a:lnTo>
                <a:lnTo>
                  <a:pt x="326" y="389"/>
                </a:lnTo>
                <a:lnTo>
                  <a:pt x="309" y="444"/>
                </a:lnTo>
                <a:lnTo>
                  <a:pt x="284" y="461"/>
                </a:lnTo>
                <a:lnTo>
                  <a:pt x="238" y="455"/>
                </a:lnTo>
                <a:lnTo>
                  <a:pt x="224" y="464"/>
                </a:lnTo>
                <a:lnTo>
                  <a:pt x="209" y="472"/>
                </a:lnTo>
                <a:lnTo>
                  <a:pt x="193" y="455"/>
                </a:lnTo>
                <a:lnTo>
                  <a:pt x="162" y="462"/>
                </a:lnTo>
                <a:lnTo>
                  <a:pt x="153" y="434"/>
                </a:lnTo>
                <a:lnTo>
                  <a:pt x="167" y="416"/>
                </a:lnTo>
                <a:lnTo>
                  <a:pt x="133" y="377"/>
                </a:lnTo>
                <a:lnTo>
                  <a:pt x="134" y="350"/>
                </a:lnTo>
                <a:lnTo>
                  <a:pt x="114" y="350"/>
                </a:lnTo>
                <a:lnTo>
                  <a:pt x="105" y="310"/>
                </a:lnTo>
                <a:lnTo>
                  <a:pt x="104" y="304"/>
                </a:lnTo>
                <a:lnTo>
                  <a:pt x="113" y="307"/>
                </a:lnTo>
                <a:lnTo>
                  <a:pt x="137" y="315"/>
                </a:lnTo>
                <a:lnTo>
                  <a:pt x="153" y="255"/>
                </a:lnTo>
                <a:lnTo>
                  <a:pt x="159" y="223"/>
                </a:lnTo>
                <a:lnTo>
                  <a:pt x="156" y="217"/>
                </a:lnTo>
                <a:lnTo>
                  <a:pt x="144" y="188"/>
                </a:lnTo>
                <a:lnTo>
                  <a:pt x="141" y="181"/>
                </a:lnTo>
                <a:lnTo>
                  <a:pt x="137" y="167"/>
                </a:lnTo>
                <a:lnTo>
                  <a:pt x="147" y="103"/>
                </a:lnTo>
                <a:lnTo>
                  <a:pt x="144" y="95"/>
                </a:lnTo>
                <a:lnTo>
                  <a:pt x="140" y="85"/>
                </a:lnTo>
                <a:lnTo>
                  <a:pt x="150" y="82"/>
                </a:lnTo>
                <a:lnTo>
                  <a:pt x="175" y="82"/>
                </a:lnTo>
                <a:lnTo>
                  <a:pt x="180" y="90"/>
                </a:lnTo>
                <a:lnTo>
                  <a:pt x="183" y="93"/>
                </a:lnTo>
                <a:lnTo>
                  <a:pt x="186" y="101"/>
                </a:lnTo>
                <a:lnTo>
                  <a:pt x="193" y="95"/>
                </a:lnTo>
                <a:lnTo>
                  <a:pt x="204" y="85"/>
                </a:lnTo>
                <a:lnTo>
                  <a:pt x="189" y="59"/>
                </a:lnTo>
                <a:lnTo>
                  <a:pt x="159" y="57"/>
                </a:lnTo>
                <a:lnTo>
                  <a:pt x="134" y="59"/>
                </a:lnTo>
                <a:lnTo>
                  <a:pt x="129" y="36"/>
                </a:lnTo>
                <a:lnTo>
                  <a:pt x="116" y="13"/>
                </a:lnTo>
                <a:lnTo>
                  <a:pt x="136" y="5"/>
                </a:lnTo>
                <a:lnTo>
                  <a:pt x="163" y="0"/>
                </a:lnTo>
                <a:lnTo>
                  <a:pt x="166" y="0"/>
                </a:lnTo>
                <a:lnTo>
                  <a:pt x="185" y="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Freeform 9"/>
          <p:cNvSpPr>
            <a:spLocks noEditPoints="1"/>
          </p:cNvSpPr>
          <p:nvPr/>
        </p:nvSpPr>
        <p:spPr bwMode="auto">
          <a:xfrm>
            <a:off x="5183189" y="3992563"/>
            <a:ext cx="1466850" cy="1071563"/>
          </a:xfrm>
          <a:custGeom>
            <a:avLst/>
            <a:gdLst>
              <a:gd name="T0" fmla="*/ 212 w 924"/>
              <a:gd name="T1" fmla="*/ 524 h 675"/>
              <a:gd name="T2" fmla="*/ 800 w 924"/>
              <a:gd name="T3" fmla="*/ 160 h 675"/>
              <a:gd name="T4" fmla="*/ 838 w 924"/>
              <a:gd name="T5" fmla="*/ 205 h 675"/>
              <a:gd name="T6" fmla="*/ 924 w 924"/>
              <a:gd name="T7" fmla="*/ 218 h 675"/>
              <a:gd name="T8" fmla="*/ 885 w 924"/>
              <a:gd name="T9" fmla="*/ 263 h 675"/>
              <a:gd name="T10" fmla="*/ 877 w 924"/>
              <a:gd name="T11" fmla="*/ 345 h 675"/>
              <a:gd name="T12" fmla="*/ 895 w 924"/>
              <a:gd name="T13" fmla="*/ 429 h 675"/>
              <a:gd name="T14" fmla="*/ 894 w 924"/>
              <a:gd name="T15" fmla="*/ 501 h 675"/>
              <a:gd name="T16" fmla="*/ 836 w 924"/>
              <a:gd name="T17" fmla="*/ 541 h 675"/>
              <a:gd name="T18" fmla="*/ 766 w 924"/>
              <a:gd name="T19" fmla="*/ 593 h 675"/>
              <a:gd name="T20" fmla="*/ 659 w 924"/>
              <a:gd name="T21" fmla="*/ 627 h 675"/>
              <a:gd name="T22" fmla="*/ 588 w 924"/>
              <a:gd name="T23" fmla="*/ 633 h 675"/>
              <a:gd name="T24" fmla="*/ 520 w 924"/>
              <a:gd name="T25" fmla="*/ 639 h 675"/>
              <a:gd name="T26" fmla="*/ 422 w 924"/>
              <a:gd name="T27" fmla="*/ 609 h 675"/>
              <a:gd name="T28" fmla="*/ 279 w 924"/>
              <a:gd name="T29" fmla="*/ 560 h 675"/>
              <a:gd name="T30" fmla="*/ 272 w 924"/>
              <a:gd name="T31" fmla="*/ 544 h 675"/>
              <a:gd name="T32" fmla="*/ 366 w 924"/>
              <a:gd name="T33" fmla="*/ 469 h 675"/>
              <a:gd name="T34" fmla="*/ 366 w 924"/>
              <a:gd name="T35" fmla="*/ 434 h 675"/>
              <a:gd name="T36" fmla="*/ 276 w 924"/>
              <a:gd name="T37" fmla="*/ 492 h 675"/>
              <a:gd name="T38" fmla="*/ 212 w 924"/>
              <a:gd name="T39" fmla="*/ 496 h 675"/>
              <a:gd name="T40" fmla="*/ 148 w 924"/>
              <a:gd name="T41" fmla="*/ 514 h 675"/>
              <a:gd name="T42" fmla="*/ 111 w 924"/>
              <a:gd name="T43" fmla="*/ 511 h 675"/>
              <a:gd name="T44" fmla="*/ 49 w 924"/>
              <a:gd name="T45" fmla="*/ 511 h 675"/>
              <a:gd name="T46" fmla="*/ 36 w 924"/>
              <a:gd name="T47" fmla="*/ 482 h 675"/>
              <a:gd name="T48" fmla="*/ 112 w 924"/>
              <a:gd name="T49" fmla="*/ 469 h 675"/>
              <a:gd name="T50" fmla="*/ 109 w 924"/>
              <a:gd name="T51" fmla="*/ 446 h 675"/>
              <a:gd name="T52" fmla="*/ 75 w 924"/>
              <a:gd name="T53" fmla="*/ 431 h 675"/>
              <a:gd name="T54" fmla="*/ 0 w 924"/>
              <a:gd name="T55" fmla="*/ 457 h 675"/>
              <a:gd name="T56" fmla="*/ 24 w 924"/>
              <a:gd name="T57" fmla="*/ 423 h 675"/>
              <a:gd name="T58" fmla="*/ 21 w 924"/>
              <a:gd name="T59" fmla="*/ 368 h 675"/>
              <a:gd name="T60" fmla="*/ 145 w 924"/>
              <a:gd name="T61" fmla="*/ 316 h 675"/>
              <a:gd name="T62" fmla="*/ 184 w 924"/>
              <a:gd name="T63" fmla="*/ 302 h 675"/>
              <a:gd name="T64" fmla="*/ 253 w 924"/>
              <a:gd name="T65" fmla="*/ 248 h 675"/>
              <a:gd name="T66" fmla="*/ 242 w 924"/>
              <a:gd name="T67" fmla="*/ 211 h 675"/>
              <a:gd name="T68" fmla="*/ 364 w 924"/>
              <a:gd name="T69" fmla="*/ 113 h 675"/>
              <a:gd name="T70" fmla="*/ 398 w 924"/>
              <a:gd name="T71" fmla="*/ 117 h 675"/>
              <a:gd name="T72" fmla="*/ 406 w 924"/>
              <a:gd name="T73" fmla="*/ 152 h 675"/>
              <a:gd name="T74" fmla="*/ 467 w 924"/>
              <a:gd name="T75" fmla="*/ 84 h 675"/>
              <a:gd name="T76" fmla="*/ 491 w 924"/>
              <a:gd name="T77" fmla="*/ 104 h 675"/>
              <a:gd name="T78" fmla="*/ 564 w 924"/>
              <a:gd name="T79" fmla="*/ 77 h 675"/>
              <a:gd name="T80" fmla="*/ 598 w 924"/>
              <a:gd name="T81" fmla="*/ 25 h 675"/>
              <a:gd name="T82" fmla="*/ 614 w 924"/>
              <a:gd name="T83" fmla="*/ 127 h 675"/>
              <a:gd name="T84" fmla="*/ 650 w 924"/>
              <a:gd name="T85" fmla="*/ 109 h 675"/>
              <a:gd name="T86" fmla="*/ 712 w 924"/>
              <a:gd name="T87" fmla="*/ 98 h 675"/>
              <a:gd name="T88" fmla="*/ 722 w 924"/>
              <a:gd name="T89" fmla="*/ 5 h 675"/>
              <a:gd name="T90" fmla="*/ 786 w 924"/>
              <a:gd name="T91" fmla="*/ 58 h 675"/>
              <a:gd name="T92" fmla="*/ 774 w 924"/>
              <a:gd name="T93" fmla="*/ 111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24" h="675">
                <a:moveTo>
                  <a:pt x="213" y="524"/>
                </a:moveTo>
                <a:lnTo>
                  <a:pt x="210" y="524"/>
                </a:lnTo>
                <a:lnTo>
                  <a:pt x="212" y="524"/>
                </a:lnTo>
                <a:lnTo>
                  <a:pt x="213" y="524"/>
                </a:lnTo>
                <a:close/>
                <a:moveTo>
                  <a:pt x="774" y="111"/>
                </a:moveTo>
                <a:lnTo>
                  <a:pt x="800" y="160"/>
                </a:lnTo>
                <a:lnTo>
                  <a:pt x="797" y="189"/>
                </a:lnTo>
                <a:lnTo>
                  <a:pt x="810" y="207"/>
                </a:lnTo>
                <a:lnTo>
                  <a:pt x="838" y="205"/>
                </a:lnTo>
                <a:lnTo>
                  <a:pt x="843" y="204"/>
                </a:lnTo>
                <a:lnTo>
                  <a:pt x="854" y="207"/>
                </a:lnTo>
                <a:lnTo>
                  <a:pt x="924" y="218"/>
                </a:lnTo>
                <a:lnTo>
                  <a:pt x="918" y="225"/>
                </a:lnTo>
                <a:lnTo>
                  <a:pt x="892" y="253"/>
                </a:lnTo>
                <a:lnTo>
                  <a:pt x="885" y="263"/>
                </a:lnTo>
                <a:lnTo>
                  <a:pt x="864" y="293"/>
                </a:lnTo>
                <a:lnTo>
                  <a:pt x="868" y="306"/>
                </a:lnTo>
                <a:lnTo>
                  <a:pt x="877" y="345"/>
                </a:lnTo>
                <a:lnTo>
                  <a:pt x="885" y="382"/>
                </a:lnTo>
                <a:lnTo>
                  <a:pt x="890" y="405"/>
                </a:lnTo>
                <a:lnTo>
                  <a:pt x="895" y="429"/>
                </a:lnTo>
                <a:lnTo>
                  <a:pt x="903" y="470"/>
                </a:lnTo>
                <a:lnTo>
                  <a:pt x="908" y="492"/>
                </a:lnTo>
                <a:lnTo>
                  <a:pt x="894" y="501"/>
                </a:lnTo>
                <a:lnTo>
                  <a:pt x="882" y="506"/>
                </a:lnTo>
                <a:lnTo>
                  <a:pt x="852" y="529"/>
                </a:lnTo>
                <a:lnTo>
                  <a:pt x="836" y="541"/>
                </a:lnTo>
                <a:lnTo>
                  <a:pt x="806" y="563"/>
                </a:lnTo>
                <a:lnTo>
                  <a:pt x="791" y="573"/>
                </a:lnTo>
                <a:lnTo>
                  <a:pt x="766" y="593"/>
                </a:lnTo>
                <a:lnTo>
                  <a:pt x="729" y="619"/>
                </a:lnTo>
                <a:lnTo>
                  <a:pt x="680" y="625"/>
                </a:lnTo>
                <a:lnTo>
                  <a:pt x="659" y="627"/>
                </a:lnTo>
                <a:lnTo>
                  <a:pt x="636" y="629"/>
                </a:lnTo>
                <a:lnTo>
                  <a:pt x="611" y="630"/>
                </a:lnTo>
                <a:lnTo>
                  <a:pt x="588" y="633"/>
                </a:lnTo>
                <a:lnTo>
                  <a:pt x="559" y="636"/>
                </a:lnTo>
                <a:lnTo>
                  <a:pt x="552" y="636"/>
                </a:lnTo>
                <a:lnTo>
                  <a:pt x="520" y="639"/>
                </a:lnTo>
                <a:lnTo>
                  <a:pt x="525" y="675"/>
                </a:lnTo>
                <a:lnTo>
                  <a:pt x="424" y="655"/>
                </a:lnTo>
                <a:lnTo>
                  <a:pt x="422" y="609"/>
                </a:lnTo>
                <a:lnTo>
                  <a:pt x="385" y="571"/>
                </a:lnTo>
                <a:lnTo>
                  <a:pt x="288" y="577"/>
                </a:lnTo>
                <a:lnTo>
                  <a:pt x="279" y="560"/>
                </a:lnTo>
                <a:lnTo>
                  <a:pt x="276" y="552"/>
                </a:lnTo>
                <a:lnTo>
                  <a:pt x="274" y="547"/>
                </a:lnTo>
                <a:lnTo>
                  <a:pt x="272" y="544"/>
                </a:lnTo>
                <a:lnTo>
                  <a:pt x="302" y="528"/>
                </a:lnTo>
                <a:lnTo>
                  <a:pt x="314" y="499"/>
                </a:lnTo>
                <a:lnTo>
                  <a:pt x="366" y="469"/>
                </a:lnTo>
                <a:lnTo>
                  <a:pt x="376" y="447"/>
                </a:lnTo>
                <a:lnTo>
                  <a:pt x="373" y="444"/>
                </a:lnTo>
                <a:lnTo>
                  <a:pt x="366" y="434"/>
                </a:lnTo>
                <a:lnTo>
                  <a:pt x="340" y="450"/>
                </a:lnTo>
                <a:lnTo>
                  <a:pt x="294" y="466"/>
                </a:lnTo>
                <a:lnTo>
                  <a:pt x="276" y="492"/>
                </a:lnTo>
                <a:lnTo>
                  <a:pt x="243" y="503"/>
                </a:lnTo>
                <a:lnTo>
                  <a:pt x="217" y="493"/>
                </a:lnTo>
                <a:lnTo>
                  <a:pt x="212" y="496"/>
                </a:lnTo>
                <a:lnTo>
                  <a:pt x="203" y="501"/>
                </a:lnTo>
                <a:lnTo>
                  <a:pt x="167" y="522"/>
                </a:lnTo>
                <a:lnTo>
                  <a:pt x="148" y="514"/>
                </a:lnTo>
                <a:lnTo>
                  <a:pt x="176" y="479"/>
                </a:lnTo>
                <a:lnTo>
                  <a:pt x="142" y="479"/>
                </a:lnTo>
                <a:lnTo>
                  <a:pt x="111" y="511"/>
                </a:lnTo>
                <a:lnTo>
                  <a:pt x="98" y="514"/>
                </a:lnTo>
                <a:lnTo>
                  <a:pt x="72" y="522"/>
                </a:lnTo>
                <a:lnTo>
                  <a:pt x="49" y="511"/>
                </a:lnTo>
                <a:lnTo>
                  <a:pt x="44" y="514"/>
                </a:lnTo>
                <a:lnTo>
                  <a:pt x="40" y="490"/>
                </a:lnTo>
                <a:lnTo>
                  <a:pt x="36" y="482"/>
                </a:lnTo>
                <a:lnTo>
                  <a:pt x="40" y="480"/>
                </a:lnTo>
                <a:lnTo>
                  <a:pt x="57" y="473"/>
                </a:lnTo>
                <a:lnTo>
                  <a:pt x="112" y="469"/>
                </a:lnTo>
                <a:lnTo>
                  <a:pt x="141" y="469"/>
                </a:lnTo>
                <a:lnTo>
                  <a:pt x="145" y="456"/>
                </a:lnTo>
                <a:lnTo>
                  <a:pt x="109" y="446"/>
                </a:lnTo>
                <a:lnTo>
                  <a:pt x="112" y="431"/>
                </a:lnTo>
                <a:lnTo>
                  <a:pt x="98" y="421"/>
                </a:lnTo>
                <a:lnTo>
                  <a:pt x="75" y="431"/>
                </a:lnTo>
                <a:lnTo>
                  <a:pt x="62" y="440"/>
                </a:lnTo>
                <a:lnTo>
                  <a:pt x="14" y="453"/>
                </a:lnTo>
                <a:lnTo>
                  <a:pt x="0" y="457"/>
                </a:lnTo>
                <a:lnTo>
                  <a:pt x="2" y="446"/>
                </a:lnTo>
                <a:lnTo>
                  <a:pt x="5" y="426"/>
                </a:lnTo>
                <a:lnTo>
                  <a:pt x="24" y="423"/>
                </a:lnTo>
                <a:lnTo>
                  <a:pt x="10" y="387"/>
                </a:lnTo>
                <a:lnTo>
                  <a:pt x="25" y="381"/>
                </a:lnTo>
                <a:lnTo>
                  <a:pt x="21" y="368"/>
                </a:lnTo>
                <a:lnTo>
                  <a:pt x="113" y="306"/>
                </a:lnTo>
                <a:lnTo>
                  <a:pt x="137" y="318"/>
                </a:lnTo>
                <a:lnTo>
                  <a:pt x="145" y="316"/>
                </a:lnTo>
                <a:lnTo>
                  <a:pt x="148" y="315"/>
                </a:lnTo>
                <a:lnTo>
                  <a:pt x="183" y="303"/>
                </a:lnTo>
                <a:lnTo>
                  <a:pt x="184" y="302"/>
                </a:lnTo>
                <a:lnTo>
                  <a:pt x="223" y="290"/>
                </a:lnTo>
                <a:lnTo>
                  <a:pt x="246" y="303"/>
                </a:lnTo>
                <a:lnTo>
                  <a:pt x="253" y="248"/>
                </a:lnTo>
                <a:lnTo>
                  <a:pt x="242" y="237"/>
                </a:lnTo>
                <a:lnTo>
                  <a:pt x="232" y="230"/>
                </a:lnTo>
                <a:lnTo>
                  <a:pt x="242" y="211"/>
                </a:lnTo>
                <a:lnTo>
                  <a:pt x="272" y="149"/>
                </a:lnTo>
                <a:lnTo>
                  <a:pt x="323" y="147"/>
                </a:lnTo>
                <a:lnTo>
                  <a:pt x="364" y="113"/>
                </a:lnTo>
                <a:lnTo>
                  <a:pt x="370" y="107"/>
                </a:lnTo>
                <a:lnTo>
                  <a:pt x="373" y="109"/>
                </a:lnTo>
                <a:lnTo>
                  <a:pt x="398" y="117"/>
                </a:lnTo>
                <a:lnTo>
                  <a:pt x="403" y="120"/>
                </a:lnTo>
                <a:lnTo>
                  <a:pt x="406" y="120"/>
                </a:lnTo>
                <a:lnTo>
                  <a:pt x="406" y="152"/>
                </a:lnTo>
                <a:lnTo>
                  <a:pt x="458" y="109"/>
                </a:lnTo>
                <a:lnTo>
                  <a:pt x="463" y="100"/>
                </a:lnTo>
                <a:lnTo>
                  <a:pt x="467" y="84"/>
                </a:lnTo>
                <a:lnTo>
                  <a:pt x="474" y="91"/>
                </a:lnTo>
                <a:lnTo>
                  <a:pt x="478" y="96"/>
                </a:lnTo>
                <a:lnTo>
                  <a:pt x="491" y="104"/>
                </a:lnTo>
                <a:lnTo>
                  <a:pt x="503" y="100"/>
                </a:lnTo>
                <a:lnTo>
                  <a:pt x="504" y="100"/>
                </a:lnTo>
                <a:lnTo>
                  <a:pt x="564" y="77"/>
                </a:lnTo>
                <a:lnTo>
                  <a:pt x="564" y="61"/>
                </a:lnTo>
                <a:lnTo>
                  <a:pt x="564" y="49"/>
                </a:lnTo>
                <a:lnTo>
                  <a:pt x="598" y="25"/>
                </a:lnTo>
                <a:lnTo>
                  <a:pt x="604" y="61"/>
                </a:lnTo>
                <a:lnTo>
                  <a:pt x="613" y="126"/>
                </a:lnTo>
                <a:lnTo>
                  <a:pt x="614" y="127"/>
                </a:lnTo>
                <a:lnTo>
                  <a:pt x="624" y="130"/>
                </a:lnTo>
                <a:lnTo>
                  <a:pt x="628" y="133"/>
                </a:lnTo>
                <a:lnTo>
                  <a:pt x="650" y="109"/>
                </a:lnTo>
                <a:lnTo>
                  <a:pt x="667" y="123"/>
                </a:lnTo>
                <a:lnTo>
                  <a:pt x="676" y="104"/>
                </a:lnTo>
                <a:lnTo>
                  <a:pt x="712" y="98"/>
                </a:lnTo>
                <a:lnTo>
                  <a:pt x="711" y="61"/>
                </a:lnTo>
                <a:lnTo>
                  <a:pt x="708" y="6"/>
                </a:lnTo>
                <a:lnTo>
                  <a:pt x="722" y="5"/>
                </a:lnTo>
                <a:lnTo>
                  <a:pt x="777" y="0"/>
                </a:lnTo>
                <a:lnTo>
                  <a:pt x="796" y="41"/>
                </a:lnTo>
                <a:lnTo>
                  <a:pt x="786" y="58"/>
                </a:lnTo>
                <a:lnTo>
                  <a:pt x="784" y="61"/>
                </a:lnTo>
                <a:lnTo>
                  <a:pt x="774" y="80"/>
                </a:lnTo>
                <a:lnTo>
                  <a:pt x="774" y="1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Freeform 10"/>
          <p:cNvSpPr>
            <a:spLocks/>
          </p:cNvSpPr>
          <p:nvPr/>
        </p:nvSpPr>
        <p:spPr bwMode="auto">
          <a:xfrm>
            <a:off x="6484939" y="1658938"/>
            <a:ext cx="965200" cy="1138238"/>
          </a:xfrm>
          <a:custGeom>
            <a:avLst/>
            <a:gdLst>
              <a:gd name="T0" fmla="*/ 575 w 608"/>
              <a:gd name="T1" fmla="*/ 309 h 717"/>
              <a:gd name="T2" fmla="*/ 537 w 608"/>
              <a:gd name="T3" fmla="*/ 362 h 717"/>
              <a:gd name="T4" fmla="*/ 521 w 608"/>
              <a:gd name="T5" fmla="*/ 431 h 717"/>
              <a:gd name="T6" fmla="*/ 501 w 608"/>
              <a:gd name="T7" fmla="*/ 518 h 717"/>
              <a:gd name="T8" fmla="*/ 479 w 608"/>
              <a:gd name="T9" fmla="*/ 607 h 717"/>
              <a:gd name="T10" fmla="*/ 329 w 608"/>
              <a:gd name="T11" fmla="*/ 572 h 717"/>
              <a:gd name="T12" fmla="*/ 296 w 608"/>
              <a:gd name="T13" fmla="*/ 541 h 717"/>
              <a:gd name="T14" fmla="*/ 260 w 608"/>
              <a:gd name="T15" fmla="*/ 500 h 717"/>
              <a:gd name="T16" fmla="*/ 201 w 608"/>
              <a:gd name="T17" fmla="*/ 420 h 717"/>
              <a:gd name="T18" fmla="*/ 150 w 608"/>
              <a:gd name="T19" fmla="*/ 340 h 717"/>
              <a:gd name="T20" fmla="*/ 172 w 608"/>
              <a:gd name="T21" fmla="*/ 309 h 717"/>
              <a:gd name="T22" fmla="*/ 234 w 608"/>
              <a:gd name="T23" fmla="*/ 333 h 717"/>
              <a:gd name="T24" fmla="*/ 263 w 608"/>
              <a:gd name="T25" fmla="*/ 270 h 717"/>
              <a:gd name="T26" fmla="*/ 195 w 608"/>
              <a:gd name="T27" fmla="*/ 209 h 717"/>
              <a:gd name="T28" fmla="*/ 116 w 608"/>
              <a:gd name="T29" fmla="*/ 203 h 717"/>
              <a:gd name="T30" fmla="*/ 58 w 608"/>
              <a:gd name="T31" fmla="*/ 213 h 717"/>
              <a:gd name="T32" fmla="*/ 26 w 608"/>
              <a:gd name="T33" fmla="*/ 250 h 717"/>
              <a:gd name="T34" fmla="*/ 0 w 608"/>
              <a:gd name="T35" fmla="*/ 215 h 717"/>
              <a:gd name="T36" fmla="*/ 26 w 608"/>
              <a:gd name="T37" fmla="*/ 162 h 717"/>
              <a:gd name="T38" fmla="*/ 67 w 608"/>
              <a:gd name="T39" fmla="*/ 113 h 717"/>
              <a:gd name="T40" fmla="*/ 97 w 608"/>
              <a:gd name="T41" fmla="*/ 144 h 717"/>
              <a:gd name="T42" fmla="*/ 119 w 608"/>
              <a:gd name="T43" fmla="*/ 81 h 717"/>
              <a:gd name="T44" fmla="*/ 155 w 608"/>
              <a:gd name="T45" fmla="*/ 130 h 717"/>
              <a:gd name="T46" fmla="*/ 153 w 608"/>
              <a:gd name="T47" fmla="*/ 177 h 717"/>
              <a:gd name="T48" fmla="*/ 215 w 608"/>
              <a:gd name="T49" fmla="*/ 141 h 717"/>
              <a:gd name="T50" fmla="*/ 227 w 608"/>
              <a:gd name="T51" fmla="*/ 95 h 717"/>
              <a:gd name="T52" fmla="*/ 241 w 608"/>
              <a:gd name="T53" fmla="*/ 65 h 717"/>
              <a:gd name="T54" fmla="*/ 240 w 608"/>
              <a:gd name="T55" fmla="*/ 0 h 717"/>
              <a:gd name="T56" fmla="*/ 277 w 608"/>
              <a:gd name="T57" fmla="*/ 16 h 717"/>
              <a:gd name="T58" fmla="*/ 290 w 608"/>
              <a:gd name="T59" fmla="*/ 42 h 717"/>
              <a:gd name="T60" fmla="*/ 305 w 608"/>
              <a:gd name="T61" fmla="*/ 71 h 717"/>
              <a:gd name="T62" fmla="*/ 298 w 608"/>
              <a:gd name="T63" fmla="*/ 167 h 717"/>
              <a:gd name="T64" fmla="*/ 296 w 608"/>
              <a:gd name="T65" fmla="*/ 213 h 717"/>
              <a:gd name="T66" fmla="*/ 326 w 608"/>
              <a:gd name="T67" fmla="*/ 252 h 717"/>
              <a:gd name="T68" fmla="*/ 341 w 608"/>
              <a:gd name="T69" fmla="*/ 352 h 717"/>
              <a:gd name="T70" fmla="*/ 374 w 608"/>
              <a:gd name="T71" fmla="*/ 378 h 717"/>
              <a:gd name="T72" fmla="*/ 442 w 608"/>
              <a:gd name="T73" fmla="*/ 441 h 717"/>
              <a:gd name="T74" fmla="*/ 453 w 608"/>
              <a:gd name="T75" fmla="*/ 431 h 717"/>
              <a:gd name="T76" fmla="*/ 436 w 608"/>
              <a:gd name="T77" fmla="*/ 394 h 717"/>
              <a:gd name="T78" fmla="*/ 388 w 608"/>
              <a:gd name="T79" fmla="*/ 365 h 717"/>
              <a:gd name="T80" fmla="*/ 367 w 608"/>
              <a:gd name="T81" fmla="*/ 322 h 717"/>
              <a:gd name="T82" fmla="*/ 361 w 608"/>
              <a:gd name="T83" fmla="*/ 260 h 717"/>
              <a:gd name="T84" fmla="*/ 355 w 608"/>
              <a:gd name="T85" fmla="*/ 226 h 717"/>
              <a:gd name="T86" fmla="*/ 391 w 608"/>
              <a:gd name="T87" fmla="*/ 287 h 717"/>
              <a:gd name="T88" fmla="*/ 430 w 608"/>
              <a:gd name="T89" fmla="*/ 332 h 717"/>
              <a:gd name="T90" fmla="*/ 424 w 608"/>
              <a:gd name="T91" fmla="*/ 290 h 717"/>
              <a:gd name="T92" fmla="*/ 394 w 608"/>
              <a:gd name="T93" fmla="*/ 239 h 717"/>
              <a:gd name="T94" fmla="*/ 440 w 608"/>
              <a:gd name="T95" fmla="*/ 277 h 717"/>
              <a:gd name="T96" fmla="*/ 459 w 608"/>
              <a:gd name="T97" fmla="*/ 271 h 717"/>
              <a:gd name="T98" fmla="*/ 445 w 608"/>
              <a:gd name="T99" fmla="*/ 251 h 717"/>
              <a:gd name="T100" fmla="*/ 455 w 608"/>
              <a:gd name="T101" fmla="*/ 215 h 717"/>
              <a:gd name="T102" fmla="*/ 520 w 608"/>
              <a:gd name="T103" fmla="*/ 188 h 717"/>
              <a:gd name="T104" fmla="*/ 583 w 608"/>
              <a:gd name="T105" fmla="*/ 271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8" h="717">
                <a:moveTo>
                  <a:pt x="608" y="280"/>
                </a:moveTo>
                <a:lnTo>
                  <a:pt x="603" y="284"/>
                </a:lnTo>
                <a:lnTo>
                  <a:pt x="575" y="309"/>
                </a:lnTo>
                <a:lnTo>
                  <a:pt x="559" y="324"/>
                </a:lnTo>
                <a:lnTo>
                  <a:pt x="541" y="342"/>
                </a:lnTo>
                <a:lnTo>
                  <a:pt x="537" y="362"/>
                </a:lnTo>
                <a:lnTo>
                  <a:pt x="530" y="392"/>
                </a:lnTo>
                <a:lnTo>
                  <a:pt x="525" y="410"/>
                </a:lnTo>
                <a:lnTo>
                  <a:pt x="521" y="431"/>
                </a:lnTo>
                <a:lnTo>
                  <a:pt x="514" y="466"/>
                </a:lnTo>
                <a:lnTo>
                  <a:pt x="507" y="487"/>
                </a:lnTo>
                <a:lnTo>
                  <a:pt x="501" y="518"/>
                </a:lnTo>
                <a:lnTo>
                  <a:pt x="495" y="544"/>
                </a:lnTo>
                <a:lnTo>
                  <a:pt x="489" y="574"/>
                </a:lnTo>
                <a:lnTo>
                  <a:pt x="479" y="607"/>
                </a:lnTo>
                <a:lnTo>
                  <a:pt x="426" y="717"/>
                </a:lnTo>
                <a:lnTo>
                  <a:pt x="326" y="614"/>
                </a:lnTo>
                <a:lnTo>
                  <a:pt x="329" y="572"/>
                </a:lnTo>
                <a:lnTo>
                  <a:pt x="295" y="552"/>
                </a:lnTo>
                <a:lnTo>
                  <a:pt x="306" y="535"/>
                </a:lnTo>
                <a:lnTo>
                  <a:pt x="296" y="541"/>
                </a:lnTo>
                <a:lnTo>
                  <a:pt x="290" y="525"/>
                </a:lnTo>
                <a:lnTo>
                  <a:pt x="267" y="546"/>
                </a:lnTo>
                <a:lnTo>
                  <a:pt x="260" y="500"/>
                </a:lnTo>
                <a:lnTo>
                  <a:pt x="214" y="483"/>
                </a:lnTo>
                <a:lnTo>
                  <a:pt x="234" y="456"/>
                </a:lnTo>
                <a:lnTo>
                  <a:pt x="201" y="420"/>
                </a:lnTo>
                <a:lnTo>
                  <a:pt x="171" y="414"/>
                </a:lnTo>
                <a:lnTo>
                  <a:pt x="179" y="395"/>
                </a:lnTo>
                <a:lnTo>
                  <a:pt x="150" y="340"/>
                </a:lnTo>
                <a:lnTo>
                  <a:pt x="172" y="327"/>
                </a:lnTo>
                <a:lnTo>
                  <a:pt x="162" y="312"/>
                </a:lnTo>
                <a:lnTo>
                  <a:pt x="172" y="309"/>
                </a:lnTo>
                <a:lnTo>
                  <a:pt x="195" y="322"/>
                </a:lnTo>
                <a:lnTo>
                  <a:pt x="214" y="353"/>
                </a:lnTo>
                <a:lnTo>
                  <a:pt x="234" y="333"/>
                </a:lnTo>
                <a:lnTo>
                  <a:pt x="231" y="307"/>
                </a:lnTo>
                <a:lnTo>
                  <a:pt x="243" y="294"/>
                </a:lnTo>
                <a:lnTo>
                  <a:pt x="263" y="270"/>
                </a:lnTo>
                <a:lnTo>
                  <a:pt x="257" y="248"/>
                </a:lnTo>
                <a:lnTo>
                  <a:pt x="233" y="225"/>
                </a:lnTo>
                <a:lnTo>
                  <a:pt x="195" y="209"/>
                </a:lnTo>
                <a:lnTo>
                  <a:pt x="146" y="205"/>
                </a:lnTo>
                <a:lnTo>
                  <a:pt x="129" y="205"/>
                </a:lnTo>
                <a:lnTo>
                  <a:pt x="116" y="203"/>
                </a:lnTo>
                <a:lnTo>
                  <a:pt x="101" y="176"/>
                </a:lnTo>
                <a:lnTo>
                  <a:pt x="83" y="196"/>
                </a:lnTo>
                <a:lnTo>
                  <a:pt x="58" y="213"/>
                </a:lnTo>
                <a:lnTo>
                  <a:pt x="47" y="232"/>
                </a:lnTo>
                <a:lnTo>
                  <a:pt x="51" y="258"/>
                </a:lnTo>
                <a:lnTo>
                  <a:pt x="26" y="250"/>
                </a:lnTo>
                <a:lnTo>
                  <a:pt x="15" y="247"/>
                </a:lnTo>
                <a:lnTo>
                  <a:pt x="8" y="238"/>
                </a:lnTo>
                <a:lnTo>
                  <a:pt x="0" y="215"/>
                </a:lnTo>
                <a:lnTo>
                  <a:pt x="3" y="205"/>
                </a:lnTo>
                <a:lnTo>
                  <a:pt x="19" y="192"/>
                </a:lnTo>
                <a:lnTo>
                  <a:pt x="26" y="162"/>
                </a:lnTo>
                <a:lnTo>
                  <a:pt x="41" y="133"/>
                </a:lnTo>
                <a:lnTo>
                  <a:pt x="55" y="115"/>
                </a:lnTo>
                <a:lnTo>
                  <a:pt x="67" y="113"/>
                </a:lnTo>
                <a:lnTo>
                  <a:pt x="71" y="130"/>
                </a:lnTo>
                <a:lnTo>
                  <a:pt x="77" y="146"/>
                </a:lnTo>
                <a:lnTo>
                  <a:pt x="97" y="144"/>
                </a:lnTo>
                <a:lnTo>
                  <a:pt x="110" y="123"/>
                </a:lnTo>
                <a:lnTo>
                  <a:pt x="119" y="102"/>
                </a:lnTo>
                <a:lnTo>
                  <a:pt x="119" y="81"/>
                </a:lnTo>
                <a:lnTo>
                  <a:pt x="135" y="82"/>
                </a:lnTo>
                <a:lnTo>
                  <a:pt x="152" y="100"/>
                </a:lnTo>
                <a:lnTo>
                  <a:pt x="155" y="130"/>
                </a:lnTo>
                <a:lnTo>
                  <a:pt x="133" y="153"/>
                </a:lnTo>
                <a:lnTo>
                  <a:pt x="129" y="173"/>
                </a:lnTo>
                <a:lnTo>
                  <a:pt x="153" y="177"/>
                </a:lnTo>
                <a:lnTo>
                  <a:pt x="165" y="173"/>
                </a:lnTo>
                <a:lnTo>
                  <a:pt x="184" y="164"/>
                </a:lnTo>
                <a:lnTo>
                  <a:pt x="215" y="141"/>
                </a:lnTo>
                <a:lnTo>
                  <a:pt x="223" y="134"/>
                </a:lnTo>
                <a:lnTo>
                  <a:pt x="233" y="120"/>
                </a:lnTo>
                <a:lnTo>
                  <a:pt x="227" y="95"/>
                </a:lnTo>
                <a:lnTo>
                  <a:pt x="205" y="77"/>
                </a:lnTo>
                <a:lnTo>
                  <a:pt x="215" y="64"/>
                </a:lnTo>
                <a:lnTo>
                  <a:pt x="241" y="65"/>
                </a:lnTo>
                <a:lnTo>
                  <a:pt x="241" y="42"/>
                </a:lnTo>
                <a:lnTo>
                  <a:pt x="240" y="30"/>
                </a:lnTo>
                <a:lnTo>
                  <a:pt x="240" y="0"/>
                </a:lnTo>
                <a:lnTo>
                  <a:pt x="251" y="4"/>
                </a:lnTo>
                <a:lnTo>
                  <a:pt x="274" y="13"/>
                </a:lnTo>
                <a:lnTo>
                  <a:pt x="277" y="16"/>
                </a:lnTo>
                <a:lnTo>
                  <a:pt x="289" y="35"/>
                </a:lnTo>
                <a:lnTo>
                  <a:pt x="290" y="38"/>
                </a:lnTo>
                <a:lnTo>
                  <a:pt x="290" y="42"/>
                </a:lnTo>
                <a:lnTo>
                  <a:pt x="285" y="64"/>
                </a:lnTo>
                <a:lnTo>
                  <a:pt x="279" y="87"/>
                </a:lnTo>
                <a:lnTo>
                  <a:pt x="305" y="71"/>
                </a:lnTo>
                <a:lnTo>
                  <a:pt x="313" y="102"/>
                </a:lnTo>
                <a:lnTo>
                  <a:pt x="302" y="141"/>
                </a:lnTo>
                <a:lnTo>
                  <a:pt x="298" y="167"/>
                </a:lnTo>
                <a:lnTo>
                  <a:pt x="296" y="179"/>
                </a:lnTo>
                <a:lnTo>
                  <a:pt x="290" y="196"/>
                </a:lnTo>
                <a:lnTo>
                  <a:pt x="296" y="213"/>
                </a:lnTo>
                <a:lnTo>
                  <a:pt x="311" y="228"/>
                </a:lnTo>
                <a:lnTo>
                  <a:pt x="322" y="244"/>
                </a:lnTo>
                <a:lnTo>
                  <a:pt x="326" y="252"/>
                </a:lnTo>
                <a:lnTo>
                  <a:pt x="342" y="288"/>
                </a:lnTo>
                <a:lnTo>
                  <a:pt x="347" y="323"/>
                </a:lnTo>
                <a:lnTo>
                  <a:pt x="341" y="352"/>
                </a:lnTo>
                <a:lnTo>
                  <a:pt x="352" y="362"/>
                </a:lnTo>
                <a:lnTo>
                  <a:pt x="358" y="365"/>
                </a:lnTo>
                <a:lnTo>
                  <a:pt x="374" y="378"/>
                </a:lnTo>
                <a:lnTo>
                  <a:pt x="400" y="401"/>
                </a:lnTo>
                <a:lnTo>
                  <a:pt x="419" y="422"/>
                </a:lnTo>
                <a:lnTo>
                  <a:pt x="442" y="441"/>
                </a:lnTo>
                <a:lnTo>
                  <a:pt x="458" y="443"/>
                </a:lnTo>
                <a:lnTo>
                  <a:pt x="456" y="438"/>
                </a:lnTo>
                <a:lnTo>
                  <a:pt x="453" y="431"/>
                </a:lnTo>
                <a:lnTo>
                  <a:pt x="446" y="412"/>
                </a:lnTo>
                <a:lnTo>
                  <a:pt x="445" y="408"/>
                </a:lnTo>
                <a:lnTo>
                  <a:pt x="436" y="394"/>
                </a:lnTo>
                <a:lnTo>
                  <a:pt x="416" y="382"/>
                </a:lnTo>
                <a:lnTo>
                  <a:pt x="414" y="382"/>
                </a:lnTo>
                <a:lnTo>
                  <a:pt x="388" y="365"/>
                </a:lnTo>
                <a:lnTo>
                  <a:pt x="365" y="350"/>
                </a:lnTo>
                <a:lnTo>
                  <a:pt x="367" y="327"/>
                </a:lnTo>
                <a:lnTo>
                  <a:pt x="367" y="322"/>
                </a:lnTo>
                <a:lnTo>
                  <a:pt x="368" y="301"/>
                </a:lnTo>
                <a:lnTo>
                  <a:pt x="365" y="281"/>
                </a:lnTo>
                <a:lnTo>
                  <a:pt x="361" y="260"/>
                </a:lnTo>
                <a:lnTo>
                  <a:pt x="360" y="258"/>
                </a:lnTo>
                <a:lnTo>
                  <a:pt x="342" y="239"/>
                </a:lnTo>
                <a:lnTo>
                  <a:pt x="355" y="226"/>
                </a:lnTo>
                <a:lnTo>
                  <a:pt x="374" y="252"/>
                </a:lnTo>
                <a:lnTo>
                  <a:pt x="383" y="267"/>
                </a:lnTo>
                <a:lnTo>
                  <a:pt x="391" y="287"/>
                </a:lnTo>
                <a:lnTo>
                  <a:pt x="416" y="317"/>
                </a:lnTo>
                <a:lnTo>
                  <a:pt x="429" y="333"/>
                </a:lnTo>
                <a:lnTo>
                  <a:pt x="430" y="332"/>
                </a:lnTo>
                <a:lnTo>
                  <a:pt x="437" y="323"/>
                </a:lnTo>
                <a:lnTo>
                  <a:pt x="436" y="306"/>
                </a:lnTo>
                <a:lnTo>
                  <a:pt x="424" y="290"/>
                </a:lnTo>
                <a:lnTo>
                  <a:pt x="414" y="280"/>
                </a:lnTo>
                <a:lnTo>
                  <a:pt x="403" y="261"/>
                </a:lnTo>
                <a:lnTo>
                  <a:pt x="394" y="239"/>
                </a:lnTo>
                <a:lnTo>
                  <a:pt x="409" y="234"/>
                </a:lnTo>
                <a:lnTo>
                  <a:pt x="426" y="257"/>
                </a:lnTo>
                <a:lnTo>
                  <a:pt x="440" y="277"/>
                </a:lnTo>
                <a:lnTo>
                  <a:pt x="449" y="287"/>
                </a:lnTo>
                <a:lnTo>
                  <a:pt x="461" y="283"/>
                </a:lnTo>
                <a:lnTo>
                  <a:pt x="459" y="271"/>
                </a:lnTo>
                <a:lnTo>
                  <a:pt x="455" y="265"/>
                </a:lnTo>
                <a:lnTo>
                  <a:pt x="449" y="258"/>
                </a:lnTo>
                <a:lnTo>
                  <a:pt x="445" y="251"/>
                </a:lnTo>
                <a:lnTo>
                  <a:pt x="452" y="234"/>
                </a:lnTo>
                <a:lnTo>
                  <a:pt x="452" y="232"/>
                </a:lnTo>
                <a:lnTo>
                  <a:pt x="455" y="215"/>
                </a:lnTo>
                <a:lnTo>
                  <a:pt x="481" y="206"/>
                </a:lnTo>
                <a:lnTo>
                  <a:pt x="498" y="190"/>
                </a:lnTo>
                <a:lnTo>
                  <a:pt x="520" y="188"/>
                </a:lnTo>
                <a:lnTo>
                  <a:pt x="541" y="195"/>
                </a:lnTo>
                <a:lnTo>
                  <a:pt x="554" y="241"/>
                </a:lnTo>
                <a:lnTo>
                  <a:pt x="583" y="271"/>
                </a:lnTo>
                <a:lnTo>
                  <a:pt x="608" y="28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Freeform 11"/>
          <p:cNvSpPr>
            <a:spLocks/>
          </p:cNvSpPr>
          <p:nvPr/>
        </p:nvSpPr>
        <p:spPr bwMode="auto">
          <a:xfrm>
            <a:off x="6156326" y="498475"/>
            <a:ext cx="328613" cy="444500"/>
          </a:xfrm>
          <a:custGeom>
            <a:avLst/>
            <a:gdLst>
              <a:gd name="T0" fmla="*/ 193 w 207"/>
              <a:gd name="T1" fmla="*/ 176 h 280"/>
              <a:gd name="T2" fmla="*/ 191 w 207"/>
              <a:gd name="T3" fmla="*/ 178 h 280"/>
              <a:gd name="T4" fmla="*/ 199 w 207"/>
              <a:gd name="T5" fmla="*/ 189 h 280"/>
              <a:gd name="T6" fmla="*/ 178 w 207"/>
              <a:gd name="T7" fmla="*/ 205 h 280"/>
              <a:gd name="T8" fmla="*/ 174 w 207"/>
              <a:gd name="T9" fmla="*/ 221 h 280"/>
              <a:gd name="T10" fmla="*/ 145 w 207"/>
              <a:gd name="T11" fmla="*/ 218 h 280"/>
              <a:gd name="T12" fmla="*/ 137 w 207"/>
              <a:gd name="T13" fmla="*/ 221 h 280"/>
              <a:gd name="T14" fmla="*/ 131 w 207"/>
              <a:gd name="T15" fmla="*/ 225 h 280"/>
              <a:gd name="T16" fmla="*/ 124 w 207"/>
              <a:gd name="T17" fmla="*/ 221 h 280"/>
              <a:gd name="T18" fmla="*/ 121 w 207"/>
              <a:gd name="T19" fmla="*/ 222 h 280"/>
              <a:gd name="T20" fmla="*/ 76 w 207"/>
              <a:gd name="T21" fmla="*/ 280 h 280"/>
              <a:gd name="T22" fmla="*/ 56 w 207"/>
              <a:gd name="T23" fmla="*/ 280 h 280"/>
              <a:gd name="T24" fmla="*/ 52 w 207"/>
              <a:gd name="T25" fmla="*/ 280 h 280"/>
              <a:gd name="T26" fmla="*/ 41 w 207"/>
              <a:gd name="T27" fmla="*/ 244 h 280"/>
              <a:gd name="T28" fmla="*/ 31 w 207"/>
              <a:gd name="T29" fmla="*/ 241 h 280"/>
              <a:gd name="T30" fmla="*/ 14 w 207"/>
              <a:gd name="T31" fmla="*/ 238 h 280"/>
              <a:gd name="T32" fmla="*/ 0 w 207"/>
              <a:gd name="T33" fmla="*/ 234 h 280"/>
              <a:gd name="T34" fmla="*/ 41 w 207"/>
              <a:gd name="T35" fmla="*/ 219 h 280"/>
              <a:gd name="T36" fmla="*/ 53 w 207"/>
              <a:gd name="T37" fmla="*/ 227 h 280"/>
              <a:gd name="T38" fmla="*/ 66 w 207"/>
              <a:gd name="T39" fmla="*/ 235 h 280"/>
              <a:gd name="T40" fmla="*/ 80 w 207"/>
              <a:gd name="T41" fmla="*/ 214 h 280"/>
              <a:gd name="T42" fmla="*/ 62 w 207"/>
              <a:gd name="T43" fmla="*/ 195 h 280"/>
              <a:gd name="T44" fmla="*/ 47 w 207"/>
              <a:gd name="T45" fmla="*/ 181 h 280"/>
              <a:gd name="T46" fmla="*/ 82 w 207"/>
              <a:gd name="T47" fmla="*/ 159 h 280"/>
              <a:gd name="T48" fmla="*/ 96 w 207"/>
              <a:gd name="T49" fmla="*/ 206 h 280"/>
              <a:gd name="T50" fmla="*/ 98 w 207"/>
              <a:gd name="T51" fmla="*/ 206 h 280"/>
              <a:gd name="T52" fmla="*/ 111 w 207"/>
              <a:gd name="T53" fmla="*/ 204 h 280"/>
              <a:gd name="T54" fmla="*/ 111 w 207"/>
              <a:gd name="T55" fmla="*/ 162 h 280"/>
              <a:gd name="T56" fmla="*/ 132 w 207"/>
              <a:gd name="T57" fmla="*/ 155 h 280"/>
              <a:gd name="T58" fmla="*/ 111 w 207"/>
              <a:gd name="T59" fmla="*/ 126 h 280"/>
              <a:gd name="T60" fmla="*/ 116 w 207"/>
              <a:gd name="T61" fmla="*/ 121 h 280"/>
              <a:gd name="T62" fmla="*/ 122 w 207"/>
              <a:gd name="T63" fmla="*/ 110 h 280"/>
              <a:gd name="T64" fmla="*/ 101 w 207"/>
              <a:gd name="T65" fmla="*/ 48 h 280"/>
              <a:gd name="T66" fmla="*/ 109 w 207"/>
              <a:gd name="T67" fmla="*/ 15 h 280"/>
              <a:gd name="T68" fmla="*/ 134 w 207"/>
              <a:gd name="T69" fmla="*/ 8 h 280"/>
              <a:gd name="T70" fmla="*/ 154 w 207"/>
              <a:gd name="T71" fmla="*/ 0 h 280"/>
              <a:gd name="T72" fmla="*/ 154 w 207"/>
              <a:gd name="T73" fmla="*/ 13 h 280"/>
              <a:gd name="T74" fmla="*/ 154 w 207"/>
              <a:gd name="T75" fmla="*/ 46 h 280"/>
              <a:gd name="T76" fmla="*/ 168 w 207"/>
              <a:gd name="T77" fmla="*/ 83 h 280"/>
              <a:gd name="T78" fmla="*/ 207 w 207"/>
              <a:gd name="T79" fmla="*/ 104 h 280"/>
              <a:gd name="T80" fmla="*/ 189 w 207"/>
              <a:gd name="T81" fmla="*/ 172 h 280"/>
              <a:gd name="T82" fmla="*/ 193 w 207"/>
              <a:gd name="T83" fmla="*/ 176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7" h="280">
                <a:moveTo>
                  <a:pt x="193" y="176"/>
                </a:moveTo>
                <a:lnTo>
                  <a:pt x="191" y="178"/>
                </a:lnTo>
                <a:lnTo>
                  <a:pt x="199" y="189"/>
                </a:lnTo>
                <a:lnTo>
                  <a:pt x="178" y="205"/>
                </a:lnTo>
                <a:lnTo>
                  <a:pt x="174" y="221"/>
                </a:lnTo>
                <a:lnTo>
                  <a:pt x="145" y="218"/>
                </a:lnTo>
                <a:lnTo>
                  <a:pt x="137" y="221"/>
                </a:lnTo>
                <a:lnTo>
                  <a:pt x="131" y="225"/>
                </a:lnTo>
                <a:lnTo>
                  <a:pt x="124" y="221"/>
                </a:lnTo>
                <a:lnTo>
                  <a:pt x="121" y="222"/>
                </a:lnTo>
                <a:lnTo>
                  <a:pt x="76" y="280"/>
                </a:lnTo>
                <a:lnTo>
                  <a:pt x="56" y="280"/>
                </a:lnTo>
                <a:lnTo>
                  <a:pt x="52" y="280"/>
                </a:lnTo>
                <a:lnTo>
                  <a:pt x="41" y="244"/>
                </a:lnTo>
                <a:lnTo>
                  <a:pt x="31" y="241"/>
                </a:lnTo>
                <a:lnTo>
                  <a:pt x="14" y="238"/>
                </a:lnTo>
                <a:lnTo>
                  <a:pt x="0" y="234"/>
                </a:lnTo>
                <a:lnTo>
                  <a:pt x="41" y="219"/>
                </a:lnTo>
                <a:lnTo>
                  <a:pt x="53" y="227"/>
                </a:lnTo>
                <a:lnTo>
                  <a:pt x="66" y="235"/>
                </a:lnTo>
                <a:lnTo>
                  <a:pt x="80" y="214"/>
                </a:lnTo>
                <a:lnTo>
                  <a:pt x="62" y="195"/>
                </a:lnTo>
                <a:lnTo>
                  <a:pt x="47" y="181"/>
                </a:lnTo>
                <a:lnTo>
                  <a:pt x="82" y="159"/>
                </a:lnTo>
                <a:lnTo>
                  <a:pt x="96" y="206"/>
                </a:lnTo>
                <a:lnTo>
                  <a:pt x="98" y="206"/>
                </a:lnTo>
                <a:lnTo>
                  <a:pt x="111" y="204"/>
                </a:lnTo>
                <a:lnTo>
                  <a:pt x="111" y="162"/>
                </a:lnTo>
                <a:lnTo>
                  <a:pt x="132" y="155"/>
                </a:lnTo>
                <a:lnTo>
                  <a:pt x="111" y="126"/>
                </a:lnTo>
                <a:lnTo>
                  <a:pt x="116" y="121"/>
                </a:lnTo>
                <a:lnTo>
                  <a:pt x="122" y="110"/>
                </a:lnTo>
                <a:lnTo>
                  <a:pt x="101" y="48"/>
                </a:lnTo>
                <a:lnTo>
                  <a:pt x="109" y="15"/>
                </a:lnTo>
                <a:lnTo>
                  <a:pt x="134" y="8"/>
                </a:lnTo>
                <a:lnTo>
                  <a:pt x="154" y="0"/>
                </a:lnTo>
                <a:lnTo>
                  <a:pt x="154" y="13"/>
                </a:lnTo>
                <a:lnTo>
                  <a:pt x="154" y="46"/>
                </a:lnTo>
                <a:lnTo>
                  <a:pt x="168" y="83"/>
                </a:lnTo>
                <a:lnTo>
                  <a:pt x="207" y="104"/>
                </a:lnTo>
                <a:lnTo>
                  <a:pt x="189" y="172"/>
                </a:lnTo>
                <a:lnTo>
                  <a:pt x="193" y="176"/>
                </a:lnTo>
                <a:close/>
              </a:path>
            </a:pathLst>
          </a:custGeom>
          <a:solidFill>
            <a:srgbClr val="D4E5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Freeform 12"/>
          <p:cNvSpPr>
            <a:spLocks noEditPoints="1"/>
          </p:cNvSpPr>
          <p:nvPr/>
        </p:nvSpPr>
        <p:spPr bwMode="auto">
          <a:xfrm>
            <a:off x="4381501" y="5773738"/>
            <a:ext cx="731838" cy="652463"/>
          </a:xfrm>
          <a:custGeom>
            <a:avLst/>
            <a:gdLst>
              <a:gd name="T0" fmla="*/ 52 w 461"/>
              <a:gd name="T1" fmla="*/ 117 h 411"/>
              <a:gd name="T2" fmla="*/ 251 w 461"/>
              <a:gd name="T3" fmla="*/ 33 h 411"/>
              <a:gd name="T4" fmla="*/ 281 w 461"/>
              <a:gd name="T5" fmla="*/ 108 h 411"/>
              <a:gd name="T6" fmla="*/ 333 w 461"/>
              <a:gd name="T7" fmla="*/ 102 h 411"/>
              <a:gd name="T8" fmla="*/ 369 w 461"/>
              <a:gd name="T9" fmla="*/ 229 h 411"/>
              <a:gd name="T10" fmla="*/ 415 w 461"/>
              <a:gd name="T11" fmla="*/ 281 h 411"/>
              <a:gd name="T12" fmla="*/ 435 w 461"/>
              <a:gd name="T13" fmla="*/ 321 h 411"/>
              <a:gd name="T14" fmla="*/ 415 w 461"/>
              <a:gd name="T15" fmla="*/ 382 h 411"/>
              <a:gd name="T16" fmla="*/ 363 w 461"/>
              <a:gd name="T17" fmla="*/ 408 h 411"/>
              <a:gd name="T18" fmla="*/ 329 w 461"/>
              <a:gd name="T19" fmla="*/ 372 h 411"/>
              <a:gd name="T20" fmla="*/ 372 w 461"/>
              <a:gd name="T21" fmla="*/ 323 h 411"/>
              <a:gd name="T22" fmla="*/ 333 w 461"/>
              <a:gd name="T23" fmla="*/ 331 h 411"/>
              <a:gd name="T24" fmla="*/ 298 w 461"/>
              <a:gd name="T25" fmla="*/ 379 h 411"/>
              <a:gd name="T26" fmla="*/ 278 w 461"/>
              <a:gd name="T27" fmla="*/ 389 h 411"/>
              <a:gd name="T28" fmla="*/ 215 w 461"/>
              <a:gd name="T29" fmla="*/ 343 h 411"/>
              <a:gd name="T30" fmla="*/ 190 w 461"/>
              <a:gd name="T31" fmla="*/ 339 h 411"/>
              <a:gd name="T32" fmla="*/ 161 w 461"/>
              <a:gd name="T33" fmla="*/ 314 h 411"/>
              <a:gd name="T34" fmla="*/ 163 w 461"/>
              <a:gd name="T35" fmla="*/ 297 h 411"/>
              <a:gd name="T36" fmla="*/ 168 w 461"/>
              <a:gd name="T37" fmla="*/ 249 h 411"/>
              <a:gd name="T38" fmla="*/ 145 w 461"/>
              <a:gd name="T39" fmla="*/ 229 h 411"/>
              <a:gd name="T40" fmla="*/ 86 w 461"/>
              <a:gd name="T41" fmla="*/ 235 h 411"/>
              <a:gd name="T42" fmla="*/ 65 w 461"/>
              <a:gd name="T43" fmla="*/ 236 h 411"/>
              <a:gd name="T44" fmla="*/ 96 w 461"/>
              <a:gd name="T45" fmla="*/ 179 h 411"/>
              <a:gd name="T46" fmla="*/ 131 w 461"/>
              <a:gd name="T47" fmla="*/ 140 h 411"/>
              <a:gd name="T48" fmla="*/ 67 w 461"/>
              <a:gd name="T49" fmla="*/ 176 h 411"/>
              <a:gd name="T50" fmla="*/ 88 w 461"/>
              <a:gd name="T51" fmla="*/ 122 h 411"/>
              <a:gd name="T52" fmla="*/ 95 w 461"/>
              <a:gd name="T53" fmla="*/ 63 h 411"/>
              <a:gd name="T54" fmla="*/ 128 w 461"/>
              <a:gd name="T55" fmla="*/ 50 h 411"/>
              <a:gd name="T56" fmla="*/ 153 w 461"/>
              <a:gd name="T57" fmla="*/ 109 h 411"/>
              <a:gd name="T58" fmla="*/ 180 w 461"/>
              <a:gd name="T59" fmla="*/ 213 h 411"/>
              <a:gd name="T60" fmla="*/ 203 w 461"/>
              <a:gd name="T61" fmla="*/ 246 h 411"/>
              <a:gd name="T62" fmla="*/ 181 w 461"/>
              <a:gd name="T63" fmla="*/ 186 h 411"/>
              <a:gd name="T64" fmla="*/ 213 w 461"/>
              <a:gd name="T65" fmla="*/ 177 h 411"/>
              <a:gd name="T66" fmla="*/ 233 w 461"/>
              <a:gd name="T67" fmla="*/ 199 h 411"/>
              <a:gd name="T68" fmla="*/ 268 w 461"/>
              <a:gd name="T69" fmla="*/ 228 h 411"/>
              <a:gd name="T70" fmla="*/ 256 w 461"/>
              <a:gd name="T71" fmla="*/ 177 h 411"/>
              <a:gd name="T72" fmla="*/ 304 w 461"/>
              <a:gd name="T73" fmla="*/ 158 h 411"/>
              <a:gd name="T74" fmla="*/ 251 w 461"/>
              <a:gd name="T75" fmla="*/ 163 h 411"/>
              <a:gd name="T76" fmla="*/ 238 w 461"/>
              <a:gd name="T77" fmla="*/ 144 h 411"/>
              <a:gd name="T78" fmla="*/ 226 w 461"/>
              <a:gd name="T79" fmla="*/ 117 h 411"/>
              <a:gd name="T80" fmla="*/ 248 w 461"/>
              <a:gd name="T81" fmla="*/ 96 h 411"/>
              <a:gd name="T82" fmla="*/ 226 w 461"/>
              <a:gd name="T83" fmla="*/ 73 h 411"/>
              <a:gd name="T84" fmla="*/ 215 w 461"/>
              <a:gd name="T85" fmla="*/ 82 h 411"/>
              <a:gd name="T86" fmla="*/ 193 w 461"/>
              <a:gd name="T87" fmla="*/ 109 h 411"/>
              <a:gd name="T88" fmla="*/ 180 w 461"/>
              <a:gd name="T89" fmla="*/ 102 h 411"/>
              <a:gd name="T90" fmla="*/ 170 w 461"/>
              <a:gd name="T91" fmla="*/ 91 h 411"/>
              <a:gd name="T92" fmla="*/ 167 w 461"/>
              <a:gd name="T93" fmla="*/ 63 h 411"/>
              <a:gd name="T94" fmla="*/ 190 w 461"/>
              <a:gd name="T95" fmla="*/ 27 h 411"/>
              <a:gd name="T96" fmla="*/ 204 w 461"/>
              <a:gd name="T97" fmla="*/ 4 h 411"/>
              <a:gd name="T98" fmla="*/ 239 w 461"/>
              <a:gd name="T99" fmla="*/ 2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61" h="411">
                <a:moveTo>
                  <a:pt x="39" y="192"/>
                </a:moveTo>
                <a:lnTo>
                  <a:pt x="0" y="205"/>
                </a:lnTo>
                <a:lnTo>
                  <a:pt x="52" y="117"/>
                </a:lnTo>
                <a:lnTo>
                  <a:pt x="39" y="192"/>
                </a:lnTo>
                <a:close/>
                <a:moveTo>
                  <a:pt x="239" y="20"/>
                </a:moveTo>
                <a:lnTo>
                  <a:pt x="251" y="33"/>
                </a:lnTo>
                <a:lnTo>
                  <a:pt x="278" y="33"/>
                </a:lnTo>
                <a:lnTo>
                  <a:pt x="261" y="52"/>
                </a:lnTo>
                <a:lnTo>
                  <a:pt x="281" y="108"/>
                </a:lnTo>
                <a:lnTo>
                  <a:pt x="291" y="107"/>
                </a:lnTo>
                <a:lnTo>
                  <a:pt x="316" y="104"/>
                </a:lnTo>
                <a:lnTo>
                  <a:pt x="333" y="102"/>
                </a:lnTo>
                <a:lnTo>
                  <a:pt x="415" y="91"/>
                </a:lnTo>
                <a:lnTo>
                  <a:pt x="406" y="166"/>
                </a:lnTo>
                <a:lnTo>
                  <a:pt x="369" y="229"/>
                </a:lnTo>
                <a:lnTo>
                  <a:pt x="412" y="228"/>
                </a:lnTo>
                <a:lnTo>
                  <a:pt x="424" y="255"/>
                </a:lnTo>
                <a:lnTo>
                  <a:pt x="415" y="281"/>
                </a:lnTo>
                <a:lnTo>
                  <a:pt x="414" y="284"/>
                </a:lnTo>
                <a:lnTo>
                  <a:pt x="434" y="304"/>
                </a:lnTo>
                <a:lnTo>
                  <a:pt x="435" y="321"/>
                </a:lnTo>
                <a:lnTo>
                  <a:pt x="437" y="339"/>
                </a:lnTo>
                <a:lnTo>
                  <a:pt x="461" y="354"/>
                </a:lnTo>
                <a:lnTo>
                  <a:pt x="415" y="382"/>
                </a:lnTo>
                <a:lnTo>
                  <a:pt x="383" y="372"/>
                </a:lnTo>
                <a:lnTo>
                  <a:pt x="385" y="395"/>
                </a:lnTo>
                <a:lnTo>
                  <a:pt x="363" y="408"/>
                </a:lnTo>
                <a:lnTo>
                  <a:pt x="336" y="373"/>
                </a:lnTo>
                <a:lnTo>
                  <a:pt x="333" y="373"/>
                </a:lnTo>
                <a:lnTo>
                  <a:pt x="329" y="372"/>
                </a:lnTo>
                <a:lnTo>
                  <a:pt x="333" y="367"/>
                </a:lnTo>
                <a:lnTo>
                  <a:pt x="356" y="340"/>
                </a:lnTo>
                <a:lnTo>
                  <a:pt x="372" y="323"/>
                </a:lnTo>
                <a:lnTo>
                  <a:pt x="382" y="310"/>
                </a:lnTo>
                <a:lnTo>
                  <a:pt x="375" y="297"/>
                </a:lnTo>
                <a:lnTo>
                  <a:pt x="333" y="331"/>
                </a:lnTo>
                <a:lnTo>
                  <a:pt x="331" y="333"/>
                </a:lnTo>
                <a:lnTo>
                  <a:pt x="314" y="356"/>
                </a:lnTo>
                <a:lnTo>
                  <a:pt x="298" y="379"/>
                </a:lnTo>
                <a:lnTo>
                  <a:pt x="269" y="411"/>
                </a:lnTo>
                <a:lnTo>
                  <a:pt x="262" y="402"/>
                </a:lnTo>
                <a:lnTo>
                  <a:pt x="278" y="389"/>
                </a:lnTo>
                <a:lnTo>
                  <a:pt x="265" y="373"/>
                </a:lnTo>
                <a:lnTo>
                  <a:pt x="225" y="359"/>
                </a:lnTo>
                <a:lnTo>
                  <a:pt x="215" y="343"/>
                </a:lnTo>
                <a:lnTo>
                  <a:pt x="207" y="326"/>
                </a:lnTo>
                <a:lnTo>
                  <a:pt x="204" y="333"/>
                </a:lnTo>
                <a:lnTo>
                  <a:pt x="190" y="339"/>
                </a:lnTo>
                <a:lnTo>
                  <a:pt x="184" y="340"/>
                </a:lnTo>
                <a:lnTo>
                  <a:pt x="170" y="324"/>
                </a:lnTo>
                <a:lnTo>
                  <a:pt x="161" y="314"/>
                </a:lnTo>
                <a:lnTo>
                  <a:pt x="163" y="305"/>
                </a:lnTo>
                <a:lnTo>
                  <a:pt x="167" y="300"/>
                </a:lnTo>
                <a:lnTo>
                  <a:pt x="163" y="297"/>
                </a:lnTo>
                <a:lnTo>
                  <a:pt x="170" y="267"/>
                </a:lnTo>
                <a:lnTo>
                  <a:pt x="178" y="258"/>
                </a:lnTo>
                <a:lnTo>
                  <a:pt x="168" y="249"/>
                </a:lnTo>
                <a:lnTo>
                  <a:pt x="167" y="249"/>
                </a:lnTo>
                <a:lnTo>
                  <a:pt x="161" y="245"/>
                </a:lnTo>
                <a:lnTo>
                  <a:pt x="145" y="229"/>
                </a:lnTo>
                <a:lnTo>
                  <a:pt x="140" y="213"/>
                </a:lnTo>
                <a:lnTo>
                  <a:pt x="129" y="180"/>
                </a:lnTo>
                <a:lnTo>
                  <a:pt x="86" y="235"/>
                </a:lnTo>
                <a:lnTo>
                  <a:pt x="82" y="236"/>
                </a:lnTo>
                <a:lnTo>
                  <a:pt x="77" y="236"/>
                </a:lnTo>
                <a:lnTo>
                  <a:pt x="65" y="236"/>
                </a:lnTo>
                <a:lnTo>
                  <a:pt x="54" y="236"/>
                </a:lnTo>
                <a:lnTo>
                  <a:pt x="66" y="210"/>
                </a:lnTo>
                <a:lnTo>
                  <a:pt x="96" y="179"/>
                </a:lnTo>
                <a:lnTo>
                  <a:pt x="134" y="160"/>
                </a:lnTo>
                <a:lnTo>
                  <a:pt x="132" y="153"/>
                </a:lnTo>
                <a:lnTo>
                  <a:pt x="131" y="140"/>
                </a:lnTo>
                <a:lnTo>
                  <a:pt x="114" y="135"/>
                </a:lnTo>
                <a:lnTo>
                  <a:pt x="88" y="157"/>
                </a:lnTo>
                <a:lnTo>
                  <a:pt x="67" y="176"/>
                </a:lnTo>
                <a:lnTo>
                  <a:pt x="62" y="181"/>
                </a:lnTo>
                <a:lnTo>
                  <a:pt x="66" y="147"/>
                </a:lnTo>
                <a:lnTo>
                  <a:pt x="88" y="122"/>
                </a:lnTo>
                <a:lnTo>
                  <a:pt x="95" y="101"/>
                </a:lnTo>
                <a:lnTo>
                  <a:pt x="95" y="70"/>
                </a:lnTo>
                <a:lnTo>
                  <a:pt x="95" y="63"/>
                </a:lnTo>
                <a:lnTo>
                  <a:pt x="105" y="36"/>
                </a:lnTo>
                <a:lnTo>
                  <a:pt x="116" y="45"/>
                </a:lnTo>
                <a:lnTo>
                  <a:pt x="128" y="50"/>
                </a:lnTo>
                <a:lnTo>
                  <a:pt x="128" y="56"/>
                </a:lnTo>
                <a:lnTo>
                  <a:pt x="124" y="88"/>
                </a:lnTo>
                <a:lnTo>
                  <a:pt x="153" y="109"/>
                </a:lnTo>
                <a:lnTo>
                  <a:pt x="178" y="148"/>
                </a:lnTo>
                <a:lnTo>
                  <a:pt x="168" y="179"/>
                </a:lnTo>
                <a:lnTo>
                  <a:pt x="180" y="213"/>
                </a:lnTo>
                <a:lnTo>
                  <a:pt x="183" y="222"/>
                </a:lnTo>
                <a:lnTo>
                  <a:pt x="190" y="238"/>
                </a:lnTo>
                <a:lnTo>
                  <a:pt x="203" y="246"/>
                </a:lnTo>
                <a:lnTo>
                  <a:pt x="200" y="225"/>
                </a:lnTo>
                <a:lnTo>
                  <a:pt x="199" y="215"/>
                </a:lnTo>
                <a:lnTo>
                  <a:pt x="181" y="186"/>
                </a:lnTo>
                <a:lnTo>
                  <a:pt x="183" y="184"/>
                </a:lnTo>
                <a:lnTo>
                  <a:pt x="193" y="173"/>
                </a:lnTo>
                <a:lnTo>
                  <a:pt x="213" y="177"/>
                </a:lnTo>
                <a:lnTo>
                  <a:pt x="213" y="180"/>
                </a:lnTo>
                <a:lnTo>
                  <a:pt x="217" y="212"/>
                </a:lnTo>
                <a:lnTo>
                  <a:pt x="233" y="199"/>
                </a:lnTo>
                <a:lnTo>
                  <a:pt x="248" y="232"/>
                </a:lnTo>
                <a:lnTo>
                  <a:pt x="268" y="235"/>
                </a:lnTo>
                <a:lnTo>
                  <a:pt x="268" y="228"/>
                </a:lnTo>
                <a:lnTo>
                  <a:pt x="268" y="218"/>
                </a:lnTo>
                <a:lnTo>
                  <a:pt x="245" y="190"/>
                </a:lnTo>
                <a:lnTo>
                  <a:pt x="256" y="177"/>
                </a:lnTo>
                <a:lnTo>
                  <a:pt x="291" y="173"/>
                </a:lnTo>
                <a:lnTo>
                  <a:pt x="301" y="171"/>
                </a:lnTo>
                <a:lnTo>
                  <a:pt x="304" y="158"/>
                </a:lnTo>
                <a:lnTo>
                  <a:pt x="291" y="158"/>
                </a:lnTo>
                <a:lnTo>
                  <a:pt x="288" y="160"/>
                </a:lnTo>
                <a:lnTo>
                  <a:pt x="251" y="163"/>
                </a:lnTo>
                <a:lnTo>
                  <a:pt x="243" y="151"/>
                </a:lnTo>
                <a:lnTo>
                  <a:pt x="239" y="147"/>
                </a:lnTo>
                <a:lnTo>
                  <a:pt x="238" y="144"/>
                </a:lnTo>
                <a:lnTo>
                  <a:pt x="228" y="132"/>
                </a:lnTo>
                <a:lnTo>
                  <a:pt x="219" y="118"/>
                </a:lnTo>
                <a:lnTo>
                  <a:pt x="226" y="117"/>
                </a:lnTo>
                <a:lnTo>
                  <a:pt x="239" y="114"/>
                </a:lnTo>
                <a:lnTo>
                  <a:pt x="249" y="99"/>
                </a:lnTo>
                <a:lnTo>
                  <a:pt x="248" y="96"/>
                </a:lnTo>
                <a:lnTo>
                  <a:pt x="238" y="91"/>
                </a:lnTo>
                <a:lnTo>
                  <a:pt x="226" y="83"/>
                </a:lnTo>
                <a:lnTo>
                  <a:pt x="226" y="73"/>
                </a:lnTo>
                <a:lnTo>
                  <a:pt x="226" y="45"/>
                </a:lnTo>
                <a:lnTo>
                  <a:pt x="215" y="70"/>
                </a:lnTo>
                <a:lnTo>
                  <a:pt x="215" y="82"/>
                </a:lnTo>
                <a:lnTo>
                  <a:pt x="215" y="105"/>
                </a:lnTo>
                <a:lnTo>
                  <a:pt x="199" y="108"/>
                </a:lnTo>
                <a:lnTo>
                  <a:pt x="193" y="109"/>
                </a:lnTo>
                <a:lnTo>
                  <a:pt x="191" y="111"/>
                </a:lnTo>
                <a:lnTo>
                  <a:pt x="178" y="104"/>
                </a:lnTo>
                <a:lnTo>
                  <a:pt x="180" y="102"/>
                </a:lnTo>
                <a:lnTo>
                  <a:pt x="199" y="79"/>
                </a:lnTo>
                <a:lnTo>
                  <a:pt x="187" y="83"/>
                </a:lnTo>
                <a:lnTo>
                  <a:pt x="170" y="91"/>
                </a:lnTo>
                <a:lnTo>
                  <a:pt x="157" y="72"/>
                </a:lnTo>
                <a:lnTo>
                  <a:pt x="157" y="69"/>
                </a:lnTo>
                <a:lnTo>
                  <a:pt x="167" y="63"/>
                </a:lnTo>
                <a:lnTo>
                  <a:pt x="171" y="62"/>
                </a:lnTo>
                <a:lnTo>
                  <a:pt x="180" y="56"/>
                </a:lnTo>
                <a:lnTo>
                  <a:pt x="190" y="27"/>
                </a:lnTo>
                <a:lnTo>
                  <a:pt x="190" y="26"/>
                </a:lnTo>
                <a:lnTo>
                  <a:pt x="171" y="17"/>
                </a:lnTo>
                <a:lnTo>
                  <a:pt x="204" y="4"/>
                </a:lnTo>
                <a:lnTo>
                  <a:pt x="217" y="0"/>
                </a:lnTo>
                <a:lnTo>
                  <a:pt x="226" y="11"/>
                </a:lnTo>
                <a:lnTo>
                  <a:pt x="239" y="2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Freeform 13"/>
          <p:cNvSpPr>
            <a:spLocks noEditPoints="1"/>
          </p:cNvSpPr>
          <p:nvPr/>
        </p:nvSpPr>
        <p:spPr bwMode="auto">
          <a:xfrm>
            <a:off x="4387851" y="5114925"/>
            <a:ext cx="255588" cy="254000"/>
          </a:xfrm>
          <a:custGeom>
            <a:avLst/>
            <a:gdLst>
              <a:gd name="T0" fmla="*/ 9 w 161"/>
              <a:gd name="T1" fmla="*/ 160 h 160"/>
              <a:gd name="T2" fmla="*/ 0 w 161"/>
              <a:gd name="T3" fmla="*/ 160 h 160"/>
              <a:gd name="T4" fmla="*/ 6 w 161"/>
              <a:gd name="T5" fmla="*/ 145 h 160"/>
              <a:gd name="T6" fmla="*/ 17 w 161"/>
              <a:gd name="T7" fmla="*/ 137 h 160"/>
              <a:gd name="T8" fmla="*/ 23 w 161"/>
              <a:gd name="T9" fmla="*/ 144 h 160"/>
              <a:gd name="T10" fmla="*/ 17 w 161"/>
              <a:gd name="T11" fmla="*/ 155 h 160"/>
              <a:gd name="T12" fmla="*/ 9 w 161"/>
              <a:gd name="T13" fmla="*/ 160 h 160"/>
              <a:gd name="T14" fmla="*/ 102 w 161"/>
              <a:gd name="T15" fmla="*/ 27 h 160"/>
              <a:gd name="T16" fmla="*/ 118 w 161"/>
              <a:gd name="T17" fmla="*/ 40 h 160"/>
              <a:gd name="T18" fmla="*/ 136 w 161"/>
              <a:gd name="T19" fmla="*/ 36 h 160"/>
              <a:gd name="T20" fmla="*/ 159 w 161"/>
              <a:gd name="T21" fmla="*/ 31 h 160"/>
              <a:gd name="T22" fmla="*/ 161 w 161"/>
              <a:gd name="T23" fmla="*/ 39 h 160"/>
              <a:gd name="T24" fmla="*/ 133 w 161"/>
              <a:gd name="T25" fmla="*/ 70 h 160"/>
              <a:gd name="T26" fmla="*/ 118 w 161"/>
              <a:gd name="T27" fmla="*/ 93 h 160"/>
              <a:gd name="T28" fmla="*/ 92 w 161"/>
              <a:gd name="T29" fmla="*/ 101 h 160"/>
              <a:gd name="T30" fmla="*/ 97 w 161"/>
              <a:gd name="T31" fmla="*/ 85 h 160"/>
              <a:gd name="T32" fmla="*/ 97 w 161"/>
              <a:gd name="T33" fmla="*/ 60 h 160"/>
              <a:gd name="T34" fmla="*/ 85 w 161"/>
              <a:gd name="T35" fmla="*/ 27 h 160"/>
              <a:gd name="T36" fmla="*/ 88 w 161"/>
              <a:gd name="T37" fmla="*/ 27 h 160"/>
              <a:gd name="T38" fmla="*/ 102 w 161"/>
              <a:gd name="T39" fmla="*/ 27 h 160"/>
              <a:gd name="T40" fmla="*/ 140 w 161"/>
              <a:gd name="T41" fmla="*/ 0 h 160"/>
              <a:gd name="T42" fmla="*/ 133 w 161"/>
              <a:gd name="T43" fmla="*/ 16 h 160"/>
              <a:gd name="T44" fmla="*/ 128 w 161"/>
              <a:gd name="T45" fmla="*/ 5 h 160"/>
              <a:gd name="T46" fmla="*/ 140 w 161"/>
              <a:gd name="T47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1" h="160">
                <a:moveTo>
                  <a:pt x="9" y="160"/>
                </a:moveTo>
                <a:lnTo>
                  <a:pt x="0" y="160"/>
                </a:lnTo>
                <a:lnTo>
                  <a:pt x="6" y="145"/>
                </a:lnTo>
                <a:lnTo>
                  <a:pt x="17" y="137"/>
                </a:lnTo>
                <a:lnTo>
                  <a:pt x="23" y="144"/>
                </a:lnTo>
                <a:lnTo>
                  <a:pt x="17" y="155"/>
                </a:lnTo>
                <a:lnTo>
                  <a:pt x="9" y="160"/>
                </a:lnTo>
                <a:close/>
                <a:moveTo>
                  <a:pt x="102" y="27"/>
                </a:moveTo>
                <a:lnTo>
                  <a:pt x="118" y="40"/>
                </a:lnTo>
                <a:lnTo>
                  <a:pt x="136" y="36"/>
                </a:lnTo>
                <a:lnTo>
                  <a:pt x="159" y="31"/>
                </a:lnTo>
                <a:lnTo>
                  <a:pt x="161" y="39"/>
                </a:lnTo>
                <a:lnTo>
                  <a:pt x="133" y="70"/>
                </a:lnTo>
                <a:lnTo>
                  <a:pt x="118" y="93"/>
                </a:lnTo>
                <a:lnTo>
                  <a:pt x="92" y="101"/>
                </a:lnTo>
                <a:lnTo>
                  <a:pt x="97" y="85"/>
                </a:lnTo>
                <a:lnTo>
                  <a:pt x="97" y="60"/>
                </a:lnTo>
                <a:lnTo>
                  <a:pt x="85" y="27"/>
                </a:lnTo>
                <a:lnTo>
                  <a:pt x="88" y="27"/>
                </a:lnTo>
                <a:lnTo>
                  <a:pt x="102" y="27"/>
                </a:lnTo>
                <a:close/>
                <a:moveTo>
                  <a:pt x="140" y="0"/>
                </a:moveTo>
                <a:lnTo>
                  <a:pt x="133" y="16"/>
                </a:lnTo>
                <a:lnTo>
                  <a:pt x="128" y="5"/>
                </a:lnTo>
                <a:lnTo>
                  <a:pt x="140" y="0"/>
                </a:lnTo>
                <a:close/>
              </a:path>
            </a:pathLst>
          </a:custGeom>
          <a:solidFill>
            <a:srgbClr val="FCD8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 14"/>
          <p:cNvSpPr>
            <a:spLocks/>
          </p:cNvSpPr>
          <p:nvPr/>
        </p:nvSpPr>
        <p:spPr bwMode="auto">
          <a:xfrm>
            <a:off x="4527551" y="2752725"/>
            <a:ext cx="73025" cy="68263"/>
          </a:xfrm>
          <a:custGeom>
            <a:avLst/>
            <a:gdLst>
              <a:gd name="T0" fmla="*/ 46 w 46"/>
              <a:gd name="T1" fmla="*/ 36 h 43"/>
              <a:gd name="T2" fmla="*/ 0 w 46"/>
              <a:gd name="T3" fmla="*/ 43 h 43"/>
              <a:gd name="T4" fmla="*/ 7 w 46"/>
              <a:gd name="T5" fmla="*/ 30 h 43"/>
              <a:gd name="T6" fmla="*/ 29 w 46"/>
              <a:gd name="T7" fmla="*/ 0 h 43"/>
              <a:gd name="T8" fmla="*/ 43 w 46"/>
              <a:gd name="T9" fmla="*/ 17 h 43"/>
              <a:gd name="T10" fmla="*/ 46 w 46"/>
              <a:gd name="T11" fmla="*/ 36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" h="43">
                <a:moveTo>
                  <a:pt x="46" y="36"/>
                </a:moveTo>
                <a:lnTo>
                  <a:pt x="0" y="43"/>
                </a:lnTo>
                <a:lnTo>
                  <a:pt x="7" y="30"/>
                </a:lnTo>
                <a:lnTo>
                  <a:pt x="29" y="0"/>
                </a:lnTo>
                <a:lnTo>
                  <a:pt x="43" y="17"/>
                </a:lnTo>
                <a:lnTo>
                  <a:pt x="46" y="36"/>
                </a:lnTo>
                <a:close/>
              </a:path>
            </a:pathLst>
          </a:custGeom>
          <a:solidFill>
            <a:srgbClr val="DBD4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Freeform 15"/>
          <p:cNvSpPr>
            <a:spLocks/>
          </p:cNvSpPr>
          <p:nvPr/>
        </p:nvSpPr>
        <p:spPr bwMode="auto">
          <a:xfrm>
            <a:off x="5892801" y="3430588"/>
            <a:ext cx="439738" cy="773113"/>
          </a:xfrm>
          <a:custGeom>
            <a:avLst/>
            <a:gdLst>
              <a:gd name="T0" fmla="*/ 277 w 277"/>
              <a:gd name="T1" fmla="*/ 210 h 487"/>
              <a:gd name="T2" fmla="*/ 255 w 277"/>
              <a:gd name="T3" fmla="*/ 291 h 487"/>
              <a:gd name="T4" fmla="*/ 261 w 277"/>
              <a:gd name="T5" fmla="*/ 360 h 487"/>
              <a:gd name="T6" fmla="*/ 264 w 277"/>
              <a:gd name="T7" fmla="*/ 415 h 487"/>
              <a:gd name="T8" fmla="*/ 265 w 277"/>
              <a:gd name="T9" fmla="*/ 452 h 487"/>
              <a:gd name="T10" fmla="*/ 229 w 277"/>
              <a:gd name="T11" fmla="*/ 458 h 487"/>
              <a:gd name="T12" fmla="*/ 220 w 277"/>
              <a:gd name="T13" fmla="*/ 477 h 487"/>
              <a:gd name="T14" fmla="*/ 203 w 277"/>
              <a:gd name="T15" fmla="*/ 463 h 487"/>
              <a:gd name="T16" fmla="*/ 181 w 277"/>
              <a:gd name="T17" fmla="*/ 487 h 487"/>
              <a:gd name="T18" fmla="*/ 177 w 277"/>
              <a:gd name="T19" fmla="*/ 484 h 487"/>
              <a:gd name="T20" fmla="*/ 167 w 277"/>
              <a:gd name="T21" fmla="*/ 481 h 487"/>
              <a:gd name="T22" fmla="*/ 166 w 277"/>
              <a:gd name="T23" fmla="*/ 480 h 487"/>
              <a:gd name="T24" fmla="*/ 157 w 277"/>
              <a:gd name="T25" fmla="*/ 415 h 487"/>
              <a:gd name="T26" fmla="*/ 151 w 277"/>
              <a:gd name="T27" fmla="*/ 379 h 487"/>
              <a:gd name="T28" fmla="*/ 117 w 277"/>
              <a:gd name="T29" fmla="*/ 403 h 487"/>
              <a:gd name="T30" fmla="*/ 117 w 277"/>
              <a:gd name="T31" fmla="*/ 415 h 487"/>
              <a:gd name="T32" fmla="*/ 117 w 277"/>
              <a:gd name="T33" fmla="*/ 431 h 487"/>
              <a:gd name="T34" fmla="*/ 57 w 277"/>
              <a:gd name="T35" fmla="*/ 454 h 487"/>
              <a:gd name="T36" fmla="*/ 56 w 277"/>
              <a:gd name="T37" fmla="*/ 454 h 487"/>
              <a:gd name="T38" fmla="*/ 44 w 277"/>
              <a:gd name="T39" fmla="*/ 458 h 487"/>
              <a:gd name="T40" fmla="*/ 31 w 277"/>
              <a:gd name="T41" fmla="*/ 450 h 487"/>
              <a:gd name="T42" fmla="*/ 27 w 277"/>
              <a:gd name="T43" fmla="*/ 445 h 487"/>
              <a:gd name="T44" fmla="*/ 20 w 277"/>
              <a:gd name="T45" fmla="*/ 438 h 487"/>
              <a:gd name="T46" fmla="*/ 21 w 277"/>
              <a:gd name="T47" fmla="*/ 435 h 487"/>
              <a:gd name="T48" fmla="*/ 34 w 277"/>
              <a:gd name="T49" fmla="*/ 411 h 487"/>
              <a:gd name="T50" fmla="*/ 40 w 277"/>
              <a:gd name="T51" fmla="*/ 402 h 487"/>
              <a:gd name="T52" fmla="*/ 40 w 277"/>
              <a:gd name="T53" fmla="*/ 401 h 487"/>
              <a:gd name="T54" fmla="*/ 10 w 277"/>
              <a:gd name="T55" fmla="*/ 393 h 487"/>
              <a:gd name="T56" fmla="*/ 5 w 277"/>
              <a:gd name="T57" fmla="*/ 380 h 487"/>
              <a:gd name="T58" fmla="*/ 31 w 277"/>
              <a:gd name="T59" fmla="*/ 360 h 487"/>
              <a:gd name="T60" fmla="*/ 17 w 277"/>
              <a:gd name="T61" fmla="*/ 339 h 487"/>
              <a:gd name="T62" fmla="*/ 29 w 277"/>
              <a:gd name="T63" fmla="*/ 317 h 487"/>
              <a:gd name="T64" fmla="*/ 5 w 277"/>
              <a:gd name="T65" fmla="*/ 292 h 487"/>
              <a:gd name="T66" fmla="*/ 11 w 277"/>
              <a:gd name="T67" fmla="*/ 213 h 487"/>
              <a:gd name="T68" fmla="*/ 0 w 277"/>
              <a:gd name="T69" fmla="*/ 166 h 487"/>
              <a:gd name="T70" fmla="*/ 16 w 277"/>
              <a:gd name="T71" fmla="*/ 109 h 487"/>
              <a:gd name="T72" fmla="*/ 27 w 277"/>
              <a:gd name="T73" fmla="*/ 96 h 487"/>
              <a:gd name="T74" fmla="*/ 42 w 277"/>
              <a:gd name="T75" fmla="*/ 82 h 487"/>
              <a:gd name="T76" fmla="*/ 33 w 277"/>
              <a:gd name="T77" fmla="*/ 70 h 487"/>
              <a:gd name="T78" fmla="*/ 53 w 277"/>
              <a:gd name="T79" fmla="*/ 70 h 487"/>
              <a:gd name="T80" fmla="*/ 72 w 277"/>
              <a:gd name="T81" fmla="*/ 92 h 487"/>
              <a:gd name="T82" fmla="*/ 86 w 277"/>
              <a:gd name="T83" fmla="*/ 114 h 487"/>
              <a:gd name="T84" fmla="*/ 111 w 277"/>
              <a:gd name="T85" fmla="*/ 114 h 487"/>
              <a:gd name="T86" fmla="*/ 122 w 277"/>
              <a:gd name="T87" fmla="*/ 106 h 487"/>
              <a:gd name="T88" fmla="*/ 127 w 277"/>
              <a:gd name="T89" fmla="*/ 105 h 487"/>
              <a:gd name="T90" fmla="*/ 117 w 277"/>
              <a:gd name="T91" fmla="*/ 76 h 487"/>
              <a:gd name="T92" fmla="*/ 111 w 277"/>
              <a:gd name="T93" fmla="*/ 73 h 487"/>
              <a:gd name="T94" fmla="*/ 83 w 277"/>
              <a:gd name="T95" fmla="*/ 65 h 487"/>
              <a:gd name="T96" fmla="*/ 62 w 277"/>
              <a:gd name="T97" fmla="*/ 56 h 487"/>
              <a:gd name="T98" fmla="*/ 52 w 277"/>
              <a:gd name="T99" fmla="*/ 43 h 487"/>
              <a:gd name="T100" fmla="*/ 21 w 277"/>
              <a:gd name="T101" fmla="*/ 37 h 487"/>
              <a:gd name="T102" fmla="*/ 16 w 277"/>
              <a:gd name="T103" fmla="*/ 39 h 487"/>
              <a:gd name="T104" fmla="*/ 30 w 277"/>
              <a:gd name="T105" fmla="*/ 0 h 487"/>
              <a:gd name="T106" fmla="*/ 73 w 277"/>
              <a:gd name="T107" fmla="*/ 26 h 487"/>
              <a:gd name="T108" fmla="*/ 93 w 277"/>
              <a:gd name="T109" fmla="*/ 36 h 487"/>
              <a:gd name="T110" fmla="*/ 137 w 277"/>
              <a:gd name="T111" fmla="*/ 11 h 487"/>
              <a:gd name="T112" fmla="*/ 158 w 277"/>
              <a:gd name="T113" fmla="*/ 57 h 487"/>
              <a:gd name="T114" fmla="*/ 168 w 277"/>
              <a:gd name="T115" fmla="*/ 52 h 487"/>
              <a:gd name="T116" fmla="*/ 233 w 277"/>
              <a:gd name="T117" fmla="*/ 104 h 487"/>
              <a:gd name="T118" fmla="*/ 272 w 277"/>
              <a:gd name="T119" fmla="*/ 200 h 487"/>
              <a:gd name="T120" fmla="*/ 277 w 277"/>
              <a:gd name="T121" fmla="*/ 21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7" h="487">
                <a:moveTo>
                  <a:pt x="277" y="210"/>
                </a:moveTo>
                <a:lnTo>
                  <a:pt x="255" y="291"/>
                </a:lnTo>
                <a:lnTo>
                  <a:pt x="261" y="360"/>
                </a:lnTo>
                <a:lnTo>
                  <a:pt x="264" y="415"/>
                </a:lnTo>
                <a:lnTo>
                  <a:pt x="265" y="452"/>
                </a:lnTo>
                <a:lnTo>
                  <a:pt x="229" y="458"/>
                </a:lnTo>
                <a:lnTo>
                  <a:pt x="220" y="477"/>
                </a:lnTo>
                <a:lnTo>
                  <a:pt x="203" y="463"/>
                </a:lnTo>
                <a:lnTo>
                  <a:pt x="181" y="487"/>
                </a:lnTo>
                <a:lnTo>
                  <a:pt x="177" y="484"/>
                </a:lnTo>
                <a:lnTo>
                  <a:pt x="167" y="481"/>
                </a:lnTo>
                <a:lnTo>
                  <a:pt x="166" y="480"/>
                </a:lnTo>
                <a:lnTo>
                  <a:pt x="157" y="415"/>
                </a:lnTo>
                <a:lnTo>
                  <a:pt x="151" y="379"/>
                </a:lnTo>
                <a:lnTo>
                  <a:pt x="117" y="403"/>
                </a:lnTo>
                <a:lnTo>
                  <a:pt x="117" y="415"/>
                </a:lnTo>
                <a:lnTo>
                  <a:pt x="117" y="431"/>
                </a:lnTo>
                <a:lnTo>
                  <a:pt x="57" y="454"/>
                </a:lnTo>
                <a:lnTo>
                  <a:pt x="56" y="454"/>
                </a:lnTo>
                <a:lnTo>
                  <a:pt x="44" y="458"/>
                </a:lnTo>
                <a:lnTo>
                  <a:pt x="31" y="450"/>
                </a:lnTo>
                <a:lnTo>
                  <a:pt x="27" y="445"/>
                </a:lnTo>
                <a:lnTo>
                  <a:pt x="20" y="438"/>
                </a:lnTo>
                <a:lnTo>
                  <a:pt x="21" y="435"/>
                </a:lnTo>
                <a:lnTo>
                  <a:pt x="34" y="411"/>
                </a:lnTo>
                <a:lnTo>
                  <a:pt x="40" y="402"/>
                </a:lnTo>
                <a:lnTo>
                  <a:pt x="40" y="401"/>
                </a:lnTo>
                <a:lnTo>
                  <a:pt x="10" y="393"/>
                </a:lnTo>
                <a:lnTo>
                  <a:pt x="5" y="380"/>
                </a:lnTo>
                <a:lnTo>
                  <a:pt x="31" y="360"/>
                </a:lnTo>
                <a:lnTo>
                  <a:pt x="17" y="339"/>
                </a:lnTo>
                <a:lnTo>
                  <a:pt x="29" y="317"/>
                </a:lnTo>
                <a:lnTo>
                  <a:pt x="5" y="292"/>
                </a:lnTo>
                <a:lnTo>
                  <a:pt x="11" y="213"/>
                </a:lnTo>
                <a:lnTo>
                  <a:pt x="0" y="166"/>
                </a:lnTo>
                <a:lnTo>
                  <a:pt x="16" y="109"/>
                </a:lnTo>
                <a:lnTo>
                  <a:pt x="27" y="96"/>
                </a:lnTo>
                <a:lnTo>
                  <a:pt x="42" y="82"/>
                </a:lnTo>
                <a:lnTo>
                  <a:pt x="33" y="70"/>
                </a:lnTo>
                <a:lnTo>
                  <a:pt x="53" y="70"/>
                </a:lnTo>
                <a:lnTo>
                  <a:pt x="72" y="92"/>
                </a:lnTo>
                <a:lnTo>
                  <a:pt x="86" y="114"/>
                </a:lnTo>
                <a:lnTo>
                  <a:pt x="111" y="114"/>
                </a:lnTo>
                <a:lnTo>
                  <a:pt x="122" y="106"/>
                </a:lnTo>
                <a:lnTo>
                  <a:pt x="127" y="105"/>
                </a:lnTo>
                <a:lnTo>
                  <a:pt x="117" y="76"/>
                </a:lnTo>
                <a:lnTo>
                  <a:pt x="111" y="73"/>
                </a:lnTo>
                <a:lnTo>
                  <a:pt x="83" y="65"/>
                </a:lnTo>
                <a:lnTo>
                  <a:pt x="62" y="56"/>
                </a:lnTo>
                <a:lnTo>
                  <a:pt x="52" y="43"/>
                </a:lnTo>
                <a:lnTo>
                  <a:pt x="21" y="37"/>
                </a:lnTo>
                <a:lnTo>
                  <a:pt x="16" y="39"/>
                </a:lnTo>
                <a:lnTo>
                  <a:pt x="30" y="0"/>
                </a:lnTo>
                <a:lnTo>
                  <a:pt x="73" y="26"/>
                </a:lnTo>
                <a:lnTo>
                  <a:pt x="93" y="36"/>
                </a:lnTo>
                <a:lnTo>
                  <a:pt x="137" y="11"/>
                </a:lnTo>
                <a:lnTo>
                  <a:pt x="158" y="57"/>
                </a:lnTo>
                <a:lnTo>
                  <a:pt x="168" y="52"/>
                </a:lnTo>
                <a:lnTo>
                  <a:pt x="233" y="104"/>
                </a:lnTo>
                <a:lnTo>
                  <a:pt x="272" y="200"/>
                </a:lnTo>
                <a:lnTo>
                  <a:pt x="277" y="21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 16"/>
          <p:cNvSpPr>
            <a:spLocks/>
          </p:cNvSpPr>
          <p:nvPr/>
        </p:nvSpPr>
        <p:spPr bwMode="auto">
          <a:xfrm>
            <a:off x="6283291" y="3299619"/>
            <a:ext cx="822325" cy="1011238"/>
          </a:xfrm>
          <a:custGeom>
            <a:avLst/>
            <a:gdLst>
              <a:gd name="T0" fmla="*/ 506 w 518"/>
              <a:gd name="T1" fmla="*/ 187 h 637"/>
              <a:gd name="T2" fmla="*/ 457 w 518"/>
              <a:gd name="T3" fmla="*/ 235 h 637"/>
              <a:gd name="T4" fmla="*/ 431 w 518"/>
              <a:gd name="T5" fmla="*/ 267 h 637"/>
              <a:gd name="T6" fmla="*/ 398 w 518"/>
              <a:gd name="T7" fmla="*/ 324 h 637"/>
              <a:gd name="T8" fmla="*/ 372 w 518"/>
              <a:gd name="T9" fmla="*/ 376 h 637"/>
              <a:gd name="T10" fmla="*/ 349 w 518"/>
              <a:gd name="T11" fmla="*/ 422 h 637"/>
              <a:gd name="T12" fmla="*/ 328 w 518"/>
              <a:gd name="T13" fmla="*/ 461 h 637"/>
              <a:gd name="T14" fmla="*/ 313 w 518"/>
              <a:gd name="T15" fmla="*/ 491 h 637"/>
              <a:gd name="T16" fmla="*/ 294 w 518"/>
              <a:gd name="T17" fmla="*/ 530 h 637"/>
              <a:gd name="T18" fmla="*/ 268 w 518"/>
              <a:gd name="T19" fmla="*/ 578 h 637"/>
              <a:gd name="T20" fmla="*/ 232 w 518"/>
              <a:gd name="T21" fmla="*/ 628 h 637"/>
              <a:gd name="T22" fmla="*/ 152 w 518"/>
              <a:gd name="T23" fmla="*/ 626 h 637"/>
              <a:gd name="T24" fmla="*/ 136 w 518"/>
              <a:gd name="T25" fmla="*/ 624 h 637"/>
              <a:gd name="T26" fmla="*/ 95 w 518"/>
              <a:gd name="T27" fmla="*/ 608 h 637"/>
              <a:gd name="T28" fmla="*/ 72 w 518"/>
              <a:gd name="T29" fmla="*/ 530 h 637"/>
              <a:gd name="T30" fmla="*/ 82 w 518"/>
              <a:gd name="T31" fmla="*/ 480 h 637"/>
              <a:gd name="T32" fmla="*/ 94 w 518"/>
              <a:gd name="T33" fmla="*/ 460 h 637"/>
              <a:gd name="T34" fmla="*/ 20 w 518"/>
              <a:gd name="T35" fmla="*/ 424 h 637"/>
              <a:gd name="T36" fmla="*/ 0 w 518"/>
              <a:gd name="T37" fmla="*/ 356 h 637"/>
              <a:gd name="T38" fmla="*/ 33 w 518"/>
              <a:gd name="T39" fmla="*/ 265 h 637"/>
              <a:gd name="T40" fmla="*/ 56 w 518"/>
              <a:gd name="T41" fmla="*/ 244 h 637"/>
              <a:gd name="T42" fmla="*/ 78 w 518"/>
              <a:gd name="T43" fmla="*/ 190 h 637"/>
              <a:gd name="T44" fmla="*/ 81 w 518"/>
              <a:gd name="T45" fmla="*/ 141 h 637"/>
              <a:gd name="T46" fmla="*/ 87 w 518"/>
              <a:gd name="T47" fmla="*/ 117 h 637"/>
              <a:gd name="T48" fmla="*/ 108 w 518"/>
              <a:gd name="T49" fmla="*/ 56 h 637"/>
              <a:gd name="T50" fmla="*/ 152 w 518"/>
              <a:gd name="T51" fmla="*/ 20 h 637"/>
              <a:gd name="T52" fmla="*/ 162 w 518"/>
              <a:gd name="T53" fmla="*/ 71 h 637"/>
              <a:gd name="T54" fmla="*/ 163 w 518"/>
              <a:gd name="T55" fmla="*/ 95 h 637"/>
              <a:gd name="T56" fmla="*/ 175 w 518"/>
              <a:gd name="T57" fmla="*/ 102 h 637"/>
              <a:gd name="T58" fmla="*/ 190 w 518"/>
              <a:gd name="T59" fmla="*/ 111 h 637"/>
              <a:gd name="T60" fmla="*/ 189 w 518"/>
              <a:gd name="T61" fmla="*/ 73 h 637"/>
              <a:gd name="T62" fmla="*/ 193 w 518"/>
              <a:gd name="T63" fmla="*/ 20 h 637"/>
              <a:gd name="T64" fmla="*/ 192 w 518"/>
              <a:gd name="T65" fmla="*/ 9 h 637"/>
              <a:gd name="T66" fmla="*/ 206 w 518"/>
              <a:gd name="T67" fmla="*/ 0 h 637"/>
              <a:gd name="T68" fmla="*/ 245 w 518"/>
              <a:gd name="T69" fmla="*/ 13 h 637"/>
              <a:gd name="T70" fmla="*/ 273 w 518"/>
              <a:gd name="T71" fmla="*/ 69 h 637"/>
              <a:gd name="T72" fmla="*/ 343 w 518"/>
              <a:gd name="T73" fmla="*/ 104 h 637"/>
              <a:gd name="T74" fmla="*/ 391 w 518"/>
              <a:gd name="T75" fmla="*/ 146 h 637"/>
              <a:gd name="T76" fmla="*/ 418 w 518"/>
              <a:gd name="T77" fmla="*/ 161 h 637"/>
              <a:gd name="T78" fmla="*/ 463 w 518"/>
              <a:gd name="T79" fmla="*/ 182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8" h="637">
                <a:moveTo>
                  <a:pt x="518" y="179"/>
                </a:moveTo>
                <a:lnTo>
                  <a:pt x="506" y="187"/>
                </a:lnTo>
                <a:lnTo>
                  <a:pt x="475" y="215"/>
                </a:lnTo>
                <a:lnTo>
                  <a:pt x="457" y="235"/>
                </a:lnTo>
                <a:lnTo>
                  <a:pt x="450" y="245"/>
                </a:lnTo>
                <a:lnTo>
                  <a:pt x="431" y="267"/>
                </a:lnTo>
                <a:lnTo>
                  <a:pt x="416" y="285"/>
                </a:lnTo>
                <a:lnTo>
                  <a:pt x="398" y="324"/>
                </a:lnTo>
                <a:lnTo>
                  <a:pt x="385" y="353"/>
                </a:lnTo>
                <a:lnTo>
                  <a:pt x="372" y="376"/>
                </a:lnTo>
                <a:lnTo>
                  <a:pt x="366" y="389"/>
                </a:lnTo>
                <a:lnTo>
                  <a:pt x="349" y="422"/>
                </a:lnTo>
                <a:lnTo>
                  <a:pt x="343" y="434"/>
                </a:lnTo>
                <a:lnTo>
                  <a:pt x="328" y="461"/>
                </a:lnTo>
                <a:lnTo>
                  <a:pt x="319" y="480"/>
                </a:lnTo>
                <a:lnTo>
                  <a:pt x="313" y="491"/>
                </a:lnTo>
                <a:lnTo>
                  <a:pt x="302" y="515"/>
                </a:lnTo>
                <a:lnTo>
                  <a:pt x="294" y="530"/>
                </a:lnTo>
                <a:lnTo>
                  <a:pt x="286" y="543"/>
                </a:lnTo>
                <a:lnTo>
                  <a:pt x="268" y="578"/>
                </a:lnTo>
                <a:lnTo>
                  <a:pt x="257" y="602"/>
                </a:lnTo>
                <a:lnTo>
                  <a:pt x="232" y="628"/>
                </a:lnTo>
                <a:lnTo>
                  <a:pt x="222" y="637"/>
                </a:lnTo>
                <a:lnTo>
                  <a:pt x="152" y="626"/>
                </a:lnTo>
                <a:lnTo>
                  <a:pt x="141" y="623"/>
                </a:lnTo>
                <a:lnTo>
                  <a:pt x="136" y="624"/>
                </a:lnTo>
                <a:lnTo>
                  <a:pt x="108" y="626"/>
                </a:lnTo>
                <a:lnTo>
                  <a:pt x="95" y="608"/>
                </a:lnTo>
                <a:lnTo>
                  <a:pt x="98" y="579"/>
                </a:lnTo>
                <a:lnTo>
                  <a:pt x="72" y="530"/>
                </a:lnTo>
                <a:lnTo>
                  <a:pt x="72" y="499"/>
                </a:lnTo>
                <a:lnTo>
                  <a:pt x="82" y="480"/>
                </a:lnTo>
                <a:lnTo>
                  <a:pt x="84" y="477"/>
                </a:lnTo>
                <a:lnTo>
                  <a:pt x="94" y="460"/>
                </a:lnTo>
                <a:lnTo>
                  <a:pt x="75" y="419"/>
                </a:lnTo>
                <a:lnTo>
                  <a:pt x="20" y="424"/>
                </a:lnTo>
                <a:lnTo>
                  <a:pt x="6" y="425"/>
                </a:lnTo>
                <a:lnTo>
                  <a:pt x="0" y="356"/>
                </a:lnTo>
                <a:lnTo>
                  <a:pt x="22" y="275"/>
                </a:lnTo>
                <a:lnTo>
                  <a:pt x="33" y="265"/>
                </a:lnTo>
                <a:lnTo>
                  <a:pt x="33" y="264"/>
                </a:lnTo>
                <a:lnTo>
                  <a:pt x="56" y="244"/>
                </a:lnTo>
                <a:lnTo>
                  <a:pt x="56" y="242"/>
                </a:lnTo>
                <a:lnTo>
                  <a:pt x="78" y="190"/>
                </a:lnTo>
                <a:lnTo>
                  <a:pt x="79" y="187"/>
                </a:lnTo>
                <a:lnTo>
                  <a:pt x="81" y="141"/>
                </a:lnTo>
                <a:lnTo>
                  <a:pt x="82" y="124"/>
                </a:lnTo>
                <a:lnTo>
                  <a:pt x="87" y="117"/>
                </a:lnTo>
                <a:lnTo>
                  <a:pt x="91" y="112"/>
                </a:lnTo>
                <a:lnTo>
                  <a:pt x="108" y="56"/>
                </a:lnTo>
                <a:lnTo>
                  <a:pt x="152" y="23"/>
                </a:lnTo>
                <a:lnTo>
                  <a:pt x="152" y="20"/>
                </a:lnTo>
                <a:lnTo>
                  <a:pt x="159" y="23"/>
                </a:lnTo>
                <a:lnTo>
                  <a:pt x="162" y="71"/>
                </a:lnTo>
                <a:lnTo>
                  <a:pt x="162" y="76"/>
                </a:lnTo>
                <a:lnTo>
                  <a:pt x="163" y="95"/>
                </a:lnTo>
                <a:lnTo>
                  <a:pt x="173" y="101"/>
                </a:lnTo>
                <a:lnTo>
                  <a:pt x="175" y="102"/>
                </a:lnTo>
                <a:lnTo>
                  <a:pt x="189" y="111"/>
                </a:lnTo>
                <a:lnTo>
                  <a:pt x="190" y="111"/>
                </a:lnTo>
                <a:lnTo>
                  <a:pt x="190" y="110"/>
                </a:lnTo>
                <a:lnTo>
                  <a:pt x="189" y="73"/>
                </a:lnTo>
                <a:lnTo>
                  <a:pt x="189" y="71"/>
                </a:lnTo>
                <a:lnTo>
                  <a:pt x="193" y="20"/>
                </a:lnTo>
                <a:lnTo>
                  <a:pt x="188" y="13"/>
                </a:lnTo>
                <a:lnTo>
                  <a:pt x="192" y="9"/>
                </a:lnTo>
                <a:lnTo>
                  <a:pt x="202" y="1"/>
                </a:lnTo>
                <a:lnTo>
                  <a:pt x="206" y="0"/>
                </a:lnTo>
                <a:lnTo>
                  <a:pt x="238" y="6"/>
                </a:lnTo>
                <a:lnTo>
                  <a:pt x="245" y="13"/>
                </a:lnTo>
                <a:lnTo>
                  <a:pt x="270" y="46"/>
                </a:lnTo>
                <a:lnTo>
                  <a:pt x="273" y="69"/>
                </a:lnTo>
                <a:lnTo>
                  <a:pt x="339" y="99"/>
                </a:lnTo>
                <a:lnTo>
                  <a:pt x="343" y="104"/>
                </a:lnTo>
                <a:lnTo>
                  <a:pt x="385" y="140"/>
                </a:lnTo>
                <a:lnTo>
                  <a:pt x="391" y="146"/>
                </a:lnTo>
                <a:lnTo>
                  <a:pt x="395" y="150"/>
                </a:lnTo>
                <a:lnTo>
                  <a:pt x="418" y="161"/>
                </a:lnTo>
                <a:lnTo>
                  <a:pt x="429" y="166"/>
                </a:lnTo>
                <a:lnTo>
                  <a:pt x="463" y="182"/>
                </a:lnTo>
                <a:lnTo>
                  <a:pt x="518" y="179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Freeform 17"/>
          <p:cNvSpPr>
            <a:spLocks noEditPoints="1"/>
          </p:cNvSpPr>
          <p:nvPr/>
        </p:nvSpPr>
        <p:spPr bwMode="auto">
          <a:xfrm>
            <a:off x="6205539" y="560388"/>
            <a:ext cx="681038" cy="684213"/>
          </a:xfrm>
          <a:custGeom>
            <a:avLst/>
            <a:gdLst>
              <a:gd name="T0" fmla="*/ 176 w 429"/>
              <a:gd name="T1" fmla="*/ 176 h 431"/>
              <a:gd name="T2" fmla="*/ 171 w 429"/>
              <a:gd name="T3" fmla="*/ 211 h 431"/>
              <a:gd name="T4" fmla="*/ 215 w 429"/>
              <a:gd name="T5" fmla="*/ 265 h 431"/>
              <a:gd name="T6" fmla="*/ 142 w 429"/>
              <a:gd name="T7" fmla="*/ 336 h 431"/>
              <a:gd name="T8" fmla="*/ 122 w 429"/>
              <a:gd name="T9" fmla="*/ 310 h 431"/>
              <a:gd name="T10" fmla="*/ 90 w 429"/>
              <a:gd name="T11" fmla="*/ 293 h 431"/>
              <a:gd name="T12" fmla="*/ 114 w 429"/>
              <a:gd name="T13" fmla="*/ 242 h 431"/>
              <a:gd name="T14" fmla="*/ 41 w 429"/>
              <a:gd name="T15" fmla="*/ 268 h 431"/>
              <a:gd name="T16" fmla="*/ 5 w 429"/>
              <a:gd name="T17" fmla="*/ 235 h 431"/>
              <a:gd name="T18" fmla="*/ 45 w 429"/>
              <a:gd name="T19" fmla="*/ 241 h 431"/>
              <a:gd name="T20" fmla="*/ 100 w 429"/>
              <a:gd name="T21" fmla="*/ 186 h 431"/>
              <a:gd name="T22" fmla="*/ 143 w 429"/>
              <a:gd name="T23" fmla="*/ 182 h 431"/>
              <a:gd name="T24" fmla="*/ 160 w 429"/>
              <a:gd name="T25" fmla="*/ 139 h 431"/>
              <a:gd name="T26" fmla="*/ 184 w 429"/>
              <a:gd name="T27" fmla="*/ 114 h 431"/>
              <a:gd name="T28" fmla="*/ 413 w 429"/>
              <a:gd name="T29" fmla="*/ 72 h 431"/>
              <a:gd name="T30" fmla="*/ 355 w 429"/>
              <a:gd name="T31" fmla="*/ 225 h 431"/>
              <a:gd name="T32" fmla="*/ 397 w 429"/>
              <a:gd name="T33" fmla="*/ 196 h 431"/>
              <a:gd name="T34" fmla="*/ 407 w 429"/>
              <a:gd name="T35" fmla="*/ 182 h 431"/>
              <a:gd name="T36" fmla="*/ 429 w 429"/>
              <a:gd name="T37" fmla="*/ 215 h 431"/>
              <a:gd name="T38" fmla="*/ 364 w 429"/>
              <a:gd name="T39" fmla="*/ 254 h 431"/>
              <a:gd name="T40" fmla="*/ 357 w 429"/>
              <a:gd name="T41" fmla="*/ 294 h 431"/>
              <a:gd name="T42" fmla="*/ 345 w 429"/>
              <a:gd name="T43" fmla="*/ 315 h 431"/>
              <a:gd name="T44" fmla="*/ 305 w 429"/>
              <a:gd name="T45" fmla="*/ 338 h 431"/>
              <a:gd name="T46" fmla="*/ 312 w 429"/>
              <a:gd name="T47" fmla="*/ 368 h 431"/>
              <a:gd name="T48" fmla="*/ 267 w 429"/>
              <a:gd name="T49" fmla="*/ 424 h 431"/>
              <a:gd name="T50" fmla="*/ 199 w 429"/>
              <a:gd name="T51" fmla="*/ 400 h 431"/>
              <a:gd name="T52" fmla="*/ 261 w 429"/>
              <a:gd name="T53" fmla="*/ 352 h 431"/>
              <a:gd name="T54" fmla="*/ 279 w 429"/>
              <a:gd name="T55" fmla="*/ 352 h 431"/>
              <a:gd name="T56" fmla="*/ 272 w 429"/>
              <a:gd name="T57" fmla="*/ 323 h 431"/>
              <a:gd name="T58" fmla="*/ 237 w 429"/>
              <a:gd name="T59" fmla="*/ 263 h 431"/>
              <a:gd name="T60" fmla="*/ 246 w 429"/>
              <a:gd name="T61" fmla="*/ 253 h 431"/>
              <a:gd name="T62" fmla="*/ 293 w 429"/>
              <a:gd name="T63" fmla="*/ 267 h 431"/>
              <a:gd name="T64" fmla="*/ 319 w 429"/>
              <a:gd name="T65" fmla="*/ 261 h 431"/>
              <a:gd name="T66" fmla="*/ 248 w 429"/>
              <a:gd name="T67" fmla="*/ 225 h 431"/>
              <a:gd name="T68" fmla="*/ 261 w 429"/>
              <a:gd name="T69" fmla="*/ 159 h 431"/>
              <a:gd name="T70" fmla="*/ 287 w 429"/>
              <a:gd name="T71" fmla="*/ 136 h 431"/>
              <a:gd name="T72" fmla="*/ 318 w 429"/>
              <a:gd name="T73" fmla="*/ 153 h 431"/>
              <a:gd name="T74" fmla="*/ 326 w 429"/>
              <a:gd name="T75" fmla="*/ 188 h 431"/>
              <a:gd name="T76" fmla="*/ 341 w 429"/>
              <a:gd name="T77" fmla="*/ 199 h 431"/>
              <a:gd name="T78" fmla="*/ 341 w 429"/>
              <a:gd name="T79" fmla="*/ 153 h 431"/>
              <a:gd name="T80" fmla="*/ 377 w 429"/>
              <a:gd name="T81" fmla="*/ 78 h 431"/>
              <a:gd name="T82" fmla="*/ 373 w 429"/>
              <a:gd name="T83" fmla="*/ 3 h 431"/>
              <a:gd name="T84" fmla="*/ 413 w 429"/>
              <a:gd name="T85" fmla="*/ 72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29" h="431">
                <a:moveTo>
                  <a:pt x="211" y="118"/>
                </a:moveTo>
                <a:lnTo>
                  <a:pt x="202" y="165"/>
                </a:lnTo>
                <a:lnTo>
                  <a:pt x="176" y="176"/>
                </a:lnTo>
                <a:lnTo>
                  <a:pt x="169" y="201"/>
                </a:lnTo>
                <a:lnTo>
                  <a:pt x="168" y="208"/>
                </a:lnTo>
                <a:lnTo>
                  <a:pt x="171" y="211"/>
                </a:lnTo>
                <a:lnTo>
                  <a:pt x="212" y="232"/>
                </a:lnTo>
                <a:lnTo>
                  <a:pt x="215" y="260"/>
                </a:lnTo>
                <a:lnTo>
                  <a:pt x="215" y="265"/>
                </a:lnTo>
                <a:lnTo>
                  <a:pt x="214" y="284"/>
                </a:lnTo>
                <a:lnTo>
                  <a:pt x="202" y="293"/>
                </a:lnTo>
                <a:lnTo>
                  <a:pt x="142" y="336"/>
                </a:lnTo>
                <a:lnTo>
                  <a:pt x="139" y="332"/>
                </a:lnTo>
                <a:lnTo>
                  <a:pt x="139" y="330"/>
                </a:lnTo>
                <a:lnTo>
                  <a:pt x="122" y="310"/>
                </a:lnTo>
                <a:lnTo>
                  <a:pt x="80" y="335"/>
                </a:lnTo>
                <a:lnTo>
                  <a:pt x="88" y="302"/>
                </a:lnTo>
                <a:lnTo>
                  <a:pt x="90" y="293"/>
                </a:lnTo>
                <a:lnTo>
                  <a:pt x="80" y="289"/>
                </a:lnTo>
                <a:lnTo>
                  <a:pt x="85" y="287"/>
                </a:lnTo>
                <a:lnTo>
                  <a:pt x="114" y="242"/>
                </a:lnTo>
                <a:lnTo>
                  <a:pt x="109" y="215"/>
                </a:lnTo>
                <a:lnTo>
                  <a:pt x="67" y="268"/>
                </a:lnTo>
                <a:lnTo>
                  <a:pt x="41" y="268"/>
                </a:lnTo>
                <a:lnTo>
                  <a:pt x="0" y="294"/>
                </a:lnTo>
                <a:lnTo>
                  <a:pt x="3" y="255"/>
                </a:lnTo>
                <a:lnTo>
                  <a:pt x="5" y="235"/>
                </a:lnTo>
                <a:lnTo>
                  <a:pt x="21" y="241"/>
                </a:lnTo>
                <a:lnTo>
                  <a:pt x="25" y="241"/>
                </a:lnTo>
                <a:lnTo>
                  <a:pt x="45" y="241"/>
                </a:lnTo>
                <a:lnTo>
                  <a:pt x="90" y="183"/>
                </a:lnTo>
                <a:lnTo>
                  <a:pt x="93" y="182"/>
                </a:lnTo>
                <a:lnTo>
                  <a:pt x="100" y="186"/>
                </a:lnTo>
                <a:lnTo>
                  <a:pt x="106" y="182"/>
                </a:lnTo>
                <a:lnTo>
                  <a:pt x="114" y="179"/>
                </a:lnTo>
                <a:lnTo>
                  <a:pt x="143" y="182"/>
                </a:lnTo>
                <a:lnTo>
                  <a:pt x="147" y="166"/>
                </a:lnTo>
                <a:lnTo>
                  <a:pt x="168" y="150"/>
                </a:lnTo>
                <a:lnTo>
                  <a:pt x="160" y="139"/>
                </a:lnTo>
                <a:lnTo>
                  <a:pt x="162" y="137"/>
                </a:lnTo>
                <a:lnTo>
                  <a:pt x="165" y="142"/>
                </a:lnTo>
                <a:lnTo>
                  <a:pt x="184" y="114"/>
                </a:lnTo>
                <a:lnTo>
                  <a:pt x="191" y="103"/>
                </a:lnTo>
                <a:lnTo>
                  <a:pt x="211" y="118"/>
                </a:lnTo>
                <a:close/>
                <a:moveTo>
                  <a:pt x="413" y="72"/>
                </a:moveTo>
                <a:lnTo>
                  <a:pt x="383" y="179"/>
                </a:lnTo>
                <a:lnTo>
                  <a:pt x="364" y="212"/>
                </a:lnTo>
                <a:lnTo>
                  <a:pt x="355" y="225"/>
                </a:lnTo>
                <a:lnTo>
                  <a:pt x="367" y="216"/>
                </a:lnTo>
                <a:lnTo>
                  <a:pt x="375" y="212"/>
                </a:lnTo>
                <a:lnTo>
                  <a:pt x="397" y="196"/>
                </a:lnTo>
                <a:lnTo>
                  <a:pt x="399" y="195"/>
                </a:lnTo>
                <a:lnTo>
                  <a:pt x="401" y="192"/>
                </a:lnTo>
                <a:lnTo>
                  <a:pt x="407" y="182"/>
                </a:lnTo>
                <a:lnTo>
                  <a:pt x="414" y="172"/>
                </a:lnTo>
                <a:lnTo>
                  <a:pt x="427" y="173"/>
                </a:lnTo>
                <a:lnTo>
                  <a:pt x="429" y="215"/>
                </a:lnTo>
                <a:lnTo>
                  <a:pt x="390" y="237"/>
                </a:lnTo>
                <a:lnTo>
                  <a:pt x="387" y="255"/>
                </a:lnTo>
                <a:lnTo>
                  <a:pt x="364" y="254"/>
                </a:lnTo>
                <a:lnTo>
                  <a:pt x="352" y="255"/>
                </a:lnTo>
                <a:lnTo>
                  <a:pt x="360" y="287"/>
                </a:lnTo>
                <a:lnTo>
                  <a:pt x="357" y="294"/>
                </a:lnTo>
                <a:lnTo>
                  <a:pt x="354" y="302"/>
                </a:lnTo>
                <a:lnTo>
                  <a:pt x="348" y="310"/>
                </a:lnTo>
                <a:lnTo>
                  <a:pt x="345" y="315"/>
                </a:lnTo>
                <a:lnTo>
                  <a:pt x="342" y="316"/>
                </a:lnTo>
                <a:lnTo>
                  <a:pt x="303" y="330"/>
                </a:lnTo>
                <a:lnTo>
                  <a:pt x="305" y="338"/>
                </a:lnTo>
                <a:lnTo>
                  <a:pt x="305" y="340"/>
                </a:lnTo>
                <a:lnTo>
                  <a:pt x="315" y="366"/>
                </a:lnTo>
                <a:lnTo>
                  <a:pt x="312" y="368"/>
                </a:lnTo>
                <a:lnTo>
                  <a:pt x="286" y="392"/>
                </a:lnTo>
                <a:lnTo>
                  <a:pt x="293" y="420"/>
                </a:lnTo>
                <a:lnTo>
                  <a:pt x="267" y="424"/>
                </a:lnTo>
                <a:lnTo>
                  <a:pt x="223" y="431"/>
                </a:lnTo>
                <a:lnTo>
                  <a:pt x="204" y="404"/>
                </a:lnTo>
                <a:lnTo>
                  <a:pt x="199" y="400"/>
                </a:lnTo>
                <a:lnTo>
                  <a:pt x="181" y="378"/>
                </a:lnTo>
                <a:lnTo>
                  <a:pt x="234" y="340"/>
                </a:lnTo>
                <a:lnTo>
                  <a:pt x="261" y="352"/>
                </a:lnTo>
                <a:lnTo>
                  <a:pt x="276" y="358"/>
                </a:lnTo>
                <a:lnTo>
                  <a:pt x="279" y="355"/>
                </a:lnTo>
                <a:lnTo>
                  <a:pt x="279" y="352"/>
                </a:lnTo>
                <a:lnTo>
                  <a:pt x="287" y="336"/>
                </a:lnTo>
                <a:lnTo>
                  <a:pt x="287" y="335"/>
                </a:lnTo>
                <a:lnTo>
                  <a:pt x="272" y="323"/>
                </a:lnTo>
                <a:lnTo>
                  <a:pt x="243" y="300"/>
                </a:lnTo>
                <a:lnTo>
                  <a:pt x="238" y="277"/>
                </a:lnTo>
                <a:lnTo>
                  <a:pt x="237" y="263"/>
                </a:lnTo>
                <a:lnTo>
                  <a:pt x="237" y="261"/>
                </a:lnTo>
                <a:lnTo>
                  <a:pt x="235" y="253"/>
                </a:lnTo>
                <a:lnTo>
                  <a:pt x="246" y="253"/>
                </a:lnTo>
                <a:lnTo>
                  <a:pt x="260" y="250"/>
                </a:lnTo>
                <a:lnTo>
                  <a:pt x="279" y="250"/>
                </a:lnTo>
                <a:lnTo>
                  <a:pt x="293" y="267"/>
                </a:lnTo>
                <a:lnTo>
                  <a:pt x="300" y="277"/>
                </a:lnTo>
                <a:lnTo>
                  <a:pt x="303" y="274"/>
                </a:lnTo>
                <a:lnTo>
                  <a:pt x="319" y="261"/>
                </a:lnTo>
                <a:lnTo>
                  <a:pt x="299" y="214"/>
                </a:lnTo>
                <a:lnTo>
                  <a:pt x="256" y="224"/>
                </a:lnTo>
                <a:lnTo>
                  <a:pt x="248" y="225"/>
                </a:lnTo>
                <a:lnTo>
                  <a:pt x="227" y="202"/>
                </a:lnTo>
                <a:lnTo>
                  <a:pt x="237" y="155"/>
                </a:lnTo>
                <a:lnTo>
                  <a:pt x="261" y="159"/>
                </a:lnTo>
                <a:lnTo>
                  <a:pt x="267" y="155"/>
                </a:lnTo>
                <a:lnTo>
                  <a:pt x="274" y="147"/>
                </a:lnTo>
                <a:lnTo>
                  <a:pt x="287" y="136"/>
                </a:lnTo>
                <a:lnTo>
                  <a:pt x="313" y="150"/>
                </a:lnTo>
                <a:lnTo>
                  <a:pt x="315" y="152"/>
                </a:lnTo>
                <a:lnTo>
                  <a:pt x="318" y="153"/>
                </a:lnTo>
                <a:lnTo>
                  <a:pt x="325" y="166"/>
                </a:lnTo>
                <a:lnTo>
                  <a:pt x="326" y="179"/>
                </a:lnTo>
                <a:lnTo>
                  <a:pt x="326" y="188"/>
                </a:lnTo>
                <a:lnTo>
                  <a:pt x="326" y="195"/>
                </a:lnTo>
                <a:lnTo>
                  <a:pt x="339" y="201"/>
                </a:lnTo>
                <a:lnTo>
                  <a:pt x="341" y="199"/>
                </a:lnTo>
                <a:lnTo>
                  <a:pt x="357" y="173"/>
                </a:lnTo>
                <a:lnTo>
                  <a:pt x="354" y="170"/>
                </a:lnTo>
                <a:lnTo>
                  <a:pt x="341" y="153"/>
                </a:lnTo>
                <a:lnTo>
                  <a:pt x="355" y="144"/>
                </a:lnTo>
                <a:lnTo>
                  <a:pt x="365" y="146"/>
                </a:lnTo>
                <a:lnTo>
                  <a:pt x="377" y="78"/>
                </a:lnTo>
                <a:lnTo>
                  <a:pt x="373" y="61"/>
                </a:lnTo>
                <a:lnTo>
                  <a:pt x="378" y="10"/>
                </a:lnTo>
                <a:lnTo>
                  <a:pt x="373" y="3"/>
                </a:lnTo>
                <a:lnTo>
                  <a:pt x="377" y="3"/>
                </a:lnTo>
                <a:lnTo>
                  <a:pt x="388" y="0"/>
                </a:lnTo>
                <a:lnTo>
                  <a:pt x="413" y="7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Freeform 18"/>
          <p:cNvSpPr>
            <a:spLocks noEditPoints="1"/>
          </p:cNvSpPr>
          <p:nvPr/>
        </p:nvSpPr>
        <p:spPr bwMode="auto">
          <a:xfrm>
            <a:off x="4397376" y="6059488"/>
            <a:ext cx="254000" cy="336550"/>
          </a:xfrm>
          <a:custGeom>
            <a:avLst/>
            <a:gdLst>
              <a:gd name="T0" fmla="*/ 151 w 160"/>
              <a:gd name="T1" fmla="*/ 134 h 212"/>
              <a:gd name="T2" fmla="*/ 111 w 160"/>
              <a:gd name="T3" fmla="*/ 148 h 212"/>
              <a:gd name="T4" fmla="*/ 108 w 160"/>
              <a:gd name="T5" fmla="*/ 147 h 212"/>
              <a:gd name="T6" fmla="*/ 118 w 160"/>
              <a:gd name="T7" fmla="*/ 134 h 212"/>
              <a:gd name="T8" fmla="*/ 127 w 160"/>
              <a:gd name="T9" fmla="*/ 134 h 212"/>
              <a:gd name="T10" fmla="*/ 147 w 160"/>
              <a:gd name="T11" fmla="*/ 133 h 212"/>
              <a:gd name="T12" fmla="*/ 153 w 160"/>
              <a:gd name="T13" fmla="*/ 125 h 212"/>
              <a:gd name="T14" fmla="*/ 151 w 160"/>
              <a:gd name="T15" fmla="*/ 134 h 212"/>
              <a:gd name="T16" fmla="*/ 160 w 160"/>
              <a:gd name="T17" fmla="*/ 87 h 212"/>
              <a:gd name="T18" fmla="*/ 153 w 160"/>
              <a:gd name="T19" fmla="*/ 117 h 212"/>
              <a:gd name="T20" fmla="*/ 143 w 160"/>
              <a:gd name="T21" fmla="*/ 111 h 212"/>
              <a:gd name="T22" fmla="*/ 158 w 160"/>
              <a:gd name="T23" fmla="*/ 87 h 212"/>
              <a:gd name="T24" fmla="*/ 160 w 160"/>
              <a:gd name="T25" fmla="*/ 87 h 212"/>
              <a:gd name="T26" fmla="*/ 150 w 160"/>
              <a:gd name="T27" fmla="*/ 75 h 212"/>
              <a:gd name="T28" fmla="*/ 140 w 160"/>
              <a:gd name="T29" fmla="*/ 81 h 212"/>
              <a:gd name="T30" fmla="*/ 135 w 160"/>
              <a:gd name="T31" fmla="*/ 85 h 212"/>
              <a:gd name="T32" fmla="*/ 134 w 160"/>
              <a:gd name="T33" fmla="*/ 87 h 212"/>
              <a:gd name="T34" fmla="*/ 111 w 160"/>
              <a:gd name="T35" fmla="*/ 112 h 212"/>
              <a:gd name="T36" fmla="*/ 108 w 160"/>
              <a:gd name="T37" fmla="*/ 112 h 212"/>
              <a:gd name="T38" fmla="*/ 89 w 160"/>
              <a:gd name="T39" fmla="*/ 120 h 212"/>
              <a:gd name="T40" fmla="*/ 69 w 160"/>
              <a:gd name="T41" fmla="*/ 108 h 212"/>
              <a:gd name="T42" fmla="*/ 72 w 160"/>
              <a:gd name="T43" fmla="*/ 148 h 212"/>
              <a:gd name="T44" fmla="*/ 69 w 160"/>
              <a:gd name="T45" fmla="*/ 167 h 212"/>
              <a:gd name="T46" fmla="*/ 69 w 160"/>
              <a:gd name="T47" fmla="*/ 169 h 212"/>
              <a:gd name="T48" fmla="*/ 66 w 160"/>
              <a:gd name="T49" fmla="*/ 172 h 212"/>
              <a:gd name="T50" fmla="*/ 42 w 160"/>
              <a:gd name="T51" fmla="*/ 190 h 212"/>
              <a:gd name="T52" fmla="*/ 39 w 160"/>
              <a:gd name="T53" fmla="*/ 193 h 212"/>
              <a:gd name="T54" fmla="*/ 3 w 160"/>
              <a:gd name="T55" fmla="*/ 212 h 212"/>
              <a:gd name="T56" fmla="*/ 1 w 160"/>
              <a:gd name="T57" fmla="*/ 203 h 212"/>
              <a:gd name="T58" fmla="*/ 0 w 160"/>
              <a:gd name="T59" fmla="*/ 193 h 212"/>
              <a:gd name="T60" fmla="*/ 27 w 160"/>
              <a:gd name="T61" fmla="*/ 137 h 212"/>
              <a:gd name="T62" fmla="*/ 11 w 160"/>
              <a:gd name="T63" fmla="*/ 128 h 212"/>
              <a:gd name="T64" fmla="*/ 18 w 160"/>
              <a:gd name="T65" fmla="*/ 114 h 212"/>
              <a:gd name="T66" fmla="*/ 29 w 160"/>
              <a:gd name="T67" fmla="*/ 94 h 212"/>
              <a:gd name="T68" fmla="*/ 33 w 160"/>
              <a:gd name="T69" fmla="*/ 68 h 212"/>
              <a:gd name="T70" fmla="*/ 37 w 160"/>
              <a:gd name="T71" fmla="*/ 68 h 212"/>
              <a:gd name="T72" fmla="*/ 60 w 160"/>
              <a:gd name="T73" fmla="*/ 72 h 212"/>
              <a:gd name="T74" fmla="*/ 69 w 160"/>
              <a:gd name="T75" fmla="*/ 75 h 212"/>
              <a:gd name="T76" fmla="*/ 86 w 160"/>
              <a:gd name="T77" fmla="*/ 58 h 212"/>
              <a:gd name="T78" fmla="*/ 72 w 160"/>
              <a:gd name="T79" fmla="*/ 56 h 212"/>
              <a:gd name="T80" fmla="*/ 76 w 160"/>
              <a:gd name="T81" fmla="*/ 55 h 212"/>
              <a:gd name="T82" fmla="*/ 119 w 160"/>
              <a:gd name="T83" fmla="*/ 0 h 212"/>
              <a:gd name="T84" fmla="*/ 130 w 160"/>
              <a:gd name="T85" fmla="*/ 33 h 212"/>
              <a:gd name="T86" fmla="*/ 135 w 160"/>
              <a:gd name="T87" fmla="*/ 49 h 212"/>
              <a:gd name="T88" fmla="*/ 151 w 160"/>
              <a:gd name="T89" fmla="*/ 65 h 212"/>
              <a:gd name="T90" fmla="*/ 157 w 160"/>
              <a:gd name="T91" fmla="*/ 69 h 212"/>
              <a:gd name="T92" fmla="*/ 150 w 160"/>
              <a:gd name="T93" fmla="*/ 75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0" h="212">
                <a:moveTo>
                  <a:pt x="151" y="134"/>
                </a:moveTo>
                <a:lnTo>
                  <a:pt x="111" y="148"/>
                </a:lnTo>
                <a:lnTo>
                  <a:pt x="108" y="147"/>
                </a:lnTo>
                <a:lnTo>
                  <a:pt x="118" y="134"/>
                </a:lnTo>
                <a:lnTo>
                  <a:pt x="127" y="134"/>
                </a:lnTo>
                <a:lnTo>
                  <a:pt x="147" y="133"/>
                </a:lnTo>
                <a:lnTo>
                  <a:pt x="153" y="125"/>
                </a:lnTo>
                <a:lnTo>
                  <a:pt x="151" y="134"/>
                </a:lnTo>
                <a:close/>
                <a:moveTo>
                  <a:pt x="160" y="87"/>
                </a:moveTo>
                <a:lnTo>
                  <a:pt x="153" y="117"/>
                </a:lnTo>
                <a:lnTo>
                  <a:pt x="143" y="111"/>
                </a:lnTo>
                <a:lnTo>
                  <a:pt x="158" y="87"/>
                </a:lnTo>
                <a:lnTo>
                  <a:pt x="160" y="87"/>
                </a:lnTo>
                <a:close/>
                <a:moveTo>
                  <a:pt x="150" y="75"/>
                </a:moveTo>
                <a:lnTo>
                  <a:pt x="140" y="81"/>
                </a:lnTo>
                <a:lnTo>
                  <a:pt x="135" y="85"/>
                </a:lnTo>
                <a:lnTo>
                  <a:pt x="134" y="87"/>
                </a:lnTo>
                <a:lnTo>
                  <a:pt x="111" y="112"/>
                </a:lnTo>
                <a:lnTo>
                  <a:pt x="108" y="112"/>
                </a:lnTo>
                <a:lnTo>
                  <a:pt x="89" y="120"/>
                </a:lnTo>
                <a:lnTo>
                  <a:pt x="69" y="108"/>
                </a:lnTo>
                <a:lnTo>
                  <a:pt x="72" y="148"/>
                </a:lnTo>
                <a:lnTo>
                  <a:pt x="69" y="167"/>
                </a:lnTo>
                <a:lnTo>
                  <a:pt x="69" y="169"/>
                </a:lnTo>
                <a:lnTo>
                  <a:pt x="66" y="172"/>
                </a:lnTo>
                <a:lnTo>
                  <a:pt x="42" y="190"/>
                </a:lnTo>
                <a:lnTo>
                  <a:pt x="39" y="193"/>
                </a:lnTo>
                <a:lnTo>
                  <a:pt x="3" y="212"/>
                </a:lnTo>
                <a:lnTo>
                  <a:pt x="1" y="203"/>
                </a:lnTo>
                <a:lnTo>
                  <a:pt x="0" y="193"/>
                </a:lnTo>
                <a:lnTo>
                  <a:pt x="27" y="137"/>
                </a:lnTo>
                <a:lnTo>
                  <a:pt x="11" y="128"/>
                </a:lnTo>
                <a:lnTo>
                  <a:pt x="18" y="114"/>
                </a:lnTo>
                <a:lnTo>
                  <a:pt x="29" y="94"/>
                </a:lnTo>
                <a:lnTo>
                  <a:pt x="33" y="68"/>
                </a:lnTo>
                <a:lnTo>
                  <a:pt x="37" y="68"/>
                </a:lnTo>
                <a:lnTo>
                  <a:pt x="60" y="72"/>
                </a:lnTo>
                <a:lnTo>
                  <a:pt x="69" y="75"/>
                </a:lnTo>
                <a:lnTo>
                  <a:pt x="86" y="58"/>
                </a:lnTo>
                <a:lnTo>
                  <a:pt x="72" y="56"/>
                </a:lnTo>
                <a:lnTo>
                  <a:pt x="76" y="55"/>
                </a:lnTo>
                <a:lnTo>
                  <a:pt x="119" y="0"/>
                </a:lnTo>
                <a:lnTo>
                  <a:pt x="130" y="33"/>
                </a:lnTo>
                <a:lnTo>
                  <a:pt x="135" y="49"/>
                </a:lnTo>
                <a:lnTo>
                  <a:pt x="151" y="65"/>
                </a:lnTo>
                <a:lnTo>
                  <a:pt x="157" y="69"/>
                </a:lnTo>
                <a:lnTo>
                  <a:pt x="150" y="7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Freeform 19"/>
          <p:cNvSpPr>
            <a:spLocks noEditPoints="1"/>
          </p:cNvSpPr>
          <p:nvPr/>
        </p:nvSpPr>
        <p:spPr bwMode="auto">
          <a:xfrm>
            <a:off x="4206876" y="5629275"/>
            <a:ext cx="295275" cy="192088"/>
          </a:xfrm>
          <a:custGeom>
            <a:avLst/>
            <a:gdLst>
              <a:gd name="T0" fmla="*/ 160 w 186"/>
              <a:gd name="T1" fmla="*/ 121 h 121"/>
              <a:gd name="T2" fmla="*/ 151 w 186"/>
              <a:gd name="T3" fmla="*/ 121 h 121"/>
              <a:gd name="T4" fmla="*/ 154 w 186"/>
              <a:gd name="T5" fmla="*/ 108 h 121"/>
              <a:gd name="T6" fmla="*/ 157 w 186"/>
              <a:gd name="T7" fmla="*/ 92 h 121"/>
              <a:gd name="T8" fmla="*/ 167 w 186"/>
              <a:gd name="T9" fmla="*/ 75 h 121"/>
              <a:gd name="T10" fmla="*/ 167 w 186"/>
              <a:gd name="T11" fmla="*/ 68 h 121"/>
              <a:gd name="T12" fmla="*/ 176 w 186"/>
              <a:gd name="T13" fmla="*/ 65 h 121"/>
              <a:gd name="T14" fmla="*/ 186 w 186"/>
              <a:gd name="T15" fmla="*/ 75 h 121"/>
              <a:gd name="T16" fmla="*/ 180 w 186"/>
              <a:gd name="T17" fmla="*/ 94 h 121"/>
              <a:gd name="T18" fmla="*/ 175 w 186"/>
              <a:gd name="T19" fmla="*/ 107 h 121"/>
              <a:gd name="T20" fmla="*/ 160 w 186"/>
              <a:gd name="T21" fmla="*/ 121 h 121"/>
              <a:gd name="T22" fmla="*/ 104 w 186"/>
              <a:gd name="T23" fmla="*/ 59 h 121"/>
              <a:gd name="T24" fmla="*/ 66 w 186"/>
              <a:gd name="T25" fmla="*/ 117 h 121"/>
              <a:gd name="T26" fmla="*/ 63 w 186"/>
              <a:gd name="T27" fmla="*/ 114 h 121"/>
              <a:gd name="T28" fmla="*/ 24 w 186"/>
              <a:gd name="T29" fmla="*/ 94 h 121"/>
              <a:gd name="T30" fmla="*/ 0 w 186"/>
              <a:gd name="T31" fmla="*/ 82 h 121"/>
              <a:gd name="T32" fmla="*/ 11 w 186"/>
              <a:gd name="T33" fmla="*/ 58 h 121"/>
              <a:gd name="T34" fmla="*/ 35 w 186"/>
              <a:gd name="T35" fmla="*/ 7 h 121"/>
              <a:gd name="T36" fmla="*/ 49 w 186"/>
              <a:gd name="T37" fmla="*/ 0 h 121"/>
              <a:gd name="T38" fmla="*/ 107 w 186"/>
              <a:gd name="T39" fmla="*/ 13 h 121"/>
              <a:gd name="T40" fmla="*/ 166 w 186"/>
              <a:gd name="T41" fmla="*/ 23 h 121"/>
              <a:gd name="T42" fmla="*/ 156 w 186"/>
              <a:gd name="T43" fmla="*/ 50 h 121"/>
              <a:gd name="T44" fmla="*/ 104 w 186"/>
              <a:gd name="T45" fmla="*/ 59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6" h="121">
                <a:moveTo>
                  <a:pt x="160" y="121"/>
                </a:moveTo>
                <a:lnTo>
                  <a:pt x="151" y="121"/>
                </a:lnTo>
                <a:lnTo>
                  <a:pt x="154" y="108"/>
                </a:lnTo>
                <a:lnTo>
                  <a:pt x="157" y="92"/>
                </a:lnTo>
                <a:lnTo>
                  <a:pt x="167" y="75"/>
                </a:lnTo>
                <a:lnTo>
                  <a:pt x="167" y="68"/>
                </a:lnTo>
                <a:lnTo>
                  <a:pt x="176" y="65"/>
                </a:lnTo>
                <a:lnTo>
                  <a:pt x="186" y="75"/>
                </a:lnTo>
                <a:lnTo>
                  <a:pt x="180" y="94"/>
                </a:lnTo>
                <a:lnTo>
                  <a:pt x="175" y="107"/>
                </a:lnTo>
                <a:lnTo>
                  <a:pt x="160" y="121"/>
                </a:lnTo>
                <a:close/>
                <a:moveTo>
                  <a:pt x="104" y="59"/>
                </a:moveTo>
                <a:lnTo>
                  <a:pt x="66" y="117"/>
                </a:lnTo>
                <a:lnTo>
                  <a:pt x="63" y="114"/>
                </a:lnTo>
                <a:lnTo>
                  <a:pt x="24" y="94"/>
                </a:lnTo>
                <a:lnTo>
                  <a:pt x="0" y="82"/>
                </a:lnTo>
                <a:lnTo>
                  <a:pt x="11" y="58"/>
                </a:lnTo>
                <a:lnTo>
                  <a:pt x="35" y="7"/>
                </a:lnTo>
                <a:lnTo>
                  <a:pt x="49" y="0"/>
                </a:lnTo>
                <a:lnTo>
                  <a:pt x="107" y="13"/>
                </a:lnTo>
                <a:lnTo>
                  <a:pt x="166" y="23"/>
                </a:lnTo>
                <a:lnTo>
                  <a:pt x="156" y="50"/>
                </a:lnTo>
                <a:lnTo>
                  <a:pt x="104" y="5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Freeform 20"/>
          <p:cNvSpPr>
            <a:spLocks noEditPoints="1"/>
          </p:cNvSpPr>
          <p:nvPr/>
        </p:nvSpPr>
        <p:spPr bwMode="auto">
          <a:xfrm>
            <a:off x="4854576" y="4721225"/>
            <a:ext cx="398463" cy="228600"/>
          </a:xfrm>
          <a:custGeom>
            <a:avLst/>
            <a:gdLst>
              <a:gd name="T0" fmla="*/ 94 w 251"/>
              <a:gd name="T1" fmla="*/ 138 h 144"/>
              <a:gd name="T2" fmla="*/ 78 w 251"/>
              <a:gd name="T3" fmla="*/ 144 h 144"/>
              <a:gd name="T4" fmla="*/ 59 w 251"/>
              <a:gd name="T5" fmla="*/ 137 h 144"/>
              <a:gd name="T6" fmla="*/ 72 w 251"/>
              <a:gd name="T7" fmla="*/ 122 h 144"/>
              <a:gd name="T8" fmla="*/ 72 w 251"/>
              <a:gd name="T9" fmla="*/ 104 h 144"/>
              <a:gd name="T10" fmla="*/ 91 w 251"/>
              <a:gd name="T11" fmla="*/ 98 h 144"/>
              <a:gd name="T12" fmla="*/ 106 w 251"/>
              <a:gd name="T13" fmla="*/ 89 h 144"/>
              <a:gd name="T14" fmla="*/ 110 w 251"/>
              <a:gd name="T15" fmla="*/ 132 h 144"/>
              <a:gd name="T16" fmla="*/ 94 w 251"/>
              <a:gd name="T17" fmla="*/ 138 h 144"/>
              <a:gd name="T18" fmla="*/ 172 w 251"/>
              <a:gd name="T19" fmla="*/ 109 h 144"/>
              <a:gd name="T20" fmla="*/ 150 w 251"/>
              <a:gd name="T21" fmla="*/ 119 h 144"/>
              <a:gd name="T22" fmla="*/ 131 w 251"/>
              <a:gd name="T23" fmla="*/ 114 h 144"/>
              <a:gd name="T24" fmla="*/ 127 w 251"/>
              <a:gd name="T25" fmla="*/ 106 h 144"/>
              <a:gd name="T26" fmla="*/ 127 w 251"/>
              <a:gd name="T27" fmla="*/ 105 h 144"/>
              <a:gd name="T28" fmla="*/ 127 w 251"/>
              <a:gd name="T29" fmla="*/ 101 h 144"/>
              <a:gd name="T30" fmla="*/ 166 w 251"/>
              <a:gd name="T31" fmla="*/ 69 h 144"/>
              <a:gd name="T32" fmla="*/ 191 w 251"/>
              <a:gd name="T33" fmla="*/ 49 h 144"/>
              <a:gd name="T34" fmla="*/ 212 w 251"/>
              <a:gd name="T35" fmla="*/ 37 h 144"/>
              <a:gd name="T36" fmla="*/ 243 w 251"/>
              <a:gd name="T37" fmla="*/ 23 h 144"/>
              <a:gd name="T38" fmla="*/ 247 w 251"/>
              <a:gd name="T39" fmla="*/ 31 h 144"/>
              <a:gd name="T40" fmla="*/ 251 w 251"/>
              <a:gd name="T41" fmla="*/ 55 h 144"/>
              <a:gd name="T42" fmla="*/ 227 w 251"/>
              <a:gd name="T43" fmla="*/ 69 h 144"/>
              <a:gd name="T44" fmla="*/ 195 w 251"/>
              <a:gd name="T45" fmla="*/ 99 h 144"/>
              <a:gd name="T46" fmla="*/ 172 w 251"/>
              <a:gd name="T47" fmla="*/ 109 h 144"/>
              <a:gd name="T48" fmla="*/ 191 w 251"/>
              <a:gd name="T49" fmla="*/ 24 h 144"/>
              <a:gd name="T50" fmla="*/ 166 w 251"/>
              <a:gd name="T51" fmla="*/ 42 h 144"/>
              <a:gd name="T52" fmla="*/ 120 w 251"/>
              <a:gd name="T53" fmla="*/ 75 h 144"/>
              <a:gd name="T54" fmla="*/ 103 w 251"/>
              <a:gd name="T55" fmla="*/ 82 h 144"/>
              <a:gd name="T56" fmla="*/ 98 w 251"/>
              <a:gd name="T57" fmla="*/ 76 h 144"/>
              <a:gd name="T58" fmla="*/ 95 w 251"/>
              <a:gd name="T59" fmla="*/ 70 h 144"/>
              <a:gd name="T60" fmla="*/ 130 w 251"/>
              <a:gd name="T61" fmla="*/ 24 h 144"/>
              <a:gd name="T62" fmla="*/ 142 w 251"/>
              <a:gd name="T63" fmla="*/ 30 h 144"/>
              <a:gd name="T64" fmla="*/ 157 w 251"/>
              <a:gd name="T65" fmla="*/ 21 h 144"/>
              <a:gd name="T66" fmla="*/ 191 w 251"/>
              <a:gd name="T67" fmla="*/ 24 h 144"/>
              <a:gd name="T68" fmla="*/ 35 w 251"/>
              <a:gd name="T69" fmla="*/ 91 h 144"/>
              <a:gd name="T70" fmla="*/ 0 w 251"/>
              <a:gd name="T71" fmla="*/ 55 h 144"/>
              <a:gd name="T72" fmla="*/ 35 w 251"/>
              <a:gd name="T73" fmla="*/ 17 h 144"/>
              <a:gd name="T74" fmla="*/ 51 w 251"/>
              <a:gd name="T75" fmla="*/ 0 h 144"/>
              <a:gd name="T76" fmla="*/ 80 w 251"/>
              <a:gd name="T77" fmla="*/ 33 h 144"/>
              <a:gd name="T78" fmla="*/ 74 w 251"/>
              <a:gd name="T79" fmla="*/ 68 h 144"/>
              <a:gd name="T80" fmla="*/ 54 w 251"/>
              <a:gd name="T81" fmla="*/ 83 h 144"/>
              <a:gd name="T82" fmla="*/ 35 w 251"/>
              <a:gd name="T83" fmla="*/ 9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1" h="144">
                <a:moveTo>
                  <a:pt x="94" y="138"/>
                </a:moveTo>
                <a:lnTo>
                  <a:pt x="78" y="144"/>
                </a:lnTo>
                <a:lnTo>
                  <a:pt x="59" y="137"/>
                </a:lnTo>
                <a:lnTo>
                  <a:pt x="72" y="122"/>
                </a:lnTo>
                <a:lnTo>
                  <a:pt x="72" y="104"/>
                </a:lnTo>
                <a:lnTo>
                  <a:pt x="91" y="98"/>
                </a:lnTo>
                <a:lnTo>
                  <a:pt x="106" y="89"/>
                </a:lnTo>
                <a:lnTo>
                  <a:pt x="110" y="132"/>
                </a:lnTo>
                <a:lnTo>
                  <a:pt x="94" y="138"/>
                </a:lnTo>
                <a:close/>
                <a:moveTo>
                  <a:pt x="172" y="109"/>
                </a:moveTo>
                <a:lnTo>
                  <a:pt x="150" y="119"/>
                </a:lnTo>
                <a:lnTo>
                  <a:pt x="131" y="114"/>
                </a:lnTo>
                <a:lnTo>
                  <a:pt x="127" y="106"/>
                </a:lnTo>
                <a:lnTo>
                  <a:pt x="127" y="105"/>
                </a:lnTo>
                <a:lnTo>
                  <a:pt x="127" y="101"/>
                </a:lnTo>
                <a:lnTo>
                  <a:pt x="166" y="69"/>
                </a:lnTo>
                <a:lnTo>
                  <a:pt x="191" y="49"/>
                </a:lnTo>
                <a:lnTo>
                  <a:pt x="212" y="37"/>
                </a:lnTo>
                <a:lnTo>
                  <a:pt x="243" y="23"/>
                </a:lnTo>
                <a:lnTo>
                  <a:pt x="247" y="31"/>
                </a:lnTo>
                <a:lnTo>
                  <a:pt x="251" y="55"/>
                </a:lnTo>
                <a:lnTo>
                  <a:pt x="227" y="69"/>
                </a:lnTo>
                <a:lnTo>
                  <a:pt x="195" y="99"/>
                </a:lnTo>
                <a:lnTo>
                  <a:pt x="172" y="109"/>
                </a:lnTo>
                <a:close/>
                <a:moveTo>
                  <a:pt x="191" y="24"/>
                </a:moveTo>
                <a:lnTo>
                  <a:pt x="166" y="42"/>
                </a:lnTo>
                <a:lnTo>
                  <a:pt x="120" y="75"/>
                </a:lnTo>
                <a:lnTo>
                  <a:pt x="103" y="82"/>
                </a:lnTo>
                <a:lnTo>
                  <a:pt x="98" y="76"/>
                </a:lnTo>
                <a:lnTo>
                  <a:pt x="95" y="70"/>
                </a:lnTo>
                <a:lnTo>
                  <a:pt x="130" y="24"/>
                </a:lnTo>
                <a:lnTo>
                  <a:pt x="142" y="30"/>
                </a:lnTo>
                <a:lnTo>
                  <a:pt x="157" y="21"/>
                </a:lnTo>
                <a:lnTo>
                  <a:pt x="191" y="24"/>
                </a:lnTo>
                <a:close/>
                <a:moveTo>
                  <a:pt x="35" y="91"/>
                </a:moveTo>
                <a:lnTo>
                  <a:pt x="0" y="55"/>
                </a:lnTo>
                <a:lnTo>
                  <a:pt x="35" y="17"/>
                </a:lnTo>
                <a:lnTo>
                  <a:pt x="51" y="0"/>
                </a:lnTo>
                <a:lnTo>
                  <a:pt x="80" y="33"/>
                </a:lnTo>
                <a:lnTo>
                  <a:pt x="74" y="68"/>
                </a:lnTo>
                <a:lnTo>
                  <a:pt x="54" y="83"/>
                </a:lnTo>
                <a:lnTo>
                  <a:pt x="35" y="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Freeform 21"/>
          <p:cNvSpPr>
            <a:spLocks noEditPoints="1"/>
          </p:cNvSpPr>
          <p:nvPr/>
        </p:nvSpPr>
        <p:spPr bwMode="auto">
          <a:xfrm>
            <a:off x="4541839" y="5167313"/>
            <a:ext cx="357188" cy="425450"/>
          </a:xfrm>
          <a:custGeom>
            <a:avLst/>
            <a:gdLst>
              <a:gd name="T0" fmla="*/ 77 w 225"/>
              <a:gd name="T1" fmla="*/ 251 h 268"/>
              <a:gd name="T2" fmla="*/ 60 w 225"/>
              <a:gd name="T3" fmla="*/ 268 h 268"/>
              <a:gd name="T4" fmla="*/ 56 w 225"/>
              <a:gd name="T5" fmla="*/ 261 h 268"/>
              <a:gd name="T6" fmla="*/ 69 w 225"/>
              <a:gd name="T7" fmla="*/ 242 h 268"/>
              <a:gd name="T8" fmla="*/ 69 w 225"/>
              <a:gd name="T9" fmla="*/ 229 h 268"/>
              <a:gd name="T10" fmla="*/ 83 w 225"/>
              <a:gd name="T11" fmla="*/ 218 h 268"/>
              <a:gd name="T12" fmla="*/ 92 w 225"/>
              <a:gd name="T13" fmla="*/ 216 h 268"/>
              <a:gd name="T14" fmla="*/ 99 w 225"/>
              <a:gd name="T15" fmla="*/ 203 h 268"/>
              <a:gd name="T16" fmla="*/ 105 w 225"/>
              <a:gd name="T17" fmla="*/ 209 h 268"/>
              <a:gd name="T18" fmla="*/ 99 w 225"/>
              <a:gd name="T19" fmla="*/ 218 h 268"/>
              <a:gd name="T20" fmla="*/ 102 w 225"/>
              <a:gd name="T21" fmla="*/ 232 h 268"/>
              <a:gd name="T22" fmla="*/ 90 w 225"/>
              <a:gd name="T23" fmla="*/ 251 h 268"/>
              <a:gd name="T24" fmla="*/ 77 w 225"/>
              <a:gd name="T25" fmla="*/ 251 h 268"/>
              <a:gd name="T26" fmla="*/ 76 w 225"/>
              <a:gd name="T27" fmla="*/ 184 h 268"/>
              <a:gd name="T28" fmla="*/ 69 w 225"/>
              <a:gd name="T29" fmla="*/ 187 h 268"/>
              <a:gd name="T30" fmla="*/ 67 w 225"/>
              <a:gd name="T31" fmla="*/ 166 h 268"/>
              <a:gd name="T32" fmla="*/ 83 w 225"/>
              <a:gd name="T33" fmla="*/ 148 h 268"/>
              <a:gd name="T34" fmla="*/ 103 w 225"/>
              <a:gd name="T35" fmla="*/ 137 h 268"/>
              <a:gd name="T36" fmla="*/ 112 w 225"/>
              <a:gd name="T37" fmla="*/ 125 h 268"/>
              <a:gd name="T38" fmla="*/ 114 w 225"/>
              <a:gd name="T39" fmla="*/ 125 h 268"/>
              <a:gd name="T40" fmla="*/ 124 w 225"/>
              <a:gd name="T41" fmla="*/ 130 h 268"/>
              <a:gd name="T42" fmla="*/ 111 w 225"/>
              <a:gd name="T43" fmla="*/ 145 h 268"/>
              <a:gd name="T44" fmla="*/ 105 w 225"/>
              <a:gd name="T45" fmla="*/ 158 h 268"/>
              <a:gd name="T46" fmla="*/ 105 w 225"/>
              <a:gd name="T47" fmla="*/ 173 h 268"/>
              <a:gd name="T48" fmla="*/ 89 w 225"/>
              <a:gd name="T49" fmla="*/ 181 h 268"/>
              <a:gd name="T50" fmla="*/ 76 w 225"/>
              <a:gd name="T51" fmla="*/ 184 h 268"/>
              <a:gd name="T52" fmla="*/ 13 w 225"/>
              <a:gd name="T53" fmla="*/ 160 h 268"/>
              <a:gd name="T54" fmla="*/ 10 w 225"/>
              <a:gd name="T55" fmla="*/ 174 h 268"/>
              <a:gd name="T56" fmla="*/ 2 w 225"/>
              <a:gd name="T57" fmla="*/ 171 h 268"/>
              <a:gd name="T58" fmla="*/ 0 w 225"/>
              <a:gd name="T59" fmla="*/ 153 h 268"/>
              <a:gd name="T60" fmla="*/ 5 w 225"/>
              <a:gd name="T61" fmla="*/ 138 h 268"/>
              <a:gd name="T62" fmla="*/ 11 w 225"/>
              <a:gd name="T63" fmla="*/ 122 h 268"/>
              <a:gd name="T64" fmla="*/ 21 w 225"/>
              <a:gd name="T65" fmla="*/ 117 h 268"/>
              <a:gd name="T66" fmla="*/ 28 w 225"/>
              <a:gd name="T67" fmla="*/ 104 h 268"/>
              <a:gd name="T68" fmla="*/ 28 w 225"/>
              <a:gd name="T69" fmla="*/ 94 h 268"/>
              <a:gd name="T70" fmla="*/ 31 w 225"/>
              <a:gd name="T71" fmla="*/ 79 h 268"/>
              <a:gd name="T72" fmla="*/ 53 w 225"/>
              <a:gd name="T73" fmla="*/ 75 h 268"/>
              <a:gd name="T74" fmla="*/ 62 w 225"/>
              <a:gd name="T75" fmla="*/ 82 h 268"/>
              <a:gd name="T76" fmla="*/ 47 w 225"/>
              <a:gd name="T77" fmla="*/ 95 h 268"/>
              <a:gd name="T78" fmla="*/ 31 w 225"/>
              <a:gd name="T79" fmla="*/ 121 h 268"/>
              <a:gd name="T80" fmla="*/ 31 w 225"/>
              <a:gd name="T81" fmla="*/ 131 h 268"/>
              <a:gd name="T82" fmla="*/ 17 w 225"/>
              <a:gd name="T83" fmla="*/ 143 h 268"/>
              <a:gd name="T84" fmla="*/ 13 w 225"/>
              <a:gd name="T85" fmla="*/ 160 h 268"/>
              <a:gd name="T86" fmla="*/ 170 w 225"/>
              <a:gd name="T87" fmla="*/ 4 h 268"/>
              <a:gd name="T88" fmla="*/ 164 w 225"/>
              <a:gd name="T89" fmla="*/ 27 h 268"/>
              <a:gd name="T90" fmla="*/ 181 w 225"/>
              <a:gd name="T91" fmla="*/ 26 h 268"/>
              <a:gd name="T92" fmla="*/ 203 w 225"/>
              <a:gd name="T93" fmla="*/ 7 h 268"/>
              <a:gd name="T94" fmla="*/ 222 w 225"/>
              <a:gd name="T95" fmla="*/ 3 h 268"/>
              <a:gd name="T96" fmla="*/ 225 w 225"/>
              <a:gd name="T97" fmla="*/ 9 h 268"/>
              <a:gd name="T98" fmla="*/ 183 w 225"/>
              <a:gd name="T99" fmla="*/ 34 h 268"/>
              <a:gd name="T100" fmla="*/ 189 w 225"/>
              <a:gd name="T101" fmla="*/ 50 h 268"/>
              <a:gd name="T102" fmla="*/ 170 w 225"/>
              <a:gd name="T103" fmla="*/ 56 h 268"/>
              <a:gd name="T104" fmla="*/ 147 w 225"/>
              <a:gd name="T105" fmla="*/ 88 h 268"/>
              <a:gd name="T106" fmla="*/ 125 w 225"/>
              <a:gd name="T107" fmla="*/ 118 h 268"/>
              <a:gd name="T108" fmla="*/ 116 w 225"/>
              <a:gd name="T109" fmla="*/ 118 h 268"/>
              <a:gd name="T110" fmla="*/ 64 w 225"/>
              <a:gd name="T111" fmla="*/ 121 h 268"/>
              <a:gd name="T112" fmla="*/ 60 w 225"/>
              <a:gd name="T113" fmla="*/ 118 h 268"/>
              <a:gd name="T114" fmla="*/ 75 w 225"/>
              <a:gd name="T115" fmla="*/ 85 h 268"/>
              <a:gd name="T116" fmla="*/ 98 w 225"/>
              <a:gd name="T117" fmla="*/ 78 h 268"/>
              <a:gd name="T118" fmla="*/ 98 w 225"/>
              <a:gd name="T119" fmla="*/ 52 h 268"/>
              <a:gd name="T120" fmla="*/ 148 w 225"/>
              <a:gd name="T121" fmla="*/ 0 h 268"/>
              <a:gd name="T122" fmla="*/ 160 w 225"/>
              <a:gd name="T123" fmla="*/ 1 h 268"/>
              <a:gd name="T124" fmla="*/ 170 w 225"/>
              <a:gd name="T125" fmla="*/ 4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5" h="268">
                <a:moveTo>
                  <a:pt x="77" y="251"/>
                </a:moveTo>
                <a:lnTo>
                  <a:pt x="60" y="268"/>
                </a:lnTo>
                <a:lnTo>
                  <a:pt x="56" y="261"/>
                </a:lnTo>
                <a:lnTo>
                  <a:pt x="69" y="242"/>
                </a:lnTo>
                <a:lnTo>
                  <a:pt x="69" y="229"/>
                </a:lnTo>
                <a:lnTo>
                  <a:pt x="83" y="218"/>
                </a:lnTo>
                <a:lnTo>
                  <a:pt x="92" y="216"/>
                </a:lnTo>
                <a:lnTo>
                  <a:pt x="99" y="203"/>
                </a:lnTo>
                <a:lnTo>
                  <a:pt x="105" y="209"/>
                </a:lnTo>
                <a:lnTo>
                  <a:pt x="99" y="218"/>
                </a:lnTo>
                <a:lnTo>
                  <a:pt x="102" y="232"/>
                </a:lnTo>
                <a:lnTo>
                  <a:pt x="90" y="251"/>
                </a:lnTo>
                <a:lnTo>
                  <a:pt x="77" y="251"/>
                </a:lnTo>
                <a:close/>
                <a:moveTo>
                  <a:pt x="76" y="184"/>
                </a:moveTo>
                <a:lnTo>
                  <a:pt x="69" y="187"/>
                </a:lnTo>
                <a:lnTo>
                  <a:pt x="67" y="166"/>
                </a:lnTo>
                <a:lnTo>
                  <a:pt x="83" y="148"/>
                </a:lnTo>
                <a:lnTo>
                  <a:pt x="103" y="137"/>
                </a:lnTo>
                <a:lnTo>
                  <a:pt x="112" y="125"/>
                </a:lnTo>
                <a:lnTo>
                  <a:pt x="114" y="125"/>
                </a:lnTo>
                <a:lnTo>
                  <a:pt x="124" y="130"/>
                </a:lnTo>
                <a:lnTo>
                  <a:pt x="111" y="145"/>
                </a:lnTo>
                <a:lnTo>
                  <a:pt x="105" y="158"/>
                </a:lnTo>
                <a:lnTo>
                  <a:pt x="105" y="173"/>
                </a:lnTo>
                <a:lnTo>
                  <a:pt x="89" y="181"/>
                </a:lnTo>
                <a:lnTo>
                  <a:pt x="76" y="184"/>
                </a:lnTo>
                <a:close/>
                <a:moveTo>
                  <a:pt x="13" y="160"/>
                </a:moveTo>
                <a:lnTo>
                  <a:pt x="10" y="174"/>
                </a:lnTo>
                <a:lnTo>
                  <a:pt x="2" y="171"/>
                </a:lnTo>
                <a:lnTo>
                  <a:pt x="0" y="153"/>
                </a:lnTo>
                <a:lnTo>
                  <a:pt x="5" y="138"/>
                </a:lnTo>
                <a:lnTo>
                  <a:pt x="11" y="122"/>
                </a:lnTo>
                <a:lnTo>
                  <a:pt x="21" y="117"/>
                </a:lnTo>
                <a:lnTo>
                  <a:pt x="28" y="104"/>
                </a:lnTo>
                <a:lnTo>
                  <a:pt x="28" y="94"/>
                </a:lnTo>
                <a:lnTo>
                  <a:pt x="31" y="79"/>
                </a:lnTo>
                <a:lnTo>
                  <a:pt x="53" y="75"/>
                </a:lnTo>
                <a:lnTo>
                  <a:pt x="62" y="82"/>
                </a:lnTo>
                <a:lnTo>
                  <a:pt x="47" y="95"/>
                </a:lnTo>
                <a:lnTo>
                  <a:pt x="31" y="121"/>
                </a:lnTo>
                <a:lnTo>
                  <a:pt x="31" y="131"/>
                </a:lnTo>
                <a:lnTo>
                  <a:pt x="17" y="143"/>
                </a:lnTo>
                <a:lnTo>
                  <a:pt x="13" y="160"/>
                </a:lnTo>
                <a:close/>
                <a:moveTo>
                  <a:pt x="170" y="4"/>
                </a:moveTo>
                <a:lnTo>
                  <a:pt x="164" y="27"/>
                </a:lnTo>
                <a:lnTo>
                  <a:pt x="181" y="26"/>
                </a:lnTo>
                <a:lnTo>
                  <a:pt x="203" y="7"/>
                </a:lnTo>
                <a:lnTo>
                  <a:pt x="222" y="3"/>
                </a:lnTo>
                <a:lnTo>
                  <a:pt x="225" y="9"/>
                </a:lnTo>
                <a:lnTo>
                  <a:pt x="183" y="34"/>
                </a:lnTo>
                <a:lnTo>
                  <a:pt x="189" y="50"/>
                </a:lnTo>
                <a:lnTo>
                  <a:pt x="170" y="56"/>
                </a:lnTo>
                <a:lnTo>
                  <a:pt x="147" y="88"/>
                </a:lnTo>
                <a:lnTo>
                  <a:pt x="125" y="118"/>
                </a:lnTo>
                <a:lnTo>
                  <a:pt x="116" y="118"/>
                </a:lnTo>
                <a:lnTo>
                  <a:pt x="64" y="121"/>
                </a:lnTo>
                <a:lnTo>
                  <a:pt x="60" y="118"/>
                </a:lnTo>
                <a:lnTo>
                  <a:pt x="75" y="85"/>
                </a:lnTo>
                <a:lnTo>
                  <a:pt x="98" y="78"/>
                </a:lnTo>
                <a:lnTo>
                  <a:pt x="98" y="52"/>
                </a:lnTo>
                <a:lnTo>
                  <a:pt x="148" y="0"/>
                </a:lnTo>
                <a:lnTo>
                  <a:pt x="160" y="1"/>
                </a:lnTo>
                <a:lnTo>
                  <a:pt x="170" y="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Freeform 22"/>
          <p:cNvSpPr>
            <a:spLocks/>
          </p:cNvSpPr>
          <p:nvPr/>
        </p:nvSpPr>
        <p:spPr bwMode="auto">
          <a:xfrm>
            <a:off x="4967289" y="5540375"/>
            <a:ext cx="615950" cy="1074738"/>
          </a:xfrm>
          <a:custGeom>
            <a:avLst/>
            <a:gdLst>
              <a:gd name="T0" fmla="*/ 300 w 388"/>
              <a:gd name="T1" fmla="*/ 66 h 677"/>
              <a:gd name="T2" fmla="*/ 303 w 388"/>
              <a:gd name="T3" fmla="*/ 125 h 677"/>
              <a:gd name="T4" fmla="*/ 343 w 388"/>
              <a:gd name="T5" fmla="*/ 225 h 677"/>
              <a:gd name="T6" fmla="*/ 332 w 388"/>
              <a:gd name="T7" fmla="*/ 255 h 677"/>
              <a:gd name="T8" fmla="*/ 340 w 388"/>
              <a:gd name="T9" fmla="*/ 264 h 677"/>
              <a:gd name="T10" fmla="*/ 388 w 388"/>
              <a:gd name="T11" fmla="*/ 287 h 677"/>
              <a:gd name="T12" fmla="*/ 366 w 388"/>
              <a:gd name="T13" fmla="*/ 333 h 677"/>
              <a:gd name="T14" fmla="*/ 356 w 388"/>
              <a:gd name="T15" fmla="*/ 388 h 677"/>
              <a:gd name="T16" fmla="*/ 350 w 388"/>
              <a:gd name="T17" fmla="*/ 411 h 677"/>
              <a:gd name="T18" fmla="*/ 353 w 388"/>
              <a:gd name="T19" fmla="*/ 451 h 677"/>
              <a:gd name="T20" fmla="*/ 362 w 388"/>
              <a:gd name="T21" fmla="*/ 486 h 677"/>
              <a:gd name="T22" fmla="*/ 384 w 388"/>
              <a:gd name="T23" fmla="*/ 525 h 677"/>
              <a:gd name="T24" fmla="*/ 293 w 388"/>
              <a:gd name="T25" fmla="*/ 672 h 677"/>
              <a:gd name="T26" fmla="*/ 238 w 388"/>
              <a:gd name="T27" fmla="*/ 660 h 677"/>
              <a:gd name="T28" fmla="*/ 183 w 388"/>
              <a:gd name="T29" fmla="*/ 677 h 677"/>
              <a:gd name="T30" fmla="*/ 172 w 388"/>
              <a:gd name="T31" fmla="*/ 676 h 677"/>
              <a:gd name="T32" fmla="*/ 110 w 388"/>
              <a:gd name="T33" fmla="*/ 669 h 677"/>
              <a:gd name="T34" fmla="*/ 84 w 388"/>
              <a:gd name="T35" fmla="*/ 625 h 677"/>
              <a:gd name="T36" fmla="*/ 92 w 388"/>
              <a:gd name="T37" fmla="*/ 501 h 677"/>
              <a:gd name="T38" fmla="*/ 66 w 388"/>
              <a:gd name="T39" fmla="*/ 468 h 677"/>
              <a:gd name="T40" fmla="*/ 45 w 388"/>
              <a:gd name="T41" fmla="*/ 431 h 677"/>
              <a:gd name="T42" fmla="*/ 55 w 388"/>
              <a:gd name="T43" fmla="*/ 402 h 677"/>
              <a:gd name="T44" fmla="*/ 0 w 388"/>
              <a:gd name="T45" fmla="*/ 376 h 677"/>
              <a:gd name="T46" fmla="*/ 111 w 388"/>
              <a:gd name="T47" fmla="*/ 278 h 677"/>
              <a:gd name="T48" fmla="*/ 143 w 388"/>
              <a:gd name="T49" fmla="*/ 264 h 677"/>
              <a:gd name="T50" fmla="*/ 153 w 388"/>
              <a:gd name="T51" fmla="*/ 236 h 677"/>
              <a:gd name="T52" fmla="*/ 115 w 388"/>
              <a:gd name="T53" fmla="*/ 108 h 677"/>
              <a:gd name="T54" fmla="*/ 123 w 388"/>
              <a:gd name="T55" fmla="*/ 95 h 677"/>
              <a:gd name="T56" fmla="*/ 124 w 388"/>
              <a:gd name="T57" fmla="*/ 94 h 677"/>
              <a:gd name="T58" fmla="*/ 141 w 388"/>
              <a:gd name="T59" fmla="*/ 94 h 677"/>
              <a:gd name="T60" fmla="*/ 163 w 388"/>
              <a:gd name="T61" fmla="*/ 109 h 677"/>
              <a:gd name="T62" fmla="*/ 174 w 388"/>
              <a:gd name="T63" fmla="*/ 118 h 677"/>
              <a:gd name="T64" fmla="*/ 206 w 388"/>
              <a:gd name="T65" fmla="*/ 43 h 677"/>
              <a:gd name="T66" fmla="*/ 235 w 388"/>
              <a:gd name="T67" fmla="*/ 36 h 677"/>
              <a:gd name="T68" fmla="*/ 255 w 388"/>
              <a:gd name="T69" fmla="*/ 0 h 677"/>
              <a:gd name="T70" fmla="*/ 299 w 388"/>
              <a:gd name="T71" fmla="*/ 4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88" h="677">
                <a:moveTo>
                  <a:pt x="299" y="49"/>
                </a:moveTo>
                <a:lnTo>
                  <a:pt x="300" y="66"/>
                </a:lnTo>
                <a:lnTo>
                  <a:pt x="303" y="119"/>
                </a:lnTo>
                <a:lnTo>
                  <a:pt x="303" y="125"/>
                </a:lnTo>
                <a:lnTo>
                  <a:pt x="333" y="196"/>
                </a:lnTo>
                <a:lnTo>
                  <a:pt x="343" y="225"/>
                </a:lnTo>
                <a:lnTo>
                  <a:pt x="346" y="230"/>
                </a:lnTo>
                <a:lnTo>
                  <a:pt x="332" y="255"/>
                </a:lnTo>
                <a:lnTo>
                  <a:pt x="324" y="262"/>
                </a:lnTo>
                <a:lnTo>
                  <a:pt x="340" y="264"/>
                </a:lnTo>
                <a:lnTo>
                  <a:pt x="372" y="279"/>
                </a:lnTo>
                <a:lnTo>
                  <a:pt x="388" y="287"/>
                </a:lnTo>
                <a:lnTo>
                  <a:pt x="388" y="308"/>
                </a:lnTo>
                <a:lnTo>
                  <a:pt x="366" y="333"/>
                </a:lnTo>
                <a:lnTo>
                  <a:pt x="384" y="369"/>
                </a:lnTo>
                <a:lnTo>
                  <a:pt x="356" y="388"/>
                </a:lnTo>
                <a:lnTo>
                  <a:pt x="350" y="390"/>
                </a:lnTo>
                <a:lnTo>
                  <a:pt x="350" y="411"/>
                </a:lnTo>
                <a:lnTo>
                  <a:pt x="353" y="442"/>
                </a:lnTo>
                <a:lnTo>
                  <a:pt x="353" y="451"/>
                </a:lnTo>
                <a:lnTo>
                  <a:pt x="339" y="465"/>
                </a:lnTo>
                <a:lnTo>
                  <a:pt x="362" y="486"/>
                </a:lnTo>
                <a:lnTo>
                  <a:pt x="346" y="519"/>
                </a:lnTo>
                <a:lnTo>
                  <a:pt x="384" y="525"/>
                </a:lnTo>
                <a:lnTo>
                  <a:pt x="350" y="552"/>
                </a:lnTo>
                <a:lnTo>
                  <a:pt x="293" y="672"/>
                </a:lnTo>
                <a:lnTo>
                  <a:pt x="280" y="673"/>
                </a:lnTo>
                <a:lnTo>
                  <a:pt x="238" y="660"/>
                </a:lnTo>
                <a:lnTo>
                  <a:pt x="189" y="677"/>
                </a:lnTo>
                <a:lnTo>
                  <a:pt x="183" y="677"/>
                </a:lnTo>
                <a:lnTo>
                  <a:pt x="182" y="676"/>
                </a:lnTo>
                <a:lnTo>
                  <a:pt x="172" y="676"/>
                </a:lnTo>
                <a:lnTo>
                  <a:pt x="157" y="674"/>
                </a:lnTo>
                <a:lnTo>
                  <a:pt x="110" y="669"/>
                </a:lnTo>
                <a:lnTo>
                  <a:pt x="53" y="663"/>
                </a:lnTo>
                <a:lnTo>
                  <a:pt x="84" y="625"/>
                </a:lnTo>
                <a:lnTo>
                  <a:pt x="46" y="529"/>
                </a:lnTo>
                <a:lnTo>
                  <a:pt x="92" y="501"/>
                </a:lnTo>
                <a:lnTo>
                  <a:pt x="68" y="486"/>
                </a:lnTo>
                <a:lnTo>
                  <a:pt x="66" y="468"/>
                </a:lnTo>
                <a:lnTo>
                  <a:pt x="65" y="451"/>
                </a:lnTo>
                <a:lnTo>
                  <a:pt x="45" y="431"/>
                </a:lnTo>
                <a:lnTo>
                  <a:pt x="46" y="428"/>
                </a:lnTo>
                <a:lnTo>
                  <a:pt x="55" y="402"/>
                </a:lnTo>
                <a:lnTo>
                  <a:pt x="43" y="375"/>
                </a:lnTo>
                <a:lnTo>
                  <a:pt x="0" y="376"/>
                </a:lnTo>
                <a:lnTo>
                  <a:pt x="37" y="313"/>
                </a:lnTo>
                <a:lnTo>
                  <a:pt x="111" y="278"/>
                </a:lnTo>
                <a:lnTo>
                  <a:pt x="121" y="274"/>
                </a:lnTo>
                <a:lnTo>
                  <a:pt x="143" y="264"/>
                </a:lnTo>
                <a:lnTo>
                  <a:pt x="148" y="261"/>
                </a:lnTo>
                <a:lnTo>
                  <a:pt x="153" y="236"/>
                </a:lnTo>
                <a:lnTo>
                  <a:pt x="124" y="210"/>
                </a:lnTo>
                <a:lnTo>
                  <a:pt x="115" y="108"/>
                </a:lnTo>
                <a:lnTo>
                  <a:pt x="114" y="98"/>
                </a:lnTo>
                <a:lnTo>
                  <a:pt x="123" y="95"/>
                </a:lnTo>
                <a:lnTo>
                  <a:pt x="124" y="95"/>
                </a:lnTo>
                <a:lnTo>
                  <a:pt x="124" y="94"/>
                </a:lnTo>
                <a:lnTo>
                  <a:pt x="137" y="91"/>
                </a:lnTo>
                <a:lnTo>
                  <a:pt x="141" y="94"/>
                </a:lnTo>
                <a:lnTo>
                  <a:pt x="148" y="99"/>
                </a:lnTo>
                <a:lnTo>
                  <a:pt x="163" y="109"/>
                </a:lnTo>
                <a:lnTo>
                  <a:pt x="164" y="109"/>
                </a:lnTo>
                <a:lnTo>
                  <a:pt x="174" y="118"/>
                </a:lnTo>
                <a:lnTo>
                  <a:pt x="186" y="56"/>
                </a:lnTo>
                <a:lnTo>
                  <a:pt x="206" y="43"/>
                </a:lnTo>
                <a:lnTo>
                  <a:pt x="208" y="26"/>
                </a:lnTo>
                <a:lnTo>
                  <a:pt x="235" y="36"/>
                </a:lnTo>
                <a:lnTo>
                  <a:pt x="249" y="11"/>
                </a:lnTo>
                <a:lnTo>
                  <a:pt x="255" y="0"/>
                </a:lnTo>
                <a:lnTo>
                  <a:pt x="271" y="17"/>
                </a:lnTo>
                <a:lnTo>
                  <a:pt x="299" y="4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Freeform 23"/>
          <p:cNvSpPr>
            <a:spLocks noEditPoints="1"/>
          </p:cNvSpPr>
          <p:nvPr/>
        </p:nvSpPr>
        <p:spPr bwMode="auto">
          <a:xfrm>
            <a:off x="4832351" y="4849813"/>
            <a:ext cx="528638" cy="396875"/>
          </a:xfrm>
          <a:custGeom>
            <a:avLst/>
            <a:gdLst>
              <a:gd name="T0" fmla="*/ 39 w 333"/>
              <a:gd name="T1" fmla="*/ 240 h 250"/>
              <a:gd name="T2" fmla="*/ 6 w 333"/>
              <a:gd name="T3" fmla="*/ 250 h 250"/>
              <a:gd name="T4" fmla="*/ 0 w 333"/>
              <a:gd name="T5" fmla="*/ 234 h 250"/>
              <a:gd name="T6" fmla="*/ 42 w 333"/>
              <a:gd name="T7" fmla="*/ 209 h 250"/>
              <a:gd name="T8" fmla="*/ 39 w 333"/>
              <a:gd name="T9" fmla="*/ 203 h 250"/>
              <a:gd name="T10" fmla="*/ 49 w 333"/>
              <a:gd name="T11" fmla="*/ 200 h 250"/>
              <a:gd name="T12" fmla="*/ 86 w 333"/>
              <a:gd name="T13" fmla="*/ 190 h 250"/>
              <a:gd name="T14" fmla="*/ 85 w 333"/>
              <a:gd name="T15" fmla="*/ 198 h 250"/>
              <a:gd name="T16" fmla="*/ 83 w 333"/>
              <a:gd name="T17" fmla="*/ 226 h 250"/>
              <a:gd name="T18" fmla="*/ 49 w 333"/>
              <a:gd name="T19" fmla="*/ 237 h 250"/>
              <a:gd name="T20" fmla="*/ 39 w 333"/>
              <a:gd name="T21" fmla="*/ 240 h 250"/>
              <a:gd name="T22" fmla="*/ 233 w 333"/>
              <a:gd name="T23" fmla="*/ 134 h 250"/>
              <a:gd name="T24" fmla="*/ 238 w 333"/>
              <a:gd name="T25" fmla="*/ 174 h 250"/>
              <a:gd name="T26" fmla="*/ 219 w 333"/>
              <a:gd name="T27" fmla="*/ 177 h 250"/>
              <a:gd name="T28" fmla="*/ 205 w 333"/>
              <a:gd name="T29" fmla="*/ 220 h 250"/>
              <a:gd name="T30" fmla="*/ 145 w 333"/>
              <a:gd name="T31" fmla="*/ 232 h 250"/>
              <a:gd name="T32" fmla="*/ 124 w 333"/>
              <a:gd name="T33" fmla="*/ 220 h 250"/>
              <a:gd name="T34" fmla="*/ 115 w 333"/>
              <a:gd name="T35" fmla="*/ 229 h 250"/>
              <a:gd name="T36" fmla="*/ 99 w 333"/>
              <a:gd name="T37" fmla="*/ 243 h 250"/>
              <a:gd name="T38" fmla="*/ 95 w 333"/>
              <a:gd name="T39" fmla="*/ 242 h 250"/>
              <a:gd name="T40" fmla="*/ 115 w 333"/>
              <a:gd name="T41" fmla="*/ 220 h 250"/>
              <a:gd name="T42" fmla="*/ 118 w 333"/>
              <a:gd name="T43" fmla="*/ 201 h 250"/>
              <a:gd name="T44" fmla="*/ 120 w 333"/>
              <a:gd name="T45" fmla="*/ 184 h 250"/>
              <a:gd name="T46" fmla="*/ 117 w 333"/>
              <a:gd name="T47" fmla="*/ 167 h 250"/>
              <a:gd name="T48" fmla="*/ 153 w 333"/>
              <a:gd name="T49" fmla="*/ 149 h 250"/>
              <a:gd name="T50" fmla="*/ 135 w 333"/>
              <a:gd name="T51" fmla="*/ 148 h 250"/>
              <a:gd name="T52" fmla="*/ 99 w 333"/>
              <a:gd name="T53" fmla="*/ 162 h 250"/>
              <a:gd name="T54" fmla="*/ 68 w 333"/>
              <a:gd name="T55" fmla="*/ 175 h 250"/>
              <a:gd name="T56" fmla="*/ 49 w 333"/>
              <a:gd name="T57" fmla="*/ 174 h 250"/>
              <a:gd name="T58" fmla="*/ 23 w 333"/>
              <a:gd name="T59" fmla="*/ 172 h 250"/>
              <a:gd name="T60" fmla="*/ 17 w 333"/>
              <a:gd name="T61" fmla="*/ 172 h 250"/>
              <a:gd name="T62" fmla="*/ 1 w 333"/>
              <a:gd name="T63" fmla="*/ 174 h 250"/>
              <a:gd name="T64" fmla="*/ 14 w 333"/>
              <a:gd name="T65" fmla="*/ 141 h 250"/>
              <a:gd name="T66" fmla="*/ 49 w 333"/>
              <a:gd name="T67" fmla="*/ 108 h 250"/>
              <a:gd name="T68" fmla="*/ 55 w 333"/>
              <a:gd name="T69" fmla="*/ 100 h 250"/>
              <a:gd name="T70" fmla="*/ 117 w 333"/>
              <a:gd name="T71" fmla="*/ 74 h 250"/>
              <a:gd name="T72" fmla="*/ 127 w 333"/>
              <a:gd name="T73" fmla="*/ 73 h 250"/>
              <a:gd name="T74" fmla="*/ 167 w 333"/>
              <a:gd name="T75" fmla="*/ 64 h 250"/>
              <a:gd name="T76" fmla="*/ 186 w 333"/>
              <a:gd name="T77" fmla="*/ 60 h 250"/>
              <a:gd name="T78" fmla="*/ 235 w 333"/>
              <a:gd name="T79" fmla="*/ 30 h 250"/>
              <a:gd name="T80" fmla="*/ 280 w 333"/>
              <a:gd name="T81" fmla="*/ 7 h 250"/>
              <a:gd name="T82" fmla="*/ 332 w 333"/>
              <a:gd name="T83" fmla="*/ 0 h 250"/>
              <a:gd name="T84" fmla="*/ 333 w 333"/>
              <a:gd name="T85" fmla="*/ 18 h 250"/>
              <a:gd name="T86" fmla="*/ 309 w 333"/>
              <a:gd name="T87" fmla="*/ 33 h 250"/>
              <a:gd name="T88" fmla="*/ 296 w 333"/>
              <a:gd name="T89" fmla="*/ 57 h 250"/>
              <a:gd name="T90" fmla="*/ 268 w 333"/>
              <a:gd name="T91" fmla="*/ 112 h 250"/>
              <a:gd name="T92" fmla="*/ 233 w 333"/>
              <a:gd name="T93" fmla="*/ 13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33" h="250">
                <a:moveTo>
                  <a:pt x="39" y="240"/>
                </a:moveTo>
                <a:lnTo>
                  <a:pt x="6" y="250"/>
                </a:lnTo>
                <a:lnTo>
                  <a:pt x="0" y="234"/>
                </a:lnTo>
                <a:lnTo>
                  <a:pt x="42" y="209"/>
                </a:lnTo>
                <a:lnTo>
                  <a:pt x="39" y="203"/>
                </a:lnTo>
                <a:lnTo>
                  <a:pt x="49" y="200"/>
                </a:lnTo>
                <a:lnTo>
                  <a:pt x="86" y="190"/>
                </a:lnTo>
                <a:lnTo>
                  <a:pt x="85" y="198"/>
                </a:lnTo>
                <a:lnTo>
                  <a:pt x="83" y="226"/>
                </a:lnTo>
                <a:lnTo>
                  <a:pt x="49" y="237"/>
                </a:lnTo>
                <a:lnTo>
                  <a:pt x="39" y="240"/>
                </a:lnTo>
                <a:close/>
                <a:moveTo>
                  <a:pt x="233" y="134"/>
                </a:moveTo>
                <a:lnTo>
                  <a:pt x="238" y="174"/>
                </a:lnTo>
                <a:lnTo>
                  <a:pt x="219" y="177"/>
                </a:lnTo>
                <a:lnTo>
                  <a:pt x="205" y="220"/>
                </a:lnTo>
                <a:lnTo>
                  <a:pt x="145" y="232"/>
                </a:lnTo>
                <a:lnTo>
                  <a:pt x="124" y="220"/>
                </a:lnTo>
                <a:lnTo>
                  <a:pt x="115" y="229"/>
                </a:lnTo>
                <a:lnTo>
                  <a:pt x="99" y="243"/>
                </a:lnTo>
                <a:lnTo>
                  <a:pt x="95" y="242"/>
                </a:lnTo>
                <a:lnTo>
                  <a:pt x="115" y="220"/>
                </a:lnTo>
                <a:lnTo>
                  <a:pt x="118" y="201"/>
                </a:lnTo>
                <a:lnTo>
                  <a:pt x="120" y="184"/>
                </a:lnTo>
                <a:lnTo>
                  <a:pt x="117" y="167"/>
                </a:lnTo>
                <a:lnTo>
                  <a:pt x="153" y="149"/>
                </a:lnTo>
                <a:lnTo>
                  <a:pt x="135" y="148"/>
                </a:lnTo>
                <a:lnTo>
                  <a:pt x="99" y="162"/>
                </a:lnTo>
                <a:lnTo>
                  <a:pt x="68" y="175"/>
                </a:lnTo>
                <a:lnTo>
                  <a:pt x="49" y="174"/>
                </a:lnTo>
                <a:lnTo>
                  <a:pt x="23" y="172"/>
                </a:lnTo>
                <a:lnTo>
                  <a:pt x="17" y="172"/>
                </a:lnTo>
                <a:lnTo>
                  <a:pt x="1" y="174"/>
                </a:lnTo>
                <a:lnTo>
                  <a:pt x="14" y="141"/>
                </a:lnTo>
                <a:lnTo>
                  <a:pt x="49" y="108"/>
                </a:lnTo>
                <a:lnTo>
                  <a:pt x="55" y="100"/>
                </a:lnTo>
                <a:lnTo>
                  <a:pt x="117" y="74"/>
                </a:lnTo>
                <a:lnTo>
                  <a:pt x="127" y="73"/>
                </a:lnTo>
                <a:lnTo>
                  <a:pt x="167" y="64"/>
                </a:lnTo>
                <a:lnTo>
                  <a:pt x="186" y="60"/>
                </a:lnTo>
                <a:lnTo>
                  <a:pt x="235" y="30"/>
                </a:lnTo>
                <a:lnTo>
                  <a:pt x="280" y="7"/>
                </a:lnTo>
                <a:lnTo>
                  <a:pt x="332" y="0"/>
                </a:lnTo>
                <a:lnTo>
                  <a:pt x="333" y="18"/>
                </a:lnTo>
                <a:lnTo>
                  <a:pt x="309" y="33"/>
                </a:lnTo>
                <a:lnTo>
                  <a:pt x="296" y="57"/>
                </a:lnTo>
                <a:lnTo>
                  <a:pt x="268" y="112"/>
                </a:lnTo>
                <a:lnTo>
                  <a:pt x="233" y="13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Freeform 24"/>
          <p:cNvSpPr>
            <a:spLocks/>
          </p:cNvSpPr>
          <p:nvPr/>
        </p:nvSpPr>
        <p:spPr bwMode="auto">
          <a:xfrm>
            <a:off x="4779964" y="4924425"/>
            <a:ext cx="742950" cy="1112838"/>
          </a:xfrm>
          <a:custGeom>
            <a:avLst/>
            <a:gdLst>
              <a:gd name="T0" fmla="*/ 398 w 468"/>
              <a:gd name="T1" fmla="*/ 14 h 701"/>
              <a:gd name="T2" fmla="*/ 382 w 468"/>
              <a:gd name="T3" fmla="*/ 69 h 701"/>
              <a:gd name="T4" fmla="*/ 417 w 468"/>
              <a:gd name="T5" fmla="*/ 26 h 701"/>
              <a:gd name="T6" fmla="*/ 445 w 468"/>
              <a:gd name="T7" fmla="*/ 32 h 701"/>
              <a:gd name="T8" fmla="*/ 438 w 468"/>
              <a:gd name="T9" fmla="*/ 104 h 701"/>
              <a:gd name="T10" fmla="*/ 445 w 468"/>
              <a:gd name="T11" fmla="*/ 125 h 701"/>
              <a:gd name="T12" fmla="*/ 460 w 468"/>
              <a:gd name="T13" fmla="*/ 160 h 701"/>
              <a:gd name="T14" fmla="*/ 438 w 468"/>
              <a:gd name="T15" fmla="*/ 252 h 701"/>
              <a:gd name="T16" fmla="*/ 405 w 468"/>
              <a:gd name="T17" fmla="*/ 241 h 701"/>
              <a:gd name="T18" fmla="*/ 415 w 468"/>
              <a:gd name="T19" fmla="*/ 287 h 701"/>
              <a:gd name="T20" fmla="*/ 434 w 468"/>
              <a:gd name="T21" fmla="*/ 314 h 701"/>
              <a:gd name="T22" fmla="*/ 454 w 468"/>
              <a:gd name="T23" fmla="*/ 371 h 701"/>
              <a:gd name="T24" fmla="*/ 431 w 468"/>
              <a:gd name="T25" fmla="*/ 409 h 701"/>
              <a:gd name="T26" fmla="*/ 389 w 468"/>
              <a:gd name="T27" fmla="*/ 405 h 701"/>
              <a:gd name="T28" fmla="*/ 367 w 468"/>
              <a:gd name="T29" fmla="*/ 399 h 701"/>
              <a:gd name="T30" fmla="*/ 326 w 468"/>
              <a:gd name="T31" fmla="*/ 414 h 701"/>
              <a:gd name="T32" fmla="*/ 304 w 468"/>
              <a:gd name="T33" fmla="*/ 444 h 701"/>
              <a:gd name="T34" fmla="*/ 282 w 468"/>
              <a:gd name="T35" fmla="*/ 497 h 701"/>
              <a:gd name="T36" fmla="*/ 266 w 468"/>
              <a:gd name="T37" fmla="*/ 487 h 701"/>
              <a:gd name="T38" fmla="*/ 255 w 468"/>
              <a:gd name="T39" fmla="*/ 479 h 701"/>
              <a:gd name="T40" fmla="*/ 242 w 468"/>
              <a:gd name="T41" fmla="*/ 483 h 701"/>
              <a:gd name="T42" fmla="*/ 232 w 468"/>
              <a:gd name="T43" fmla="*/ 486 h 701"/>
              <a:gd name="T44" fmla="*/ 242 w 468"/>
              <a:gd name="T45" fmla="*/ 598 h 701"/>
              <a:gd name="T46" fmla="*/ 266 w 468"/>
              <a:gd name="T47" fmla="*/ 649 h 701"/>
              <a:gd name="T48" fmla="*/ 239 w 468"/>
              <a:gd name="T49" fmla="*/ 662 h 701"/>
              <a:gd name="T50" fmla="*/ 155 w 468"/>
              <a:gd name="T51" fmla="*/ 701 h 701"/>
              <a:gd name="T52" fmla="*/ 150 w 468"/>
              <a:gd name="T53" fmla="*/ 492 h 701"/>
              <a:gd name="T54" fmla="*/ 121 w 468"/>
              <a:gd name="T55" fmla="*/ 471 h 701"/>
              <a:gd name="T56" fmla="*/ 103 w 468"/>
              <a:gd name="T57" fmla="*/ 448 h 701"/>
              <a:gd name="T58" fmla="*/ 78 w 468"/>
              <a:gd name="T59" fmla="*/ 444 h 701"/>
              <a:gd name="T60" fmla="*/ 28 w 468"/>
              <a:gd name="T61" fmla="*/ 407 h 701"/>
              <a:gd name="T62" fmla="*/ 0 w 468"/>
              <a:gd name="T63" fmla="*/ 376 h 701"/>
              <a:gd name="T64" fmla="*/ 30 w 468"/>
              <a:gd name="T65" fmla="*/ 386 h 701"/>
              <a:gd name="T66" fmla="*/ 47 w 468"/>
              <a:gd name="T67" fmla="*/ 394 h 701"/>
              <a:gd name="T68" fmla="*/ 43 w 468"/>
              <a:gd name="T69" fmla="*/ 385 h 701"/>
              <a:gd name="T70" fmla="*/ 41 w 468"/>
              <a:gd name="T71" fmla="*/ 343 h 701"/>
              <a:gd name="T72" fmla="*/ 20 w 468"/>
              <a:gd name="T73" fmla="*/ 336 h 701"/>
              <a:gd name="T74" fmla="*/ 1 w 468"/>
              <a:gd name="T75" fmla="*/ 339 h 701"/>
              <a:gd name="T76" fmla="*/ 21 w 468"/>
              <a:gd name="T77" fmla="*/ 285 h 701"/>
              <a:gd name="T78" fmla="*/ 34 w 468"/>
              <a:gd name="T79" fmla="*/ 249 h 701"/>
              <a:gd name="T80" fmla="*/ 60 w 468"/>
              <a:gd name="T81" fmla="*/ 223 h 701"/>
              <a:gd name="T82" fmla="*/ 92 w 468"/>
              <a:gd name="T83" fmla="*/ 202 h 701"/>
              <a:gd name="T84" fmla="*/ 138 w 468"/>
              <a:gd name="T85" fmla="*/ 245 h 701"/>
              <a:gd name="T86" fmla="*/ 176 w 468"/>
              <a:gd name="T87" fmla="*/ 261 h 701"/>
              <a:gd name="T88" fmla="*/ 207 w 468"/>
              <a:gd name="T89" fmla="*/ 294 h 701"/>
              <a:gd name="T90" fmla="*/ 232 w 468"/>
              <a:gd name="T91" fmla="*/ 346 h 701"/>
              <a:gd name="T92" fmla="*/ 232 w 468"/>
              <a:gd name="T93" fmla="*/ 271 h 701"/>
              <a:gd name="T94" fmla="*/ 209 w 468"/>
              <a:gd name="T95" fmla="*/ 228 h 701"/>
              <a:gd name="T96" fmla="*/ 168 w 468"/>
              <a:gd name="T97" fmla="*/ 218 h 701"/>
              <a:gd name="T98" fmla="*/ 132 w 468"/>
              <a:gd name="T99" fmla="*/ 196 h 701"/>
              <a:gd name="T100" fmla="*/ 157 w 468"/>
              <a:gd name="T101" fmla="*/ 173 h 701"/>
              <a:gd name="T102" fmla="*/ 238 w 468"/>
              <a:gd name="T103" fmla="*/ 173 h 701"/>
              <a:gd name="T104" fmla="*/ 271 w 468"/>
              <a:gd name="T105" fmla="*/ 127 h 701"/>
              <a:gd name="T106" fmla="*/ 301 w 468"/>
              <a:gd name="T107" fmla="*/ 65 h 701"/>
              <a:gd name="T108" fmla="*/ 393 w 468"/>
              <a:gd name="T109" fmla="*/ 0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8" h="701">
                <a:moveTo>
                  <a:pt x="399" y="6"/>
                </a:moveTo>
                <a:lnTo>
                  <a:pt x="398" y="14"/>
                </a:lnTo>
                <a:lnTo>
                  <a:pt x="376" y="48"/>
                </a:lnTo>
                <a:lnTo>
                  <a:pt x="382" y="69"/>
                </a:lnTo>
                <a:lnTo>
                  <a:pt x="415" y="26"/>
                </a:lnTo>
                <a:lnTo>
                  <a:pt x="417" y="26"/>
                </a:lnTo>
                <a:lnTo>
                  <a:pt x="441" y="22"/>
                </a:lnTo>
                <a:lnTo>
                  <a:pt x="445" y="32"/>
                </a:lnTo>
                <a:lnTo>
                  <a:pt x="448" y="40"/>
                </a:lnTo>
                <a:lnTo>
                  <a:pt x="438" y="104"/>
                </a:lnTo>
                <a:lnTo>
                  <a:pt x="442" y="118"/>
                </a:lnTo>
                <a:lnTo>
                  <a:pt x="445" y="125"/>
                </a:lnTo>
                <a:lnTo>
                  <a:pt x="457" y="154"/>
                </a:lnTo>
                <a:lnTo>
                  <a:pt x="460" y="160"/>
                </a:lnTo>
                <a:lnTo>
                  <a:pt x="454" y="192"/>
                </a:lnTo>
                <a:lnTo>
                  <a:pt x="438" y="252"/>
                </a:lnTo>
                <a:lnTo>
                  <a:pt x="414" y="244"/>
                </a:lnTo>
                <a:lnTo>
                  <a:pt x="405" y="241"/>
                </a:lnTo>
                <a:lnTo>
                  <a:pt x="406" y="247"/>
                </a:lnTo>
                <a:lnTo>
                  <a:pt x="415" y="287"/>
                </a:lnTo>
                <a:lnTo>
                  <a:pt x="435" y="287"/>
                </a:lnTo>
                <a:lnTo>
                  <a:pt x="434" y="314"/>
                </a:lnTo>
                <a:lnTo>
                  <a:pt x="468" y="353"/>
                </a:lnTo>
                <a:lnTo>
                  <a:pt x="454" y="371"/>
                </a:lnTo>
                <a:lnTo>
                  <a:pt x="463" y="399"/>
                </a:lnTo>
                <a:lnTo>
                  <a:pt x="431" y="409"/>
                </a:lnTo>
                <a:lnTo>
                  <a:pt x="417" y="437"/>
                </a:lnTo>
                <a:lnTo>
                  <a:pt x="389" y="405"/>
                </a:lnTo>
                <a:lnTo>
                  <a:pt x="373" y="388"/>
                </a:lnTo>
                <a:lnTo>
                  <a:pt x="367" y="399"/>
                </a:lnTo>
                <a:lnTo>
                  <a:pt x="353" y="424"/>
                </a:lnTo>
                <a:lnTo>
                  <a:pt x="326" y="414"/>
                </a:lnTo>
                <a:lnTo>
                  <a:pt x="324" y="431"/>
                </a:lnTo>
                <a:lnTo>
                  <a:pt x="304" y="444"/>
                </a:lnTo>
                <a:lnTo>
                  <a:pt x="292" y="506"/>
                </a:lnTo>
                <a:lnTo>
                  <a:pt x="282" y="497"/>
                </a:lnTo>
                <a:lnTo>
                  <a:pt x="281" y="497"/>
                </a:lnTo>
                <a:lnTo>
                  <a:pt x="266" y="487"/>
                </a:lnTo>
                <a:lnTo>
                  <a:pt x="259" y="482"/>
                </a:lnTo>
                <a:lnTo>
                  <a:pt x="255" y="479"/>
                </a:lnTo>
                <a:lnTo>
                  <a:pt x="242" y="482"/>
                </a:lnTo>
                <a:lnTo>
                  <a:pt x="242" y="483"/>
                </a:lnTo>
                <a:lnTo>
                  <a:pt x="241" y="483"/>
                </a:lnTo>
                <a:lnTo>
                  <a:pt x="232" y="486"/>
                </a:lnTo>
                <a:lnTo>
                  <a:pt x="233" y="496"/>
                </a:lnTo>
                <a:lnTo>
                  <a:pt x="242" y="598"/>
                </a:lnTo>
                <a:lnTo>
                  <a:pt x="271" y="624"/>
                </a:lnTo>
                <a:lnTo>
                  <a:pt x="266" y="649"/>
                </a:lnTo>
                <a:lnTo>
                  <a:pt x="261" y="652"/>
                </a:lnTo>
                <a:lnTo>
                  <a:pt x="239" y="662"/>
                </a:lnTo>
                <a:lnTo>
                  <a:pt x="229" y="666"/>
                </a:lnTo>
                <a:lnTo>
                  <a:pt x="155" y="701"/>
                </a:lnTo>
                <a:lnTo>
                  <a:pt x="164" y="626"/>
                </a:lnTo>
                <a:lnTo>
                  <a:pt x="150" y="492"/>
                </a:lnTo>
                <a:lnTo>
                  <a:pt x="116" y="484"/>
                </a:lnTo>
                <a:lnTo>
                  <a:pt x="121" y="471"/>
                </a:lnTo>
                <a:lnTo>
                  <a:pt x="105" y="450"/>
                </a:lnTo>
                <a:lnTo>
                  <a:pt x="103" y="448"/>
                </a:lnTo>
                <a:lnTo>
                  <a:pt x="82" y="444"/>
                </a:lnTo>
                <a:lnTo>
                  <a:pt x="78" y="444"/>
                </a:lnTo>
                <a:lnTo>
                  <a:pt x="40" y="437"/>
                </a:lnTo>
                <a:lnTo>
                  <a:pt x="28" y="407"/>
                </a:lnTo>
                <a:lnTo>
                  <a:pt x="18" y="382"/>
                </a:lnTo>
                <a:lnTo>
                  <a:pt x="0" y="376"/>
                </a:lnTo>
                <a:lnTo>
                  <a:pt x="13" y="358"/>
                </a:lnTo>
                <a:lnTo>
                  <a:pt x="30" y="386"/>
                </a:lnTo>
                <a:lnTo>
                  <a:pt x="37" y="391"/>
                </a:lnTo>
                <a:lnTo>
                  <a:pt x="47" y="394"/>
                </a:lnTo>
                <a:lnTo>
                  <a:pt x="44" y="388"/>
                </a:lnTo>
                <a:lnTo>
                  <a:pt x="43" y="385"/>
                </a:lnTo>
                <a:lnTo>
                  <a:pt x="39" y="371"/>
                </a:lnTo>
                <a:lnTo>
                  <a:pt x="41" y="343"/>
                </a:lnTo>
                <a:lnTo>
                  <a:pt x="37" y="323"/>
                </a:lnTo>
                <a:lnTo>
                  <a:pt x="20" y="336"/>
                </a:lnTo>
                <a:lnTo>
                  <a:pt x="15" y="337"/>
                </a:lnTo>
                <a:lnTo>
                  <a:pt x="1" y="339"/>
                </a:lnTo>
                <a:lnTo>
                  <a:pt x="13" y="314"/>
                </a:lnTo>
                <a:lnTo>
                  <a:pt x="21" y="285"/>
                </a:lnTo>
                <a:lnTo>
                  <a:pt x="31" y="260"/>
                </a:lnTo>
                <a:lnTo>
                  <a:pt x="34" y="249"/>
                </a:lnTo>
                <a:lnTo>
                  <a:pt x="56" y="228"/>
                </a:lnTo>
                <a:lnTo>
                  <a:pt x="60" y="223"/>
                </a:lnTo>
                <a:lnTo>
                  <a:pt x="82" y="208"/>
                </a:lnTo>
                <a:lnTo>
                  <a:pt x="92" y="202"/>
                </a:lnTo>
                <a:lnTo>
                  <a:pt x="108" y="215"/>
                </a:lnTo>
                <a:lnTo>
                  <a:pt x="138" y="245"/>
                </a:lnTo>
                <a:lnTo>
                  <a:pt x="173" y="258"/>
                </a:lnTo>
                <a:lnTo>
                  <a:pt x="176" y="261"/>
                </a:lnTo>
                <a:lnTo>
                  <a:pt x="197" y="281"/>
                </a:lnTo>
                <a:lnTo>
                  <a:pt x="207" y="294"/>
                </a:lnTo>
                <a:lnTo>
                  <a:pt x="219" y="311"/>
                </a:lnTo>
                <a:lnTo>
                  <a:pt x="232" y="346"/>
                </a:lnTo>
                <a:lnTo>
                  <a:pt x="236" y="307"/>
                </a:lnTo>
                <a:lnTo>
                  <a:pt x="232" y="271"/>
                </a:lnTo>
                <a:lnTo>
                  <a:pt x="219" y="242"/>
                </a:lnTo>
                <a:lnTo>
                  <a:pt x="209" y="228"/>
                </a:lnTo>
                <a:lnTo>
                  <a:pt x="176" y="223"/>
                </a:lnTo>
                <a:lnTo>
                  <a:pt x="168" y="218"/>
                </a:lnTo>
                <a:lnTo>
                  <a:pt x="145" y="202"/>
                </a:lnTo>
                <a:lnTo>
                  <a:pt x="132" y="196"/>
                </a:lnTo>
                <a:lnTo>
                  <a:pt x="148" y="182"/>
                </a:lnTo>
                <a:lnTo>
                  <a:pt x="157" y="173"/>
                </a:lnTo>
                <a:lnTo>
                  <a:pt x="178" y="185"/>
                </a:lnTo>
                <a:lnTo>
                  <a:pt x="238" y="173"/>
                </a:lnTo>
                <a:lnTo>
                  <a:pt x="252" y="130"/>
                </a:lnTo>
                <a:lnTo>
                  <a:pt x="271" y="127"/>
                </a:lnTo>
                <a:lnTo>
                  <a:pt x="266" y="87"/>
                </a:lnTo>
                <a:lnTo>
                  <a:pt x="301" y="65"/>
                </a:lnTo>
                <a:lnTo>
                  <a:pt x="388" y="4"/>
                </a:lnTo>
                <a:lnTo>
                  <a:pt x="393" y="0"/>
                </a:lnTo>
                <a:lnTo>
                  <a:pt x="399" y="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Freeform 25"/>
          <p:cNvSpPr>
            <a:spLocks noEditPoints="1"/>
          </p:cNvSpPr>
          <p:nvPr/>
        </p:nvSpPr>
        <p:spPr bwMode="auto">
          <a:xfrm>
            <a:off x="6176964" y="2117725"/>
            <a:ext cx="681038" cy="541338"/>
          </a:xfrm>
          <a:custGeom>
            <a:avLst/>
            <a:gdLst>
              <a:gd name="T0" fmla="*/ 324 w 429"/>
              <a:gd name="T1" fmla="*/ 306 h 349"/>
              <a:gd name="T2" fmla="*/ 274 w 429"/>
              <a:gd name="T3" fmla="*/ 333 h 349"/>
              <a:gd name="T4" fmla="*/ 235 w 429"/>
              <a:gd name="T5" fmla="*/ 313 h 349"/>
              <a:gd name="T6" fmla="*/ 157 w 429"/>
              <a:gd name="T7" fmla="*/ 349 h 349"/>
              <a:gd name="T8" fmla="*/ 181 w 429"/>
              <a:gd name="T9" fmla="*/ 307 h 349"/>
              <a:gd name="T10" fmla="*/ 196 w 429"/>
              <a:gd name="T11" fmla="*/ 289 h 349"/>
              <a:gd name="T12" fmla="*/ 197 w 429"/>
              <a:gd name="T13" fmla="*/ 263 h 349"/>
              <a:gd name="T14" fmla="*/ 282 w 429"/>
              <a:gd name="T15" fmla="*/ 284 h 349"/>
              <a:gd name="T16" fmla="*/ 337 w 429"/>
              <a:gd name="T17" fmla="*/ 291 h 349"/>
              <a:gd name="T18" fmla="*/ 261 w 429"/>
              <a:gd name="T19" fmla="*/ 245 h 349"/>
              <a:gd name="T20" fmla="*/ 316 w 429"/>
              <a:gd name="T21" fmla="*/ 228 h 349"/>
              <a:gd name="T22" fmla="*/ 323 w 429"/>
              <a:gd name="T23" fmla="*/ 268 h 349"/>
              <a:gd name="T24" fmla="*/ 344 w 429"/>
              <a:gd name="T25" fmla="*/ 59 h 349"/>
              <a:gd name="T26" fmla="*/ 386 w 429"/>
              <a:gd name="T27" fmla="*/ 137 h 349"/>
              <a:gd name="T28" fmla="*/ 429 w 429"/>
              <a:gd name="T29" fmla="*/ 175 h 349"/>
              <a:gd name="T30" fmla="*/ 378 w 429"/>
              <a:gd name="T31" fmla="*/ 201 h 349"/>
              <a:gd name="T32" fmla="*/ 354 w 429"/>
              <a:gd name="T33" fmla="*/ 225 h 349"/>
              <a:gd name="T34" fmla="*/ 317 w 429"/>
              <a:gd name="T35" fmla="*/ 212 h 349"/>
              <a:gd name="T36" fmla="*/ 253 w 429"/>
              <a:gd name="T37" fmla="*/ 156 h 349"/>
              <a:gd name="T38" fmla="*/ 248 w 429"/>
              <a:gd name="T39" fmla="*/ 117 h 349"/>
              <a:gd name="T40" fmla="*/ 228 w 429"/>
              <a:gd name="T41" fmla="*/ 130 h 349"/>
              <a:gd name="T42" fmla="*/ 226 w 429"/>
              <a:gd name="T43" fmla="*/ 173 h 349"/>
              <a:gd name="T44" fmla="*/ 178 w 429"/>
              <a:gd name="T45" fmla="*/ 227 h 349"/>
              <a:gd name="T46" fmla="*/ 124 w 429"/>
              <a:gd name="T47" fmla="*/ 274 h 349"/>
              <a:gd name="T48" fmla="*/ 62 w 429"/>
              <a:gd name="T49" fmla="*/ 314 h 349"/>
              <a:gd name="T50" fmla="*/ 5 w 429"/>
              <a:gd name="T51" fmla="*/ 296 h 349"/>
              <a:gd name="T52" fmla="*/ 52 w 429"/>
              <a:gd name="T53" fmla="*/ 240 h 349"/>
              <a:gd name="T54" fmla="*/ 111 w 429"/>
              <a:gd name="T55" fmla="*/ 235 h 349"/>
              <a:gd name="T56" fmla="*/ 109 w 429"/>
              <a:gd name="T57" fmla="*/ 214 h 349"/>
              <a:gd name="T58" fmla="*/ 82 w 429"/>
              <a:gd name="T59" fmla="*/ 202 h 349"/>
              <a:gd name="T60" fmla="*/ 28 w 429"/>
              <a:gd name="T61" fmla="*/ 192 h 349"/>
              <a:gd name="T62" fmla="*/ 26 w 429"/>
              <a:gd name="T63" fmla="*/ 140 h 349"/>
              <a:gd name="T64" fmla="*/ 75 w 429"/>
              <a:gd name="T65" fmla="*/ 134 h 349"/>
              <a:gd name="T66" fmla="*/ 127 w 429"/>
              <a:gd name="T67" fmla="*/ 129 h 349"/>
              <a:gd name="T68" fmla="*/ 141 w 429"/>
              <a:gd name="T69" fmla="*/ 111 h 349"/>
              <a:gd name="T70" fmla="*/ 76 w 429"/>
              <a:gd name="T71" fmla="*/ 117 h 349"/>
              <a:gd name="T72" fmla="*/ 47 w 429"/>
              <a:gd name="T73" fmla="*/ 98 h 349"/>
              <a:gd name="T74" fmla="*/ 89 w 429"/>
              <a:gd name="T75" fmla="*/ 81 h 349"/>
              <a:gd name="T76" fmla="*/ 164 w 429"/>
              <a:gd name="T77" fmla="*/ 95 h 349"/>
              <a:gd name="T78" fmla="*/ 209 w 429"/>
              <a:gd name="T79" fmla="*/ 85 h 349"/>
              <a:gd name="T80" fmla="*/ 285 w 429"/>
              <a:gd name="T81" fmla="*/ 49 h 349"/>
              <a:gd name="T82" fmla="*/ 324 w 429"/>
              <a:gd name="T83" fmla="*/ 36 h 349"/>
              <a:gd name="T84" fmla="*/ 370 w 429"/>
              <a:gd name="T85" fmla="*/ 49 h 349"/>
              <a:gd name="T86" fmla="*/ 135 w 429"/>
              <a:gd name="T87" fmla="*/ 35 h 349"/>
              <a:gd name="T88" fmla="*/ 189 w 429"/>
              <a:gd name="T89" fmla="*/ 52 h 349"/>
              <a:gd name="T90" fmla="*/ 114 w 429"/>
              <a:gd name="T91" fmla="*/ 61 h 349"/>
              <a:gd name="T92" fmla="*/ 75 w 429"/>
              <a:gd name="T93" fmla="*/ 38 h 349"/>
              <a:gd name="T94" fmla="*/ 103 w 429"/>
              <a:gd name="T95" fmla="*/ 16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29" h="349">
                <a:moveTo>
                  <a:pt x="362" y="274"/>
                </a:moveTo>
                <a:lnTo>
                  <a:pt x="360" y="312"/>
                </a:lnTo>
                <a:lnTo>
                  <a:pt x="324" y="306"/>
                </a:lnTo>
                <a:lnTo>
                  <a:pt x="298" y="335"/>
                </a:lnTo>
                <a:lnTo>
                  <a:pt x="285" y="323"/>
                </a:lnTo>
                <a:lnTo>
                  <a:pt x="274" y="333"/>
                </a:lnTo>
                <a:lnTo>
                  <a:pt x="271" y="338"/>
                </a:lnTo>
                <a:lnTo>
                  <a:pt x="266" y="342"/>
                </a:lnTo>
                <a:lnTo>
                  <a:pt x="235" y="313"/>
                </a:lnTo>
                <a:lnTo>
                  <a:pt x="219" y="342"/>
                </a:lnTo>
                <a:lnTo>
                  <a:pt x="186" y="323"/>
                </a:lnTo>
                <a:lnTo>
                  <a:pt x="157" y="349"/>
                </a:lnTo>
                <a:lnTo>
                  <a:pt x="155" y="349"/>
                </a:lnTo>
                <a:lnTo>
                  <a:pt x="165" y="312"/>
                </a:lnTo>
                <a:lnTo>
                  <a:pt x="181" y="307"/>
                </a:lnTo>
                <a:lnTo>
                  <a:pt x="210" y="300"/>
                </a:lnTo>
                <a:lnTo>
                  <a:pt x="204" y="289"/>
                </a:lnTo>
                <a:lnTo>
                  <a:pt x="196" y="289"/>
                </a:lnTo>
                <a:lnTo>
                  <a:pt x="187" y="289"/>
                </a:lnTo>
                <a:lnTo>
                  <a:pt x="189" y="284"/>
                </a:lnTo>
                <a:lnTo>
                  <a:pt x="197" y="263"/>
                </a:lnTo>
                <a:lnTo>
                  <a:pt x="223" y="265"/>
                </a:lnTo>
                <a:lnTo>
                  <a:pt x="264" y="289"/>
                </a:lnTo>
                <a:lnTo>
                  <a:pt x="282" y="284"/>
                </a:lnTo>
                <a:lnTo>
                  <a:pt x="292" y="281"/>
                </a:lnTo>
                <a:lnTo>
                  <a:pt x="323" y="301"/>
                </a:lnTo>
                <a:lnTo>
                  <a:pt x="337" y="291"/>
                </a:lnTo>
                <a:lnTo>
                  <a:pt x="301" y="268"/>
                </a:lnTo>
                <a:lnTo>
                  <a:pt x="274" y="258"/>
                </a:lnTo>
                <a:lnTo>
                  <a:pt x="261" y="245"/>
                </a:lnTo>
                <a:lnTo>
                  <a:pt x="242" y="227"/>
                </a:lnTo>
                <a:lnTo>
                  <a:pt x="271" y="221"/>
                </a:lnTo>
                <a:lnTo>
                  <a:pt x="316" y="228"/>
                </a:lnTo>
                <a:lnTo>
                  <a:pt x="320" y="231"/>
                </a:lnTo>
                <a:lnTo>
                  <a:pt x="320" y="237"/>
                </a:lnTo>
                <a:lnTo>
                  <a:pt x="323" y="268"/>
                </a:lnTo>
                <a:lnTo>
                  <a:pt x="362" y="274"/>
                </a:lnTo>
                <a:close/>
                <a:moveTo>
                  <a:pt x="370" y="49"/>
                </a:moveTo>
                <a:lnTo>
                  <a:pt x="344" y="59"/>
                </a:lnTo>
                <a:lnTo>
                  <a:pt x="373" y="114"/>
                </a:lnTo>
                <a:lnTo>
                  <a:pt x="365" y="133"/>
                </a:lnTo>
                <a:lnTo>
                  <a:pt x="386" y="137"/>
                </a:lnTo>
                <a:lnTo>
                  <a:pt x="395" y="139"/>
                </a:lnTo>
                <a:lnTo>
                  <a:pt x="412" y="157"/>
                </a:lnTo>
                <a:lnTo>
                  <a:pt x="429" y="175"/>
                </a:lnTo>
                <a:lnTo>
                  <a:pt x="412" y="202"/>
                </a:lnTo>
                <a:lnTo>
                  <a:pt x="396" y="202"/>
                </a:lnTo>
                <a:lnTo>
                  <a:pt x="378" y="201"/>
                </a:lnTo>
                <a:lnTo>
                  <a:pt x="362" y="201"/>
                </a:lnTo>
                <a:lnTo>
                  <a:pt x="356" y="222"/>
                </a:lnTo>
                <a:lnTo>
                  <a:pt x="354" y="225"/>
                </a:lnTo>
                <a:lnTo>
                  <a:pt x="353" y="225"/>
                </a:lnTo>
                <a:lnTo>
                  <a:pt x="352" y="224"/>
                </a:lnTo>
                <a:lnTo>
                  <a:pt x="317" y="212"/>
                </a:lnTo>
                <a:lnTo>
                  <a:pt x="271" y="183"/>
                </a:lnTo>
                <a:lnTo>
                  <a:pt x="253" y="175"/>
                </a:lnTo>
                <a:lnTo>
                  <a:pt x="253" y="156"/>
                </a:lnTo>
                <a:lnTo>
                  <a:pt x="253" y="131"/>
                </a:lnTo>
                <a:lnTo>
                  <a:pt x="252" y="129"/>
                </a:lnTo>
                <a:lnTo>
                  <a:pt x="248" y="117"/>
                </a:lnTo>
                <a:lnTo>
                  <a:pt x="243" y="117"/>
                </a:lnTo>
                <a:lnTo>
                  <a:pt x="232" y="118"/>
                </a:lnTo>
                <a:lnTo>
                  <a:pt x="228" y="130"/>
                </a:lnTo>
                <a:lnTo>
                  <a:pt x="225" y="141"/>
                </a:lnTo>
                <a:lnTo>
                  <a:pt x="226" y="163"/>
                </a:lnTo>
                <a:lnTo>
                  <a:pt x="226" y="173"/>
                </a:lnTo>
                <a:lnTo>
                  <a:pt x="220" y="183"/>
                </a:lnTo>
                <a:lnTo>
                  <a:pt x="210" y="198"/>
                </a:lnTo>
                <a:lnTo>
                  <a:pt x="178" y="227"/>
                </a:lnTo>
                <a:lnTo>
                  <a:pt x="160" y="250"/>
                </a:lnTo>
                <a:lnTo>
                  <a:pt x="154" y="257"/>
                </a:lnTo>
                <a:lnTo>
                  <a:pt x="124" y="274"/>
                </a:lnTo>
                <a:lnTo>
                  <a:pt x="111" y="293"/>
                </a:lnTo>
                <a:lnTo>
                  <a:pt x="82" y="303"/>
                </a:lnTo>
                <a:lnTo>
                  <a:pt x="62" y="314"/>
                </a:lnTo>
                <a:lnTo>
                  <a:pt x="23" y="325"/>
                </a:lnTo>
                <a:lnTo>
                  <a:pt x="0" y="314"/>
                </a:lnTo>
                <a:lnTo>
                  <a:pt x="5" y="296"/>
                </a:lnTo>
                <a:lnTo>
                  <a:pt x="27" y="273"/>
                </a:lnTo>
                <a:lnTo>
                  <a:pt x="28" y="248"/>
                </a:lnTo>
                <a:lnTo>
                  <a:pt x="52" y="240"/>
                </a:lnTo>
                <a:lnTo>
                  <a:pt x="90" y="238"/>
                </a:lnTo>
                <a:lnTo>
                  <a:pt x="95" y="238"/>
                </a:lnTo>
                <a:lnTo>
                  <a:pt x="111" y="235"/>
                </a:lnTo>
                <a:lnTo>
                  <a:pt x="127" y="231"/>
                </a:lnTo>
                <a:lnTo>
                  <a:pt x="138" y="216"/>
                </a:lnTo>
                <a:lnTo>
                  <a:pt x="109" y="214"/>
                </a:lnTo>
                <a:lnTo>
                  <a:pt x="108" y="208"/>
                </a:lnTo>
                <a:lnTo>
                  <a:pt x="103" y="196"/>
                </a:lnTo>
                <a:lnTo>
                  <a:pt x="82" y="202"/>
                </a:lnTo>
                <a:lnTo>
                  <a:pt x="70" y="205"/>
                </a:lnTo>
                <a:lnTo>
                  <a:pt x="21" y="208"/>
                </a:lnTo>
                <a:lnTo>
                  <a:pt x="28" y="192"/>
                </a:lnTo>
                <a:lnTo>
                  <a:pt x="0" y="189"/>
                </a:lnTo>
                <a:lnTo>
                  <a:pt x="5" y="157"/>
                </a:lnTo>
                <a:lnTo>
                  <a:pt x="26" y="140"/>
                </a:lnTo>
                <a:lnTo>
                  <a:pt x="46" y="154"/>
                </a:lnTo>
                <a:lnTo>
                  <a:pt x="69" y="137"/>
                </a:lnTo>
                <a:lnTo>
                  <a:pt x="75" y="134"/>
                </a:lnTo>
                <a:lnTo>
                  <a:pt x="106" y="130"/>
                </a:lnTo>
                <a:lnTo>
                  <a:pt x="118" y="127"/>
                </a:lnTo>
                <a:lnTo>
                  <a:pt x="127" y="129"/>
                </a:lnTo>
                <a:lnTo>
                  <a:pt x="140" y="130"/>
                </a:lnTo>
                <a:lnTo>
                  <a:pt x="141" y="120"/>
                </a:lnTo>
                <a:lnTo>
                  <a:pt x="141" y="111"/>
                </a:lnTo>
                <a:lnTo>
                  <a:pt x="140" y="111"/>
                </a:lnTo>
                <a:lnTo>
                  <a:pt x="82" y="116"/>
                </a:lnTo>
                <a:lnTo>
                  <a:pt x="76" y="117"/>
                </a:lnTo>
                <a:lnTo>
                  <a:pt x="52" y="126"/>
                </a:lnTo>
                <a:lnTo>
                  <a:pt x="37" y="108"/>
                </a:lnTo>
                <a:lnTo>
                  <a:pt x="47" y="98"/>
                </a:lnTo>
                <a:lnTo>
                  <a:pt x="53" y="91"/>
                </a:lnTo>
                <a:lnTo>
                  <a:pt x="83" y="82"/>
                </a:lnTo>
                <a:lnTo>
                  <a:pt x="89" y="81"/>
                </a:lnTo>
                <a:lnTo>
                  <a:pt x="127" y="78"/>
                </a:lnTo>
                <a:lnTo>
                  <a:pt x="148" y="87"/>
                </a:lnTo>
                <a:lnTo>
                  <a:pt x="164" y="95"/>
                </a:lnTo>
                <a:lnTo>
                  <a:pt x="167" y="107"/>
                </a:lnTo>
                <a:lnTo>
                  <a:pt x="190" y="98"/>
                </a:lnTo>
                <a:lnTo>
                  <a:pt x="209" y="85"/>
                </a:lnTo>
                <a:lnTo>
                  <a:pt x="235" y="62"/>
                </a:lnTo>
                <a:lnTo>
                  <a:pt x="279" y="46"/>
                </a:lnTo>
                <a:lnTo>
                  <a:pt x="285" y="49"/>
                </a:lnTo>
                <a:lnTo>
                  <a:pt x="298" y="59"/>
                </a:lnTo>
                <a:lnTo>
                  <a:pt x="304" y="52"/>
                </a:lnTo>
                <a:lnTo>
                  <a:pt x="324" y="36"/>
                </a:lnTo>
                <a:lnTo>
                  <a:pt x="356" y="28"/>
                </a:lnTo>
                <a:lnTo>
                  <a:pt x="356" y="31"/>
                </a:lnTo>
                <a:lnTo>
                  <a:pt x="370" y="49"/>
                </a:lnTo>
                <a:close/>
                <a:moveTo>
                  <a:pt x="132" y="2"/>
                </a:moveTo>
                <a:lnTo>
                  <a:pt x="134" y="35"/>
                </a:lnTo>
                <a:lnTo>
                  <a:pt x="135" y="35"/>
                </a:lnTo>
                <a:lnTo>
                  <a:pt x="180" y="39"/>
                </a:lnTo>
                <a:lnTo>
                  <a:pt x="184" y="41"/>
                </a:lnTo>
                <a:lnTo>
                  <a:pt x="189" y="52"/>
                </a:lnTo>
                <a:lnTo>
                  <a:pt x="155" y="71"/>
                </a:lnTo>
                <a:lnTo>
                  <a:pt x="134" y="65"/>
                </a:lnTo>
                <a:lnTo>
                  <a:pt x="114" y="61"/>
                </a:lnTo>
                <a:lnTo>
                  <a:pt x="75" y="49"/>
                </a:lnTo>
                <a:lnTo>
                  <a:pt x="75" y="43"/>
                </a:lnTo>
                <a:lnTo>
                  <a:pt x="75" y="38"/>
                </a:lnTo>
                <a:lnTo>
                  <a:pt x="73" y="13"/>
                </a:lnTo>
                <a:lnTo>
                  <a:pt x="85" y="15"/>
                </a:lnTo>
                <a:lnTo>
                  <a:pt x="103" y="16"/>
                </a:lnTo>
                <a:lnTo>
                  <a:pt x="122" y="0"/>
                </a:lnTo>
                <a:lnTo>
                  <a:pt x="132" y="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Freeform 26"/>
          <p:cNvSpPr>
            <a:spLocks noEditPoints="1"/>
          </p:cNvSpPr>
          <p:nvPr/>
        </p:nvSpPr>
        <p:spPr bwMode="auto">
          <a:xfrm>
            <a:off x="5413376" y="1547813"/>
            <a:ext cx="433388" cy="438150"/>
          </a:xfrm>
          <a:custGeom>
            <a:avLst/>
            <a:gdLst>
              <a:gd name="T0" fmla="*/ 273 w 273"/>
              <a:gd name="T1" fmla="*/ 90 h 276"/>
              <a:gd name="T2" fmla="*/ 273 w 273"/>
              <a:gd name="T3" fmla="*/ 92 h 276"/>
              <a:gd name="T4" fmla="*/ 273 w 273"/>
              <a:gd name="T5" fmla="*/ 90 h 276"/>
              <a:gd name="T6" fmla="*/ 273 w 273"/>
              <a:gd name="T7" fmla="*/ 90 h 276"/>
              <a:gd name="T8" fmla="*/ 208 w 273"/>
              <a:gd name="T9" fmla="*/ 49 h 276"/>
              <a:gd name="T10" fmla="*/ 207 w 273"/>
              <a:gd name="T11" fmla="*/ 77 h 276"/>
              <a:gd name="T12" fmla="*/ 232 w 273"/>
              <a:gd name="T13" fmla="*/ 60 h 276"/>
              <a:gd name="T14" fmla="*/ 237 w 273"/>
              <a:gd name="T15" fmla="*/ 66 h 276"/>
              <a:gd name="T16" fmla="*/ 251 w 273"/>
              <a:gd name="T17" fmla="*/ 89 h 276"/>
              <a:gd name="T18" fmla="*/ 240 w 273"/>
              <a:gd name="T19" fmla="*/ 113 h 276"/>
              <a:gd name="T20" fmla="*/ 142 w 273"/>
              <a:gd name="T21" fmla="*/ 161 h 276"/>
              <a:gd name="T22" fmla="*/ 155 w 273"/>
              <a:gd name="T23" fmla="*/ 203 h 276"/>
              <a:gd name="T24" fmla="*/ 152 w 273"/>
              <a:gd name="T25" fmla="*/ 207 h 276"/>
              <a:gd name="T26" fmla="*/ 129 w 273"/>
              <a:gd name="T27" fmla="*/ 220 h 276"/>
              <a:gd name="T28" fmla="*/ 91 w 273"/>
              <a:gd name="T29" fmla="*/ 217 h 276"/>
              <a:gd name="T30" fmla="*/ 91 w 273"/>
              <a:gd name="T31" fmla="*/ 252 h 276"/>
              <a:gd name="T32" fmla="*/ 85 w 273"/>
              <a:gd name="T33" fmla="*/ 252 h 276"/>
              <a:gd name="T34" fmla="*/ 59 w 273"/>
              <a:gd name="T35" fmla="*/ 236 h 276"/>
              <a:gd name="T36" fmla="*/ 54 w 273"/>
              <a:gd name="T37" fmla="*/ 211 h 276"/>
              <a:gd name="T38" fmla="*/ 35 w 273"/>
              <a:gd name="T39" fmla="*/ 211 h 276"/>
              <a:gd name="T40" fmla="*/ 43 w 273"/>
              <a:gd name="T41" fmla="*/ 239 h 276"/>
              <a:gd name="T42" fmla="*/ 39 w 273"/>
              <a:gd name="T43" fmla="*/ 252 h 276"/>
              <a:gd name="T44" fmla="*/ 36 w 273"/>
              <a:gd name="T45" fmla="*/ 266 h 276"/>
              <a:gd name="T46" fmla="*/ 18 w 273"/>
              <a:gd name="T47" fmla="*/ 276 h 276"/>
              <a:gd name="T48" fmla="*/ 12 w 273"/>
              <a:gd name="T49" fmla="*/ 268 h 276"/>
              <a:gd name="T50" fmla="*/ 0 w 273"/>
              <a:gd name="T51" fmla="*/ 245 h 276"/>
              <a:gd name="T52" fmla="*/ 3 w 273"/>
              <a:gd name="T53" fmla="*/ 204 h 276"/>
              <a:gd name="T54" fmla="*/ 38 w 273"/>
              <a:gd name="T55" fmla="*/ 180 h 276"/>
              <a:gd name="T56" fmla="*/ 31 w 273"/>
              <a:gd name="T57" fmla="*/ 170 h 276"/>
              <a:gd name="T58" fmla="*/ 3 w 273"/>
              <a:gd name="T59" fmla="*/ 185 h 276"/>
              <a:gd name="T60" fmla="*/ 19 w 273"/>
              <a:gd name="T61" fmla="*/ 115 h 276"/>
              <a:gd name="T62" fmla="*/ 69 w 273"/>
              <a:gd name="T63" fmla="*/ 100 h 276"/>
              <a:gd name="T64" fmla="*/ 62 w 273"/>
              <a:gd name="T65" fmla="*/ 85 h 276"/>
              <a:gd name="T66" fmla="*/ 35 w 273"/>
              <a:gd name="T67" fmla="*/ 86 h 276"/>
              <a:gd name="T68" fmla="*/ 19 w 273"/>
              <a:gd name="T69" fmla="*/ 67 h 276"/>
              <a:gd name="T70" fmla="*/ 82 w 273"/>
              <a:gd name="T71" fmla="*/ 31 h 276"/>
              <a:gd name="T72" fmla="*/ 114 w 273"/>
              <a:gd name="T73" fmla="*/ 92 h 276"/>
              <a:gd name="T74" fmla="*/ 120 w 273"/>
              <a:gd name="T75" fmla="*/ 90 h 276"/>
              <a:gd name="T76" fmla="*/ 142 w 273"/>
              <a:gd name="T77" fmla="*/ 85 h 276"/>
              <a:gd name="T78" fmla="*/ 134 w 273"/>
              <a:gd name="T79" fmla="*/ 72 h 276"/>
              <a:gd name="T80" fmla="*/ 119 w 273"/>
              <a:gd name="T81" fmla="*/ 44 h 276"/>
              <a:gd name="T82" fmla="*/ 176 w 273"/>
              <a:gd name="T83" fmla="*/ 0 h 276"/>
              <a:gd name="T84" fmla="*/ 198 w 273"/>
              <a:gd name="T85" fmla="*/ 8 h 276"/>
              <a:gd name="T86" fmla="*/ 208 w 273"/>
              <a:gd name="T87" fmla="*/ 49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73" h="276">
                <a:moveTo>
                  <a:pt x="273" y="90"/>
                </a:moveTo>
                <a:lnTo>
                  <a:pt x="273" y="92"/>
                </a:lnTo>
                <a:lnTo>
                  <a:pt x="273" y="90"/>
                </a:lnTo>
                <a:lnTo>
                  <a:pt x="273" y="90"/>
                </a:lnTo>
                <a:close/>
                <a:moveTo>
                  <a:pt x="208" y="49"/>
                </a:moveTo>
                <a:lnTo>
                  <a:pt x="207" y="77"/>
                </a:lnTo>
                <a:lnTo>
                  <a:pt x="232" y="60"/>
                </a:lnTo>
                <a:lnTo>
                  <a:pt x="237" y="66"/>
                </a:lnTo>
                <a:lnTo>
                  <a:pt x="251" y="89"/>
                </a:lnTo>
                <a:lnTo>
                  <a:pt x="240" y="113"/>
                </a:lnTo>
                <a:lnTo>
                  <a:pt x="142" y="161"/>
                </a:lnTo>
                <a:lnTo>
                  <a:pt x="155" y="203"/>
                </a:lnTo>
                <a:lnTo>
                  <a:pt x="152" y="207"/>
                </a:lnTo>
                <a:lnTo>
                  <a:pt x="129" y="220"/>
                </a:lnTo>
                <a:lnTo>
                  <a:pt x="91" y="217"/>
                </a:lnTo>
                <a:lnTo>
                  <a:pt x="91" y="252"/>
                </a:lnTo>
                <a:lnTo>
                  <a:pt x="85" y="252"/>
                </a:lnTo>
                <a:lnTo>
                  <a:pt x="59" y="236"/>
                </a:lnTo>
                <a:lnTo>
                  <a:pt x="54" y="211"/>
                </a:lnTo>
                <a:lnTo>
                  <a:pt x="35" y="211"/>
                </a:lnTo>
                <a:lnTo>
                  <a:pt x="43" y="239"/>
                </a:lnTo>
                <a:lnTo>
                  <a:pt x="39" y="252"/>
                </a:lnTo>
                <a:lnTo>
                  <a:pt x="36" y="266"/>
                </a:lnTo>
                <a:lnTo>
                  <a:pt x="18" y="276"/>
                </a:lnTo>
                <a:lnTo>
                  <a:pt x="12" y="268"/>
                </a:lnTo>
                <a:lnTo>
                  <a:pt x="0" y="245"/>
                </a:lnTo>
                <a:lnTo>
                  <a:pt x="3" y="204"/>
                </a:lnTo>
                <a:lnTo>
                  <a:pt x="38" y="180"/>
                </a:lnTo>
                <a:lnTo>
                  <a:pt x="31" y="170"/>
                </a:lnTo>
                <a:lnTo>
                  <a:pt x="3" y="185"/>
                </a:lnTo>
                <a:lnTo>
                  <a:pt x="19" y="115"/>
                </a:lnTo>
                <a:lnTo>
                  <a:pt x="69" y="100"/>
                </a:lnTo>
                <a:lnTo>
                  <a:pt x="62" y="85"/>
                </a:lnTo>
                <a:lnTo>
                  <a:pt x="35" y="86"/>
                </a:lnTo>
                <a:lnTo>
                  <a:pt x="19" y="67"/>
                </a:lnTo>
                <a:lnTo>
                  <a:pt x="82" y="31"/>
                </a:lnTo>
                <a:lnTo>
                  <a:pt x="114" y="92"/>
                </a:lnTo>
                <a:lnTo>
                  <a:pt x="120" y="90"/>
                </a:lnTo>
                <a:lnTo>
                  <a:pt x="142" y="85"/>
                </a:lnTo>
                <a:lnTo>
                  <a:pt x="134" y="72"/>
                </a:lnTo>
                <a:lnTo>
                  <a:pt x="119" y="44"/>
                </a:lnTo>
                <a:lnTo>
                  <a:pt x="176" y="0"/>
                </a:lnTo>
                <a:lnTo>
                  <a:pt x="198" y="8"/>
                </a:lnTo>
                <a:lnTo>
                  <a:pt x="208" y="49"/>
                </a:lnTo>
                <a:close/>
              </a:path>
            </a:pathLst>
          </a:custGeom>
          <a:solidFill>
            <a:srgbClr val="D4E5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Freeform 27"/>
          <p:cNvSpPr>
            <a:spLocks noEditPoints="1"/>
          </p:cNvSpPr>
          <p:nvPr/>
        </p:nvSpPr>
        <p:spPr bwMode="auto">
          <a:xfrm>
            <a:off x="6400801" y="1112838"/>
            <a:ext cx="568325" cy="474663"/>
          </a:xfrm>
          <a:custGeom>
            <a:avLst/>
            <a:gdLst>
              <a:gd name="T0" fmla="*/ 23 w 358"/>
              <a:gd name="T1" fmla="*/ 263 h 299"/>
              <a:gd name="T2" fmla="*/ 7 w 358"/>
              <a:gd name="T3" fmla="*/ 230 h 299"/>
              <a:gd name="T4" fmla="*/ 45 w 358"/>
              <a:gd name="T5" fmla="*/ 204 h 299"/>
              <a:gd name="T6" fmla="*/ 100 w 358"/>
              <a:gd name="T7" fmla="*/ 165 h 299"/>
              <a:gd name="T8" fmla="*/ 24 w 358"/>
              <a:gd name="T9" fmla="*/ 262 h 299"/>
              <a:gd name="T10" fmla="*/ 329 w 358"/>
              <a:gd name="T11" fmla="*/ 83 h 299"/>
              <a:gd name="T12" fmla="*/ 355 w 358"/>
              <a:gd name="T13" fmla="*/ 73 h 299"/>
              <a:gd name="T14" fmla="*/ 352 w 358"/>
              <a:gd name="T15" fmla="*/ 79 h 299"/>
              <a:gd name="T16" fmla="*/ 336 w 358"/>
              <a:gd name="T17" fmla="*/ 139 h 299"/>
              <a:gd name="T18" fmla="*/ 312 w 358"/>
              <a:gd name="T19" fmla="*/ 190 h 299"/>
              <a:gd name="T20" fmla="*/ 307 w 358"/>
              <a:gd name="T21" fmla="*/ 206 h 299"/>
              <a:gd name="T22" fmla="*/ 271 w 358"/>
              <a:gd name="T23" fmla="*/ 168 h 299"/>
              <a:gd name="T24" fmla="*/ 248 w 358"/>
              <a:gd name="T25" fmla="*/ 129 h 299"/>
              <a:gd name="T26" fmla="*/ 241 w 358"/>
              <a:gd name="T27" fmla="*/ 167 h 299"/>
              <a:gd name="T28" fmla="*/ 215 w 358"/>
              <a:gd name="T29" fmla="*/ 203 h 299"/>
              <a:gd name="T30" fmla="*/ 176 w 358"/>
              <a:gd name="T31" fmla="*/ 288 h 299"/>
              <a:gd name="T32" fmla="*/ 160 w 358"/>
              <a:gd name="T33" fmla="*/ 299 h 299"/>
              <a:gd name="T34" fmla="*/ 133 w 358"/>
              <a:gd name="T35" fmla="*/ 276 h 299"/>
              <a:gd name="T36" fmla="*/ 76 w 358"/>
              <a:gd name="T37" fmla="*/ 255 h 299"/>
              <a:gd name="T38" fmla="*/ 149 w 358"/>
              <a:gd name="T39" fmla="*/ 145 h 299"/>
              <a:gd name="T40" fmla="*/ 163 w 358"/>
              <a:gd name="T41" fmla="*/ 119 h 299"/>
              <a:gd name="T42" fmla="*/ 141 w 358"/>
              <a:gd name="T43" fmla="*/ 115 h 299"/>
              <a:gd name="T44" fmla="*/ 131 w 358"/>
              <a:gd name="T45" fmla="*/ 126 h 299"/>
              <a:gd name="T46" fmla="*/ 104 w 358"/>
              <a:gd name="T47" fmla="*/ 161 h 299"/>
              <a:gd name="T48" fmla="*/ 102 w 358"/>
              <a:gd name="T49" fmla="*/ 137 h 299"/>
              <a:gd name="T50" fmla="*/ 100 w 358"/>
              <a:gd name="T51" fmla="*/ 83 h 299"/>
              <a:gd name="T52" fmla="*/ 170 w 358"/>
              <a:gd name="T53" fmla="*/ 72 h 299"/>
              <a:gd name="T54" fmla="*/ 182 w 358"/>
              <a:gd name="T55" fmla="*/ 103 h 299"/>
              <a:gd name="T56" fmla="*/ 193 w 358"/>
              <a:gd name="T57" fmla="*/ 128 h 299"/>
              <a:gd name="T58" fmla="*/ 172 w 358"/>
              <a:gd name="T59" fmla="*/ 160 h 299"/>
              <a:gd name="T60" fmla="*/ 208 w 358"/>
              <a:gd name="T61" fmla="*/ 134 h 299"/>
              <a:gd name="T62" fmla="*/ 231 w 358"/>
              <a:gd name="T63" fmla="*/ 103 h 299"/>
              <a:gd name="T64" fmla="*/ 247 w 358"/>
              <a:gd name="T65" fmla="*/ 79 h 299"/>
              <a:gd name="T66" fmla="*/ 284 w 358"/>
              <a:gd name="T67" fmla="*/ 37 h 299"/>
              <a:gd name="T68" fmla="*/ 319 w 358"/>
              <a:gd name="T69" fmla="*/ 37 h 299"/>
              <a:gd name="T70" fmla="*/ 322 w 358"/>
              <a:gd name="T71" fmla="*/ 77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58" h="299">
                <a:moveTo>
                  <a:pt x="24" y="262"/>
                </a:moveTo>
                <a:lnTo>
                  <a:pt x="23" y="263"/>
                </a:lnTo>
                <a:lnTo>
                  <a:pt x="0" y="262"/>
                </a:lnTo>
                <a:lnTo>
                  <a:pt x="7" y="230"/>
                </a:lnTo>
                <a:lnTo>
                  <a:pt x="45" y="206"/>
                </a:lnTo>
                <a:lnTo>
                  <a:pt x="45" y="204"/>
                </a:lnTo>
                <a:lnTo>
                  <a:pt x="63" y="167"/>
                </a:lnTo>
                <a:lnTo>
                  <a:pt x="100" y="165"/>
                </a:lnTo>
                <a:lnTo>
                  <a:pt x="53" y="226"/>
                </a:lnTo>
                <a:lnTo>
                  <a:pt x="24" y="262"/>
                </a:lnTo>
                <a:close/>
                <a:moveTo>
                  <a:pt x="322" y="77"/>
                </a:moveTo>
                <a:lnTo>
                  <a:pt x="329" y="83"/>
                </a:lnTo>
                <a:lnTo>
                  <a:pt x="332" y="82"/>
                </a:lnTo>
                <a:lnTo>
                  <a:pt x="355" y="73"/>
                </a:lnTo>
                <a:lnTo>
                  <a:pt x="358" y="76"/>
                </a:lnTo>
                <a:lnTo>
                  <a:pt x="352" y="79"/>
                </a:lnTo>
                <a:lnTo>
                  <a:pt x="348" y="103"/>
                </a:lnTo>
                <a:lnTo>
                  <a:pt x="336" y="139"/>
                </a:lnTo>
                <a:lnTo>
                  <a:pt x="319" y="163"/>
                </a:lnTo>
                <a:lnTo>
                  <a:pt x="312" y="190"/>
                </a:lnTo>
                <a:lnTo>
                  <a:pt x="312" y="193"/>
                </a:lnTo>
                <a:lnTo>
                  <a:pt x="307" y="206"/>
                </a:lnTo>
                <a:lnTo>
                  <a:pt x="274" y="219"/>
                </a:lnTo>
                <a:lnTo>
                  <a:pt x="271" y="168"/>
                </a:lnTo>
                <a:lnTo>
                  <a:pt x="270" y="134"/>
                </a:lnTo>
                <a:lnTo>
                  <a:pt x="248" y="129"/>
                </a:lnTo>
                <a:lnTo>
                  <a:pt x="247" y="129"/>
                </a:lnTo>
                <a:lnTo>
                  <a:pt x="241" y="167"/>
                </a:lnTo>
                <a:lnTo>
                  <a:pt x="237" y="194"/>
                </a:lnTo>
                <a:lnTo>
                  <a:pt x="215" y="203"/>
                </a:lnTo>
                <a:lnTo>
                  <a:pt x="218" y="245"/>
                </a:lnTo>
                <a:lnTo>
                  <a:pt x="176" y="288"/>
                </a:lnTo>
                <a:lnTo>
                  <a:pt x="170" y="295"/>
                </a:lnTo>
                <a:lnTo>
                  <a:pt x="160" y="299"/>
                </a:lnTo>
                <a:lnTo>
                  <a:pt x="143" y="285"/>
                </a:lnTo>
                <a:lnTo>
                  <a:pt x="133" y="276"/>
                </a:lnTo>
                <a:lnTo>
                  <a:pt x="92" y="262"/>
                </a:lnTo>
                <a:lnTo>
                  <a:pt x="76" y="255"/>
                </a:lnTo>
                <a:lnTo>
                  <a:pt x="107" y="210"/>
                </a:lnTo>
                <a:lnTo>
                  <a:pt x="149" y="145"/>
                </a:lnTo>
                <a:lnTo>
                  <a:pt x="167" y="119"/>
                </a:lnTo>
                <a:lnTo>
                  <a:pt x="163" y="119"/>
                </a:lnTo>
                <a:lnTo>
                  <a:pt x="143" y="115"/>
                </a:lnTo>
                <a:lnTo>
                  <a:pt x="141" y="115"/>
                </a:lnTo>
                <a:lnTo>
                  <a:pt x="138" y="116"/>
                </a:lnTo>
                <a:lnTo>
                  <a:pt x="131" y="126"/>
                </a:lnTo>
                <a:lnTo>
                  <a:pt x="110" y="154"/>
                </a:lnTo>
                <a:lnTo>
                  <a:pt x="104" y="161"/>
                </a:lnTo>
                <a:lnTo>
                  <a:pt x="102" y="152"/>
                </a:lnTo>
                <a:lnTo>
                  <a:pt x="102" y="137"/>
                </a:lnTo>
                <a:lnTo>
                  <a:pt x="101" y="103"/>
                </a:lnTo>
                <a:lnTo>
                  <a:pt x="100" y="83"/>
                </a:lnTo>
                <a:lnTo>
                  <a:pt x="144" y="76"/>
                </a:lnTo>
                <a:lnTo>
                  <a:pt x="170" y="72"/>
                </a:lnTo>
                <a:lnTo>
                  <a:pt x="172" y="75"/>
                </a:lnTo>
                <a:lnTo>
                  <a:pt x="182" y="103"/>
                </a:lnTo>
                <a:lnTo>
                  <a:pt x="188" y="115"/>
                </a:lnTo>
                <a:lnTo>
                  <a:pt x="193" y="128"/>
                </a:lnTo>
                <a:lnTo>
                  <a:pt x="193" y="129"/>
                </a:lnTo>
                <a:lnTo>
                  <a:pt x="172" y="160"/>
                </a:lnTo>
                <a:lnTo>
                  <a:pt x="183" y="171"/>
                </a:lnTo>
                <a:lnTo>
                  <a:pt x="208" y="134"/>
                </a:lnTo>
                <a:lnTo>
                  <a:pt x="213" y="124"/>
                </a:lnTo>
                <a:lnTo>
                  <a:pt x="231" y="103"/>
                </a:lnTo>
                <a:lnTo>
                  <a:pt x="242" y="86"/>
                </a:lnTo>
                <a:lnTo>
                  <a:pt x="247" y="79"/>
                </a:lnTo>
                <a:lnTo>
                  <a:pt x="270" y="79"/>
                </a:lnTo>
                <a:lnTo>
                  <a:pt x="284" y="37"/>
                </a:lnTo>
                <a:lnTo>
                  <a:pt x="294" y="0"/>
                </a:lnTo>
                <a:lnTo>
                  <a:pt x="319" y="37"/>
                </a:lnTo>
                <a:lnTo>
                  <a:pt x="312" y="72"/>
                </a:lnTo>
                <a:lnTo>
                  <a:pt x="322" y="77"/>
                </a:lnTo>
                <a:close/>
              </a:path>
            </a:pathLst>
          </a:custGeom>
          <a:solidFill>
            <a:srgbClr val="DBD4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Freeform 28"/>
          <p:cNvSpPr>
            <a:spLocks/>
          </p:cNvSpPr>
          <p:nvPr/>
        </p:nvSpPr>
        <p:spPr bwMode="auto">
          <a:xfrm>
            <a:off x="5432426" y="5384800"/>
            <a:ext cx="642938" cy="1222375"/>
          </a:xfrm>
          <a:custGeom>
            <a:avLst/>
            <a:gdLst>
              <a:gd name="T0" fmla="*/ 399 w 405"/>
              <a:gd name="T1" fmla="*/ 42 h 770"/>
              <a:gd name="T2" fmla="*/ 396 w 405"/>
              <a:gd name="T3" fmla="*/ 111 h 770"/>
              <a:gd name="T4" fmla="*/ 386 w 405"/>
              <a:gd name="T5" fmla="*/ 140 h 770"/>
              <a:gd name="T6" fmla="*/ 372 w 405"/>
              <a:gd name="T7" fmla="*/ 189 h 770"/>
              <a:gd name="T8" fmla="*/ 365 w 405"/>
              <a:gd name="T9" fmla="*/ 239 h 770"/>
              <a:gd name="T10" fmla="*/ 359 w 405"/>
              <a:gd name="T11" fmla="*/ 304 h 770"/>
              <a:gd name="T12" fmla="*/ 355 w 405"/>
              <a:gd name="T13" fmla="*/ 349 h 770"/>
              <a:gd name="T14" fmla="*/ 353 w 405"/>
              <a:gd name="T15" fmla="*/ 392 h 770"/>
              <a:gd name="T16" fmla="*/ 353 w 405"/>
              <a:gd name="T17" fmla="*/ 438 h 770"/>
              <a:gd name="T18" fmla="*/ 353 w 405"/>
              <a:gd name="T19" fmla="*/ 455 h 770"/>
              <a:gd name="T20" fmla="*/ 353 w 405"/>
              <a:gd name="T21" fmla="*/ 512 h 770"/>
              <a:gd name="T22" fmla="*/ 355 w 405"/>
              <a:gd name="T23" fmla="*/ 575 h 770"/>
              <a:gd name="T24" fmla="*/ 314 w 405"/>
              <a:gd name="T25" fmla="*/ 620 h 770"/>
              <a:gd name="T26" fmla="*/ 294 w 405"/>
              <a:gd name="T27" fmla="*/ 667 h 770"/>
              <a:gd name="T28" fmla="*/ 285 w 405"/>
              <a:gd name="T29" fmla="*/ 718 h 770"/>
              <a:gd name="T30" fmla="*/ 277 w 405"/>
              <a:gd name="T31" fmla="*/ 762 h 770"/>
              <a:gd name="T32" fmla="*/ 167 w 405"/>
              <a:gd name="T33" fmla="*/ 758 h 770"/>
              <a:gd name="T34" fmla="*/ 0 w 405"/>
              <a:gd name="T35" fmla="*/ 770 h 770"/>
              <a:gd name="T36" fmla="*/ 91 w 405"/>
              <a:gd name="T37" fmla="*/ 623 h 770"/>
              <a:gd name="T38" fmla="*/ 69 w 405"/>
              <a:gd name="T39" fmla="*/ 584 h 770"/>
              <a:gd name="T40" fmla="*/ 60 w 405"/>
              <a:gd name="T41" fmla="*/ 549 h 770"/>
              <a:gd name="T42" fmla="*/ 57 w 405"/>
              <a:gd name="T43" fmla="*/ 509 h 770"/>
              <a:gd name="T44" fmla="*/ 63 w 405"/>
              <a:gd name="T45" fmla="*/ 486 h 770"/>
              <a:gd name="T46" fmla="*/ 73 w 405"/>
              <a:gd name="T47" fmla="*/ 431 h 770"/>
              <a:gd name="T48" fmla="*/ 95 w 405"/>
              <a:gd name="T49" fmla="*/ 385 h 770"/>
              <a:gd name="T50" fmla="*/ 47 w 405"/>
              <a:gd name="T51" fmla="*/ 362 h 770"/>
              <a:gd name="T52" fmla="*/ 39 w 405"/>
              <a:gd name="T53" fmla="*/ 353 h 770"/>
              <a:gd name="T54" fmla="*/ 50 w 405"/>
              <a:gd name="T55" fmla="*/ 323 h 770"/>
              <a:gd name="T56" fmla="*/ 10 w 405"/>
              <a:gd name="T57" fmla="*/ 223 h 770"/>
              <a:gd name="T58" fmla="*/ 7 w 405"/>
              <a:gd name="T59" fmla="*/ 164 h 770"/>
              <a:gd name="T60" fmla="*/ 20 w 405"/>
              <a:gd name="T61" fmla="*/ 119 h 770"/>
              <a:gd name="T62" fmla="*/ 83 w 405"/>
              <a:gd name="T63" fmla="*/ 102 h 770"/>
              <a:gd name="T64" fmla="*/ 114 w 405"/>
              <a:gd name="T65" fmla="*/ 111 h 770"/>
              <a:gd name="T66" fmla="*/ 174 w 405"/>
              <a:gd name="T67" fmla="*/ 108 h 770"/>
              <a:gd name="T68" fmla="*/ 216 w 405"/>
              <a:gd name="T69" fmla="*/ 36 h 770"/>
              <a:gd name="T70" fmla="*/ 278 w 405"/>
              <a:gd name="T71" fmla="*/ 0 h 770"/>
              <a:gd name="T72" fmla="*/ 291 w 405"/>
              <a:gd name="T73" fmla="*/ 13 h 770"/>
              <a:gd name="T74" fmla="*/ 396 w 405"/>
              <a:gd name="T75" fmla="*/ 29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05" h="770">
                <a:moveTo>
                  <a:pt x="396" y="29"/>
                </a:moveTo>
                <a:lnTo>
                  <a:pt x="399" y="42"/>
                </a:lnTo>
                <a:lnTo>
                  <a:pt x="405" y="79"/>
                </a:lnTo>
                <a:lnTo>
                  <a:pt x="396" y="111"/>
                </a:lnTo>
                <a:lnTo>
                  <a:pt x="388" y="134"/>
                </a:lnTo>
                <a:lnTo>
                  <a:pt x="386" y="140"/>
                </a:lnTo>
                <a:lnTo>
                  <a:pt x="382" y="155"/>
                </a:lnTo>
                <a:lnTo>
                  <a:pt x="372" y="189"/>
                </a:lnTo>
                <a:lnTo>
                  <a:pt x="369" y="207"/>
                </a:lnTo>
                <a:lnTo>
                  <a:pt x="365" y="239"/>
                </a:lnTo>
                <a:lnTo>
                  <a:pt x="362" y="275"/>
                </a:lnTo>
                <a:lnTo>
                  <a:pt x="359" y="304"/>
                </a:lnTo>
                <a:lnTo>
                  <a:pt x="356" y="336"/>
                </a:lnTo>
                <a:lnTo>
                  <a:pt x="355" y="349"/>
                </a:lnTo>
                <a:lnTo>
                  <a:pt x="353" y="366"/>
                </a:lnTo>
                <a:lnTo>
                  <a:pt x="353" y="392"/>
                </a:lnTo>
                <a:lnTo>
                  <a:pt x="353" y="426"/>
                </a:lnTo>
                <a:lnTo>
                  <a:pt x="353" y="438"/>
                </a:lnTo>
                <a:lnTo>
                  <a:pt x="353" y="442"/>
                </a:lnTo>
                <a:lnTo>
                  <a:pt x="353" y="455"/>
                </a:lnTo>
                <a:lnTo>
                  <a:pt x="353" y="465"/>
                </a:lnTo>
                <a:lnTo>
                  <a:pt x="353" y="512"/>
                </a:lnTo>
                <a:lnTo>
                  <a:pt x="353" y="535"/>
                </a:lnTo>
                <a:lnTo>
                  <a:pt x="355" y="575"/>
                </a:lnTo>
                <a:lnTo>
                  <a:pt x="340" y="591"/>
                </a:lnTo>
                <a:lnTo>
                  <a:pt x="314" y="620"/>
                </a:lnTo>
                <a:lnTo>
                  <a:pt x="300" y="635"/>
                </a:lnTo>
                <a:lnTo>
                  <a:pt x="294" y="667"/>
                </a:lnTo>
                <a:lnTo>
                  <a:pt x="290" y="689"/>
                </a:lnTo>
                <a:lnTo>
                  <a:pt x="285" y="718"/>
                </a:lnTo>
                <a:lnTo>
                  <a:pt x="280" y="739"/>
                </a:lnTo>
                <a:lnTo>
                  <a:pt x="277" y="762"/>
                </a:lnTo>
                <a:lnTo>
                  <a:pt x="209" y="741"/>
                </a:lnTo>
                <a:lnTo>
                  <a:pt x="167" y="758"/>
                </a:lnTo>
                <a:lnTo>
                  <a:pt x="145" y="751"/>
                </a:lnTo>
                <a:lnTo>
                  <a:pt x="0" y="770"/>
                </a:lnTo>
                <a:lnTo>
                  <a:pt x="57" y="650"/>
                </a:lnTo>
                <a:lnTo>
                  <a:pt x="91" y="623"/>
                </a:lnTo>
                <a:lnTo>
                  <a:pt x="53" y="617"/>
                </a:lnTo>
                <a:lnTo>
                  <a:pt x="69" y="584"/>
                </a:lnTo>
                <a:lnTo>
                  <a:pt x="46" y="563"/>
                </a:lnTo>
                <a:lnTo>
                  <a:pt x="60" y="549"/>
                </a:lnTo>
                <a:lnTo>
                  <a:pt x="60" y="540"/>
                </a:lnTo>
                <a:lnTo>
                  <a:pt x="57" y="509"/>
                </a:lnTo>
                <a:lnTo>
                  <a:pt x="57" y="488"/>
                </a:lnTo>
                <a:lnTo>
                  <a:pt x="63" y="486"/>
                </a:lnTo>
                <a:lnTo>
                  <a:pt x="91" y="467"/>
                </a:lnTo>
                <a:lnTo>
                  <a:pt x="73" y="431"/>
                </a:lnTo>
                <a:lnTo>
                  <a:pt x="95" y="406"/>
                </a:lnTo>
                <a:lnTo>
                  <a:pt x="95" y="385"/>
                </a:lnTo>
                <a:lnTo>
                  <a:pt x="79" y="377"/>
                </a:lnTo>
                <a:lnTo>
                  <a:pt x="47" y="362"/>
                </a:lnTo>
                <a:lnTo>
                  <a:pt x="31" y="360"/>
                </a:lnTo>
                <a:lnTo>
                  <a:pt x="39" y="353"/>
                </a:lnTo>
                <a:lnTo>
                  <a:pt x="53" y="328"/>
                </a:lnTo>
                <a:lnTo>
                  <a:pt x="50" y="323"/>
                </a:lnTo>
                <a:lnTo>
                  <a:pt x="40" y="294"/>
                </a:lnTo>
                <a:lnTo>
                  <a:pt x="10" y="223"/>
                </a:lnTo>
                <a:lnTo>
                  <a:pt x="10" y="217"/>
                </a:lnTo>
                <a:lnTo>
                  <a:pt x="7" y="164"/>
                </a:lnTo>
                <a:lnTo>
                  <a:pt x="6" y="147"/>
                </a:lnTo>
                <a:lnTo>
                  <a:pt x="20" y="119"/>
                </a:lnTo>
                <a:lnTo>
                  <a:pt x="52" y="109"/>
                </a:lnTo>
                <a:lnTo>
                  <a:pt x="83" y="102"/>
                </a:lnTo>
                <a:lnTo>
                  <a:pt x="99" y="119"/>
                </a:lnTo>
                <a:lnTo>
                  <a:pt x="114" y="111"/>
                </a:lnTo>
                <a:lnTo>
                  <a:pt x="128" y="102"/>
                </a:lnTo>
                <a:lnTo>
                  <a:pt x="174" y="108"/>
                </a:lnTo>
                <a:lnTo>
                  <a:pt x="199" y="91"/>
                </a:lnTo>
                <a:lnTo>
                  <a:pt x="216" y="36"/>
                </a:lnTo>
                <a:lnTo>
                  <a:pt x="239" y="16"/>
                </a:lnTo>
                <a:lnTo>
                  <a:pt x="278" y="0"/>
                </a:lnTo>
                <a:lnTo>
                  <a:pt x="290" y="11"/>
                </a:lnTo>
                <a:lnTo>
                  <a:pt x="291" y="13"/>
                </a:lnTo>
                <a:lnTo>
                  <a:pt x="303" y="29"/>
                </a:lnTo>
                <a:lnTo>
                  <a:pt x="396" y="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Freeform 29"/>
          <p:cNvSpPr>
            <a:spLocks noEditPoints="1"/>
          </p:cNvSpPr>
          <p:nvPr/>
        </p:nvSpPr>
        <p:spPr bwMode="auto">
          <a:xfrm>
            <a:off x="5468939" y="3368675"/>
            <a:ext cx="490538" cy="638175"/>
          </a:xfrm>
          <a:custGeom>
            <a:avLst/>
            <a:gdLst>
              <a:gd name="T0" fmla="*/ 208 w 309"/>
              <a:gd name="T1" fmla="*/ 189 h 402"/>
              <a:gd name="T2" fmla="*/ 242 w 309"/>
              <a:gd name="T3" fmla="*/ 182 h 402"/>
              <a:gd name="T4" fmla="*/ 257 w 309"/>
              <a:gd name="T5" fmla="*/ 141 h 402"/>
              <a:gd name="T6" fmla="*/ 260 w 309"/>
              <a:gd name="T7" fmla="*/ 111 h 402"/>
              <a:gd name="T8" fmla="*/ 300 w 309"/>
              <a:gd name="T9" fmla="*/ 109 h 402"/>
              <a:gd name="T10" fmla="*/ 294 w 309"/>
              <a:gd name="T11" fmla="*/ 135 h 402"/>
              <a:gd name="T12" fmla="*/ 267 w 309"/>
              <a:gd name="T13" fmla="*/ 205 h 402"/>
              <a:gd name="T14" fmla="*/ 272 w 309"/>
              <a:gd name="T15" fmla="*/ 331 h 402"/>
              <a:gd name="T16" fmla="*/ 284 w 309"/>
              <a:gd name="T17" fmla="*/ 378 h 402"/>
              <a:gd name="T18" fmla="*/ 229 w 309"/>
              <a:gd name="T19" fmla="*/ 402 h 402"/>
              <a:gd name="T20" fmla="*/ 212 w 309"/>
              <a:gd name="T21" fmla="*/ 383 h 402"/>
              <a:gd name="T22" fmla="*/ 196 w 309"/>
              <a:gd name="T23" fmla="*/ 340 h 402"/>
              <a:gd name="T24" fmla="*/ 156 w 309"/>
              <a:gd name="T25" fmla="*/ 323 h 402"/>
              <a:gd name="T26" fmla="*/ 120 w 309"/>
              <a:gd name="T27" fmla="*/ 246 h 402"/>
              <a:gd name="T28" fmla="*/ 33 w 309"/>
              <a:gd name="T29" fmla="*/ 245 h 402"/>
              <a:gd name="T30" fmla="*/ 0 w 309"/>
              <a:gd name="T31" fmla="*/ 225 h 402"/>
              <a:gd name="T32" fmla="*/ 8 w 309"/>
              <a:gd name="T33" fmla="*/ 222 h 402"/>
              <a:gd name="T34" fmla="*/ 59 w 309"/>
              <a:gd name="T35" fmla="*/ 220 h 402"/>
              <a:gd name="T36" fmla="*/ 47 w 309"/>
              <a:gd name="T37" fmla="*/ 194 h 402"/>
              <a:gd name="T38" fmla="*/ 89 w 309"/>
              <a:gd name="T39" fmla="*/ 187 h 402"/>
              <a:gd name="T40" fmla="*/ 143 w 309"/>
              <a:gd name="T41" fmla="*/ 171 h 402"/>
              <a:gd name="T42" fmla="*/ 111 w 309"/>
              <a:gd name="T43" fmla="*/ 218 h 402"/>
              <a:gd name="T44" fmla="*/ 131 w 309"/>
              <a:gd name="T45" fmla="*/ 216 h 402"/>
              <a:gd name="T46" fmla="*/ 160 w 309"/>
              <a:gd name="T47" fmla="*/ 199 h 402"/>
              <a:gd name="T48" fmla="*/ 154 w 309"/>
              <a:gd name="T49" fmla="*/ 135 h 402"/>
              <a:gd name="T50" fmla="*/ 187 w 309"/>
              <a:gd name="T51" fmla="*/ 158 h 402"/>
              <a:gd name="T52" fmla="*/ 270 w 309"/>
              <a:gd name="T53" fmla="*/ 82 h 402"/>
              <a:gd name="T54" fmla="*/ 271 w 309"/>
              <a:gd name="T55" fmla="*/ 56 h 402"/>
              <a:gd name="T56" fmla="*/ 297 w 309"/>
              <a:gd name="T57" fmla="*/ 37 h 402"/>
              <a:gd name="T58" fmla="*/ 283 w 309"/>
              <a:gd name="T59" fmla="*/ 78 h 402"/>
              <a:gd name="T60" fmla="*/ 247 w 309"/>
              <a:gd name="T61" fmla="*/ 27 h 402"/>
              <a:gd name="T62" fmla="*/ 229 w 309"/>
              <a:gd name="T63" fmla="*/ 79 h 402"/>
              <a:gd name="T64" fmla="*/ 210 w 309"/>
              <a:gd name="T65" fmla="*/ 157 h 402"/>
              <a:gd name="T66" fmla="*/ 186 w 309"/>
              <a:gd name="T67" fmla="*/ 101 h 402"/>
              <a:gd name="T68" fmla="*/ 150 w 309"/>
              <a:gd name="T69" fmla="*/ 84 h 402"/>
              <a:gd name="T70" fmla="*/ 159 w 309"/>
              <a:gd name="T71" fmla="*/ 73 h 402"/>
              <a:gd name="T72" fmla="*/ 179 w 309"/>
              <a:gd name="T73" fmla="*/ 29 h 402"/>
              <a:gd name="T74" fmla="*/ 208 w 309"/>
              <a:gd name="T75" fmla="*/ 43 h 402"/>
              <a:gd name="T76" fmla="*/ 247 w 309"/>
              <a:gd name="T77" fmla="*/ 27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09" h="402">
                <a:moveTo>
                  <a:pt x="193" y="167"/>
                </a:moveTo>
                <a:lnTo>
                  <a:pt x="208" y="189"/>
                </a:lnTo>
                <a:lnTo>
                  <a:pt x="216" y="187"/>
                </a:lnTo>
                <a:lnTo>
                  <a:pt x="242" y="182"/>
                </a:lnTo>
                <a:lnTo>
                  <a:pt x="260" y="148"/>
                </a:lnTo>
                <a:lnTo>
                  <a:pt x="257" y="141"/>
                </a:lnTo>
                <a:lnTo>
                  <a:pt x="254" y="112"/>
                </a:lnTo>
                <a:lnTo>
                  <a:pt x="260" y="111"/>
                </a:lnTo>
                <a:lnTo>
                  <a:pt x="278" y="109"/>
                </a:lnTo>
                <a:lnTo>
                  <a:pt x="300" y="109"/>
                </a:lnTo>
                <a:lnTo>
                  <a:pt x="309" y="121"/>
                </a:lnTo>
                <a:lnTo>
                  <a:pt x="294" y="135"/>
                </a:lnTo>
                <a:lnTo>
                  <a:pt x="283" y="148"/>
                </a:lnTo>
                <a:lnTo>
                  <a:pt x="267" y="205"/>
                </a:lnTo>
                <a:lnTo>
                  <a:pt x="278" y="252"/>
                </a:lnTo>
                <a:lnTo>
                  <a:pt x="272" y="331"/>
                </a:lnTo>
                <a:lnTo>
                  <a:pt x="296" y="356"/>
                </a:lnTo>
                <a:lnTo>
                  <a:pt x="284" y="378"/>
                </a:lnTo>
                <a:lnTo>
                  <a:pt x="251" y="379"/>
                </a:lnTo>
                <a:lnTo>
                  <a:pt x="229" y="402"/>
                </a:lnTo>
                <a:lnTo>
                  <a:pt x="210" y="398"/>
                </a:lnTo>
                <a:lnTo>
                  <a:pt x="212" y="383"/>
                </a:lnTo>
                <a:lnTo>
                  <a:pt x="189" y="366"/>
                </a:lnTo>
                <a:lnTo>
                  <a:pt x="196" y="340"/>
                </a:lnTo>
                <a:lnTo>
                  <a:pt x="156" y="339"/>
                </a:lnTo>
                <a:lnTo>
                  <a:pt x="156" y="323"/>
                </a:lnTo>
                <a:lnTo>
                  <a:pt x="130" y="310"/>
                </a:lnTo>
                <a:lnTo>
                  <a:pt x="120" y="246"/>
                </a:lnTo>
                <a:lnTo>
                  <a:pt x="55" y="245"/>
                </a:lnTo>
                <a:lnTo>
                  <a:pt x="33" y="245"/>
                </a:lnTo>
                <a:lnTo>
                  <a:pt x="6" y="228"/>
                </a:lnTo>
                <a:lnTo>
                  <a:pt x="0" y="225"/>
                </a:lnTo>
                <a:lnTo>
                  <a:pt x="1" y="222"/>
                </a:lnTo>
                <a:lnTo>
                  <a:pt x="8" y="222"/>
                </a:lnTo>
                <a:lnTo>
                  <a:pt x="42" y="220"/>
                </a:lnTo>
                <a:lnTo>
                  <a:pt x="59" y="220"/>
                </a:lnTo>
                <a:lnTo>
                  <a:pt x="71" y="212"/>
                </a:lnTo>
                <a:lnTo>
                  <a:pt x="47" y="194"/>
                </a:lnTo>
                <a:lnTo>
                  <a:pt x="56" y="193"/>
                </a:lnTo>
                <a:lnTo>
                  <a:pt x="89" y="187"/>
                </a:lnTo>
                <a:lnTo>
                  <a:pt x="122" y="169"/>
                </a:lnTo>
                <a:lnTo>
                  <a:pt x="143" y="171"/>
                </a:lnTo>
                <a:lnTo>
                  <a:pt x="121" y="205"/>
                </a:lnTo>
                <a:lnTo>
                  <a:pt x="111" y="218"/>
                </a:lnTo>
                <a:lnTo>
                  <a:pt x="109" y="223"/>
                </a:lnTo>
                <a:lnTo>
                  <a:pt x="131" y="216"/>
                </a:lnTo>
                <a:lnTo>
                  <a:pt x="159" y="200"/>
                </a:lnTo>
                <a:lnTo>
                  <a:pt x="160" y="199"/>
                </a:lnTo>
                <a:lnTo>
                  <a:pt x="164" y="177"/>
                </a:lnTo>
                <a:lnTo>
                  <a:pt x="154" y="135"/>
                </a:lnTo>
                <a:lnTo>
                  <a:pt x="163" y="105"/>
                </a:lnTo>
                <a:lnTo>
                  <a:pt x="187" y="158"/>
                </a:lnTo>
                <a:lnTo>
                  <a:pt x="193" y="167"/>
                </a:lnTo>
                <a:close/>
                <a:moveTo>
                  <a:pt x="270" y="82"/>
                </a:moveTo>
                <a:lnTo>
                  <a:pt x="255" y="85"/>
                </a:lnTo>
                <a:lnTo>
                  <a:pt x="271" y="56"/>
                </a:lnTo>
                <a:lnTo>
                  <a:pt x="293" y="24"/>
                </a:lnTo>
                <a:lnTo>
                  <a:pt x="297" y="37"/>
                </a:lnTo>
                <a:lnTo>
                  <a:pt x="297" y="39"/>
                </a:lnTo>
                <a:lnTo>
                  <a:pt x="283" y="78"/>
                </a:lnTo>
                <a:lnTo>
                  <a:pt x="270" y="82"/>
                </a:lnTo>
                <a:close/>
                <a:moveTo>
                  <a:pt x="247" y="27"/>
                </a:moveTo>
                <a:lnTo>
                  <a:pt x="229" y="56"/>
                </a:lnTo>
                <a:lnTo>
                  <a:pt x="229" y="79"/>
                </a:lnTo>
                <a:lnTo>
                  <a:pt x="226" y="141"/>
                </a:lnTo>
                <a:lnTo>
                  <a:pt x="210" y="157"/>
                </a:lnTo>
                <a:lnTo>
                  <a:pt x="200" y="109"/>
                </a:lnTo>
                <a:lnTo>
                  <a:pt x="186" y="101"/>
                </a:lnTo>
                <a:lnTo>
                  <a:pt x="154" y="86"/>
                </a:lnTo>
                <a:lnTo>
                  <a:pt x="150" y="84"/>
                </a:lnTo>
                <a:lnTo>
                  <a:pt x="156" y="79"/>
                </a:lnTo>
                <a:lnTo>
                  <a:pt x="159" y="73"/>
                </a:lnTo>
                <a:lnTo>
                  <a:pt x="160" y="69"/>
                </a:lnTo>
                <a:lnTo>
                  <a:pt x="179" y="29"/>
                </a:lnTo>
                <a:lnTo>
                  <a:pt x="187" y="33"/>
                </a:lnTo>
                <a:lnTo>
                  <a:pt x="208" y="43"/>
                </a:lnTo>
                <a:lnTo>
                  <a:pt x="244" y="0"/>
                </a:lnTo>
                <a:lnTo>
                  <a:pt x="247" y="2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Freeform 30"/>
          <p:cNvSpPr>
            <a:spLocks noEditPoints="1"/>
          </p:cNvSpPr>
          <p:nvPr/>
        </p:nvSpPr>
        <p:spPr bwMode="auto">
          <a:xfrm>
            <a:off x="5929314" y="2716213"/>
            <a:ext cx="609600" cy="1047750"/>
          </a:xfrm>
          <a:custGeom>
            <a:avLst/>
            <a:gdLst>
              <a:gd name="T0" fmla="*/ 101 w 384"/>
              <a:gd name="T1" fmla="*/ 376 h 660"/>
              <a:gd name="T2" fmla="*/ 212 w 384"/>
              <a:gd name="T3" fmla="*/ 358 h 660"/>
              <a:gd name="T4" fmla="*/ 215 w 384"/>
              <a:gd name="T5" fmla="*/ 379 h 660"/>
              <a:gd name="T6" fmla="*/ 196 w 384"/>
              <a:gd name="T7" fmla="*/ 437 h 660"/>
              <a:gd name="T8" fmla="*/ 245 w 384"/>
              <a:gd name="T9" fmla="*/ 458 h 660"/>
              <a:gd name="T10" fmla="*/ 222 w 384"/>
              <a:gd name="T11" fmla="*/ 412 h 660"/>
              <a:gd name="T12" fmla="*/ 264 w 384"/>
              <a:gd name="T13" fmla="*/ 360 h 660"/>
              <a:gd name="T14" fmla="*/ 288 w 384"/>
              <a:gd name="T15" fmla="*/ 368 h 660"/>
              <a:gd name="T16" fmla="*/ 319 w 384"/>
              <a:gd name="T17" fmla="*/ 375 h 660"/>
              <a:gd name="T18" fmla="*/ 384 w 384"/>
              <a:gd name="T19" fmla="*/ 405 h 660"/>
              <a:gd name="T20" fmla="*/ 323 w 384"/>
              <a:gd name="T21" fmla="*/ 497 h 660"/>
              <a:gd name="T22" fmla="*/ 313 w 384"/>
              <a:gd name="T23" fmla="*/ 526 h 660"/>
              <a:gd name="T24" fmla="*/ 288 w 384"/>
              <a:gd name="T25" fmla="*/ 627 h 660"/>
              <a:gd name="T26" fmla="*/ 265 w 384"/>
              <a:gd name="T27" fmla="*/ 650 h 660"/>
              <a:gd name="T28" fmla="*/ 210 w 384"/>
              <a:gd name="T29" fmla="*/ 554 h 660"/>
              <a:gd name="T30" fmla="*/ 114 w 384"/>
              <a:gd name="T31" fmla="*/ 461 h 660"/>
              <a:gd name="T32" fmla="*/ 7 w 384"/>
              <a:gd name="T33" fmla="*/ 450 h 660"/>
              <a:gd name="T34" fmla="*/ 4 w 384"/>
              <a:gd name="T35" fmla="*/ 434 h 660"/>
              <a:gd name="T36" fmla="*/ 56 w 384"/>
              <a:gd name="T37" fmla="*/ 409 h 660"/>
              <a:gd name="T38" fmla="*/ 98 w 384"/>
              <a:gd name="T39" fmla="*/ 399 h 660"/>
              <a:gd name="T40" fmla="*/ 145 w 384"/>
              <a:gd name="T41" fmla="*/ 408 h 660"/>
              <a:gd name="T42" fmla="*/ 66 w 384"/>
              <a:gd name="T43" fmla="*/ 385 h 660"/>
              <a:gd name="T44" fmla="*/ 72 w 384"/>
              <a:gd name="T45" fmla="*/ 349 h 660"/>
              <a:gd name="T46" fmla="*/ 310 w 384"/>
              <a:gd name="T47" fmla="*/ 216 h 660"/>
              <a:gd name="T48" fmla="*/ 300 w 384"/>
              <a:gd name="T49" fmla="*/ 221 h 660"/>
              <a:gd name="T50" fmla="*/ 265 w 384"/>
              <a:gd name="T51" fmla="*/ 265 h 660"/>
              <a:gd name="T52" fmla="*/ 242 w 384"/>
              <a:gd name="T53" fmla="*/ 284 h 660"/>
              <a:gd name="T54" fmla="*/ 173 w 384"/>
              <a:gd name="T55" fmla="*/ 301 h 660"/>
              <a:gd name="T56" fmla="*/ 138 w 384"/>
              <a:gd name="T57" fmla="*/ 346 h 660"/>
              <a:gd name="T58" fmla="*/ 133 w 384"/>
              <a:gd name="T59" fmla="*/ 346 h 660"/>
              <a:gd name="T60" fmla="*/ 85 w 384"/>
              <a:gd name="T61" fmla="*/ 313 h 660"/>
              <a:gd name="T62" fmla="*/ 6 w 384"/>
              <a:gd name="T63" fmla="*/ 316 h 660"/>
              <a:gd name="T64" fmla="*/ 16 w 384"/>
              <a:gd name="T65" fmla="*/ 304 h 660"/>
              <a:gd name="T66" fmla="*/ 109 w 384"/>
              <a:gd name="T67" fmla="*/ 205 h 660"/>
              <a:gd name="T68" fmla="*/ 112 w 384"/>
              <a:gd name="T69" fmla="*/ 160 h 660"/>
              <a:gd name="T70" fmla="*/ 173 w 384"/>
              <a:gd name="T71" fmla="*/ 154 h 660"/>
              <a:gd name="T72" fmla="*/ 177 w 384"/>
              <a:gd name="T73" fmla="*/ 189 h 660"/>
              <a:gd name="T74" fmla="*/ 216 w 384"/>
              <a:gd name="T75" fmla="*/ 167 h 660"/>
              <a:gd name="T76" fmla="*/ 277 w 384"/>
              <a:gd name="T77" fmla="*/ 169 h 660"/>
              <a:gd name="T78" fmla="*/ 306 w 384"/>
              <a:gd name="T79" fmla="*/ 38 h 660"/>
              <a:gd name="T80" fmla="*/ 271 w 384"/>
              <a:gd name="T81" fmla="*/ 43 h 660"/>
              <a:gd name="T82" fmla="*/ 244 w 384"/>
              <a:gd name="T83" fmla="*/ 46 h 660"/>
              <a:gd name="T84" fmla="*/ 239 w 384"/>
              <a:gd name="T85" fmla="*/ 95 h 660"/>
              <a:gd name="T86" fmla="*/ 259 w 384"/>
              <a:gd name="T87" fmla="*/ 101 h 660"/>
              <a:gd name="T88" fmla="*/ 285 w 384"/>
              <a:gd name="T89" fmla="*/ 84 h 660"/>
              <a:gd name="T90" fmla="*/ 268 w 384"/>
              <a:gd name="T91" fmla="*/ 108 h 660"/>
              <a:gd name="T92" fmla="*/ 231 w 384"/>
              <a:gd name="T93" fmla="*/ 138 h 660"/>
              <a:gd name="T94" fmla="*/ 167 w 384"/>
              <a:gd name="T95" fmla="*/ 130 h 660"/>
              <a:gd name="T96" fmla="*/ 118 w 384"/>
              <a:gd name="T97" fmla="*/ 123 h 660"/>
              <a:gd name="T98" fmla="*/ 177 w 384"/>
              <a:gd name="T99" fmla="*/ 58 h 660"/>
              <a:gd name="T100" fmla="*/ 226 w 384"/>
              <a:gd name="T101" fmla="*/ 15 h 660"/>
              <a:gd name="T102" fmla="*/ 275 w 384"/>
              <a:gd name="T103" fmla="*/ 0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84" h="660">
                <a:moveTo>
                  <a:pt x="92" y="373"/>
                </a:moveTo>
                <a:lnTo>
                  <a:pt x="94" y="376"/>
                </a:lnTo>
                <a:lnTo>
                  <a:pt x="101" y="376"/>
                </a:lnTo>
                <a:lnTo>
                  <a:pt x="122" y="376"/>
                </a:lnTo>
                <a:lnTo>
                  <a:pt x="167" y="362"/>
                </a:lnTo>
                <a:lnTo>
                  <a:pt x="212" y="358"/>
                </a:lnTo>
                <a:lnTo>
                  <a:pt x="233" y="353"/>
                </a:lnTo>
                <a:lnTo>
                  <a:pt x="216" y="378"/>
                </a:lnTo>
                <a:lnTo>
                  <a:pt x="215" y="379"/>
                </a:lnTo>
                <a:lnTo>
                  <a:pt x="196" y="414"/>
                </a:lnTo>
                <a:lnTo>
                  <a:pt x="196" y="422"/>
                </a:lnTo>
                <a:lnTo>
                  <a:pt x="196" y="437"/>
                </a:lnTo>
                <a:lnTo>
                  <a:pt x="212" y="444"/>
                </a:lnTo>
                <a:lnTo>
                  <a:pt x="233" y="477"/>
                </a:lnTo>
                <a:lnTo>
                  <a:pt x="245" y="458"/>
                </a:lnTo>
                <a:lnTo>
                  <a:pt x="229" y="437"/>
                </a:lnTo>
                <a:lnTo>
                  <a:pt x="216" y="421"/>
                </a:lnTo>
                <a:lnTo>
                  <a:pt x="222" y="412"/>
                </a:lnTo>
                <a:lnTo>
                  <a:pt x="232" y="392"/>
                </a:lnTo>
                <a:lnTo>
                  <a:pt x="251" y="369"/>
                </a:lnTo>
                <a:lnTo>
                  <a:pt x="264" y="360"/>
                </a:lnTo>
                <a:lnTo>
                  <a:pt x="271" y="362"/>
                </a:lnTo>
                <a:lnTo>
                  <a:pt x="285" y="366"/>
                </a:lnTo>
                <a:lnTo>
                  <a:pt x="288" y="368"/>
                </a:lnTo>
                <a:lnTo>
                  <a:pt x="294" y="385"/>
                </a:lnTo>
                <a:lnTo>
                  <a:pt x="314" y="376"/>
                </a:lnTo>
                <a:lnTo>
                  <a:pt x="319" y="375"/>
                </a:lnTo>
                <a:lnTo>
                  <a:pt x="327" y="379"/>
                </a:lnTo>
                <a:lnTo>
                  <a:pt x="353" y="392"/>
                </a:lnTo>
                <a:lnTo>
                  <a:pt x="384" y="405"/>
                </a:lnTo>
                <a:lnTo>
                  <a:pt x="384" y="408"/>
                </a:lnTo>
                <a:lnTo>
                  <a:pt x="340" y="441"/>
                </a:lnTo>
                <a:lnTo>
                  <a:pt x="323" y="497"/>
                </a:lnTo>
                <a:lnTo>
                  <a:pt x="319" y="502"/>
                </a:lnTo>
                <a:lnTo>
                  <a:pt x="314" y="509"/>
                </a:lnTo>
                <a:lnTo>
                  <a:pt x="313" y="526"/>
                </a:lnTo>
                <a:lnTo>
                  <a:pt x="311" y="572"/>
                </a:lnTo>
                <a:lnTo>
                  <a:pt x="310" y="575"/>
                </a:lnTo>
                <a:lnTo>
                  <a:pt x="288" y="627"/>
                </a:lnTo>
                <a:lnTo>
                  <a:pt x="288" y="629"/>
                </a:lnTo>
                <a:lnTo>
                  <a:pt x="265" y="649"/>
                </a:lnTo>
                <a:lnTo>
                  <a:pt x="265" y="650"/>
                </a:lnTo>
                <a:lnTo>
                  <a:pt x="254" y="660"/>
                </a:lnTo>
                <a:lnTo>
                  <a:pt x="249" y="650"/>
                </a:lnTo>
                <a:lnTo>
                  <a:pt x="210" y="554"/>
                </a:lnTo>
                <a:lnTo>
                  <a:pt x="145" y="502"/>
                </a:lnTo>
                <a:lnTo>
                  <a:pt x="135" y="507"/>
                </a:lnTo>
                <a:lnTo>
                  <a:pt x="114" y="461"/>
                </a:lnTo>
                <a:lnTo>
                  <a:pt x="70" y="486"/>
                </a:lnTo>
                <a:lnTo>
                  <a:pt x="50" y="476"/>
                </a:lnTo>
                <a:lnTo>
                  <a:pt x="7" y="450"/>
                </a:lnTo>
                <a:lnTo>
                  <a:pt x="7" y="448"/>
                </a:lnTo>
                <a:lnTo>
                  <a:pt x="3" y="435"/>
                </a:lnTo>
                <a:lnTo>
                  <a:pt x="4" y="434"/>
                </a:lnTo>
                <a:lnTo>
                  <a:pt x="24" y="414"/>
                </a:lnTo>
                <a:lnTo>
                  <a:pt x="37" y="398"/>
                </a:lnTo>
                <a:lnTo>
                  <a:pt x="56" y="409"/>
                </a:lnTo>
                <a:lnTo>
                  <a:pt x="75" y="411"/>
                </a:lnTo>
                <a:lnTo>
                  <a:pt x="76" y="411"/>
                </a:lnTo>
                <a:lnTo>
                  <a:pt x="98" y="399"/>
                </a:lnTo>
                <a:lnTo>
                  <a:pt x="122" y="414"/>
                </a:lnTo>
                <a:lnTo>
                  <a:pt x="133" y="411"/>
                </a:lnTo>
                <a:lnTo>
                  <a:pt x="145" y="408"/>
                </a:lnTo>
                <a:lnTo>
                  <a:pt x="99" y="394"/>
                </a:lnTo>
                <a:lnTo>
                  <a:pt x="83" y="389"/>
                </a:lnTo>
                <a:lnTo>
                  <a:pt x="66" y="385"/>
                </a:lnTo>
                <a:lnTo>
                  <a:pt x="0" y="396"/>
                </a:lnTo>
                <a:lnTo>
                  <a:pt x="10" y="368"/>
                </a:lnTo>
                <a:lnTo>
                  <a:pt x="72" y="349"/>
                </a:lnTo>
                <a:lnTo>
                  <a:pt x="92" y="373"/>
                </a:lnTo>
                <a:close/>
                <a:moveTo>
                  <a:pt x="309" y="183"/>
                </a:moveTo>
                <a:lnTo>
                  <a:pt x="310" y="216"/>
                </a:lnTo>
                <a:lnTo>
                  <a:pt x="307" y="216"/>
                </a:lnTo>
                <a:lnTo>
                  <a:pt x="307" y="218"/>
                </a:lnTo>
                <a:lnTo>
                  <a:pt x="300" y="221"/>
                </a:lnTo>
                <a:lnTo>
                  <a:pt x="259" y="247"/>
                </a:lnTo>
                <a:lnTo>
                  <a:pt x="262" y="257"/>
                </a:lnTo>
                <a:lnTo>
                  <a:pt x="265" y="265"/>
                </a:lnTo>
                <a:lnTo>
                  <a:pt x="267" y="273"/>
                </a:lnTo>
                <a:lnTo>
                  <a:pt x="270" y="278"/>
                </a:lnTo>
                <a:lnTo>
                  <a:pt x="242" y="284"/>
                </a:lnTo>
                <a:lnTo>
                  <a:pt x="210" y="296"/>
                </a:lnTo>
                <a:lnTo>
                  <a:pt x="209" y="296"/>
                </a:lnTo>
                <a:lnTo>
                  <a:pt x="173" y="301"/>
                </a:lnTo>
                <a:lnTo>
                  <a:pt x="196" y="310"/>
                </a:lnTo>
                <a:lnTo>
                  <a:pt x="150" y="342"/>
                </a:lnTo>
                <a:lnTo>
                  <a:pt x="138" y="346"/>
                </a:lnTo>
                <a:lnTo>
                  <a:pt x="134" y="347"/>
                </a:lnTo>
                <a:lnTo>
                  <a:pt x="133" y="347"/>
                </a:lnTo>
                <a:lnTo>
                  <a:pt x="133" y="346"/>
                </a:lnTo>
                <a:lnTo>
                  <a:pt x="140" y="307"/>
                </a:lnTo>
                <a:lnTo>
                  <a:pt x="148" y="281"/>
                </a:lnTo>
                <a:lnTo>
                  <a:pt x="85" y="313"/>
                </a:lnTo>
                <a:lnTo>
                  <a:pt x="29" y="326"/>
                </a:lnTo>
                <a:lnTo>
                  <a:pt x="20" y="327"/>
                </a:lnTo>
                <a:lnTo>
                  <a:pt x="6" y="316"/>
                </a:lnTo>
                <a:lnTo>
                  <a:pt x="10" y="310"/>
                </a:lnTo>
                <a:lnTo>
                  <a:pt x="10" y="309"/>
                </a:lnTo>
                <a:lnTo>
                  <a:pt x="16" y="304"/>
                </a:lnTo>
                <a:lnTo>
                  <a:pt x="45" y="274"/>
                </a:lnTo>
                <a:lnTo>
                  <a:pt x="82" y="238"/>
                </a:lnTo>
                <a:lnTo>
                  <a:pt x="109" y="205"/>
                </a:lnTo>
                <a:lnTo>
                  <a:pt x="105" y="199"/>
                </a:lnTo>
                <a:lnTo>
                  <a:pt x="88" y="183"/>
                </a:lnTo>
                <a:lnTo>
                  <a:pt x="112" y="160"/>
                </a:lnTo>
                <a:lnTo>
                  <a:pt x="131" y="157"/>
                </a:lnTo>
                <a:lnTo>
                  <a:pt x="167" y="156"/>
                </a:lnTo>
                <a:lnTo>
                  <a:pt x="173" y="154"/>
                </a:lnTo>
                <a:lnTo>
                  <a:pt x="173" y="156"/>
                </a:lnTo>
                <a:lnTo>
                  <a:pt x="180" y="176"/>
                </a:lnTo>
                <a:lnTo>
                  <a:pt x="177" y="189"/>
                </a:lnTo>
                <a:lnTo>
                  <a:pt x="174" y="205"/>
                </a:lnTo>
                <a:lnTo>
                  <a:pt x="193" y="209"/>
                </a:lnTo>
                <a:lnTo>
                  <a:pt x="216" y="167"/>
                </a:lnTo>
                <a:lnTo>
                  <a:pt x="252" y="154"/>
                </a:lnTo>
                <a:lnTo>
                  <a:pt x="274" y="140"/>
                </a:lnTo>
                <a:lnTo>
                  <a:pt x="277" y="169"/>
                </a:lnTo>
                <a:lnTo>
                  <a:pt x="309" y="183"/>
                </a:lnTo>
                <a:close/>
                <a:moveTo>
                  <a:pt x="275" y="0"/>
                </a:moveTo>
                <a:lnTo>
                  <a:pt x="306" y="38"/>
                </a:lnTo>
                <a:lnTo>
                  <a:pt x="294" y="45"/>
                </a:lnTo>
                <a:lnTo>
                  <a:pt x="284" y="53"/>
                </a:lnTo>
                <a:lnTo>
                  <a:pt x="271" y="43"/>
                </a:lnTo>
                <a:lnTo>
                  <a:pt x="261" y="35"/>
                </a:lnTo>
                <a:lnTo>
                  <a:pt x="248" y="42"/>
                </a:lnTo>
                <a:lnTo>
                  <a:pt x="244" y="46"/>
                </a:lnTo>
                <a:lnTo>
                  <a:pt x="270" y="65"/>
                </a:lnTo>
                <a:lnTo>
                  <a:pt x="239" y="94"/>
                </a:lnTo>
                <a:lnTo>
                  <a:pt x="239" y="95"/>
                </a:lnTo>
                <a:lnTo>
                  <a:pt x="248" y="98"/>
                </a:lnTo>
                <a:lnTo>
                  <a:pt x="255" y="100"/>
                </a:lnTo>
                <a:lnTo>
                  <a:pt x="259" y="101"/>
                </a:lnTo>
                <a:lnTo>
                  <a:pt x="275" y="89"/>
                </a:lnTo>
                <a:lnTo>
                  <a:pt x="280" y="87"/>
                </a:lnTo>
                <a:lnTo>
                  <a:pt x="285" y="84"/>
                </a:lnTo>
                <a:lnTo>
                  <a:pt x="296" y="76"/>
                </a:lnTo>
                <a:lnTo>
                  <a:pt x="306" y="79"/>
                </a:lnTo>
                <a:lnTo>
                  <a:pt x="268" y="108"/>
                </a:lnTo>
                <a:lnTo>
                  <a:pt x="272" y="138"/>
                </a:lnTo>
                <a:lnTo>
                  <a:pt x="252" y="138"/>
                </a:lnTo>
                <a:lnTo>
                  <a:pt x="231" y="138"/>
                </a:lnTo>
                <a:lnTo>
                  <a:pt x="197" y="134"/>
                </a:lnTo>
                <a:lnTo>
                  <a:pt x="170" y="130"/>
                </a:lnTo>
                <a:lnTo>
                  <a:pt x="167" y="130"/>
                </a:lnTo>
                <a:lnTo>
                  <a:pt x="166" y="130"/>
                </a:lnTo>
                <a:lnTo>
                  <a:pt x="156" y="128"/>
                </a:lnTo>
                <a:lnTo>
                  <a:pt x="118" y="123"/>
                </a:lnTo>
                <a:lnTo>
                  <a:pt x="143" y="94"/>
                </a:lnTo>
                <a:lnTo>
                  <a:pt x="160" y="76"/>
                </a:lnTo>
                <a:lnTo>
                  <a:pt x="177" y="58"/>
                </a:lnTo>
                <a:lnTo>
                  <a:pt x="183" y="52"/>
                </a:lnTo>
                <a:lnTo>
                  <a:pt x="202" y="36"/>
                </a:lnTo>
                <a:lnTo>
                  <a:pt x="226" y="15"/>
                </a:lnTo>
                <a:lnTo>
                  <a:pt x="233" y="9"/>
                </a:lnTo>
                <a:lnTo>
                  <a:pt x="270" y="2"/>
                </a:lnTo>
                <a:lnTo>
                  <a:pt x="275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Freeform 32"/>
          <p:cNvSpPr>
            <a:spLocks/>
          </p:cNvSpPr>
          <p:nvPr/>
        </p:nvSpPr>
        <p:spPr bwMode="auto">
          <a:xfrm>
            <a:off x="4435476" y="4354513"/>
            <a:ext cx="87313" cy="68263"/>
          </a:xfrm>
          <a:custGeom>
            <a:avLst/>
            <a:gdLst>
              <a:gd name="T0" fmla="*/ 55 w 55"/>
              <a:gd name="T1" fmla="*/ 29 h 43"/>
              <a:gd name="T2" fmla="*/ 46 w 55"/>
              <a:gd name="T3" fmla="*/ 43 h 43"/>
              <a:gd name="T4" fmla="*/ 29 w 55"/>
              <a:gd name="T5" fmla="*/ 39 h 43"/>
              <a:gd name="T6" fmla="*/ 16 w 55"/>
              <a:gd name="T7" fmla="*/ 30 h 43"/>
              <a:gd name="T8" fmla="*/ 0 w 55"/>
              <a:gd name="T9" fmla="*/ 26 h 43"/>
              <a:gd name="T10" fmla="*/ 2 w 55"/>
              <a:gd name="T11" fmla="*/ 9 h 43"/>
              <a:gd name="T12" fmla="*/ 25 w 55"/>
              <a:gd name="T13" fmla="*/ 0 h 43"/>
              <a:gd name="T14" fmla="*/ 51 w 55"/>
              <a:gd name="T15" fmla="*/ 9 h 43"/>
              <a:gd name="T16" fmla="*/ 55 w 55"/>
              <a:gd name="T17" fmla="*/ 29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" h="43">
                <a:moveTo>
                  <a:pt x="55" y="29"/>
                </a:moveTo>
                <a:lnTo>
                  <a:pt x="46" y="43"/>
                </a:lnTo>
                <a:lnTo>
                  <a:pt x="29" y="39"/>
                </a:lnTo>
                <a:lnTo>
                  <a:pt x="16" y="30"/>
                </a:lnTo>
                <a:lnTo>
                  <a:pt x="0" y="26"/>
                </a:lnTo>
                <a:lnTo>
                  <a:pt x="2" y="9"/>
                </a:lnTo>
                <a:lnTo>
                  <a:pt x="25" y="0"/>
                </a:lnTo>
                <a:lnTo>
                  <a:pt x="51" y="9"/>
                </a:lnTo>
                <a:lnTo>
                  <a:pt x="55" y="29"/>
                </a:lnTo>
                <a:close/>
              </a:path>
            </a:pathLst>
          </a:custGeom>
          <a:solidFill>
            <a:srgbClr val="FFE0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Freeform 33"/>
          <p:cNvSpPr>
            <a:spLocks noEditPoints="1"/>
          </p:cNvSpPr>
          <p:nvPr/>
        </p:nvSpPr>
        <p:spPr bwMode="auto">
          <a:xfrm>
            <a:off x="4824414" y="4064000"/>
            <a:ext cx="790575" cy="512763"/>
          </a:xfrm>
          <a:custGeom>
            <a:avLst/>
            <a:gdLst>
              <a:gd name="T0" fmla="*/ 71 w 498"/>
              <a:gd name="T1" fmla="*/ 190 h 323"/>
              <a:gd name="T2" fmla="*/ 73 w 498"/>
              <a:gd name="T3" fmla="*/ 179 h 323"/>
              <a:gd name="T4" fmla="*/ 97 w 498"/>
              <a:gd name="T5" fmla="*/ 154 h 323"/>
              <a:gd name="T6" fmla="*/ 106 w 498"/>
              <a:gd name="T7" fmla="*/ 183 h 323"/>
              <a:gd name="T8" fmla="*/ 31 w 498"/>
              <a:gd name="T9" fmla="*/ 136 h 323"/>
              <a:gd name="T10" fmla="*/ 13 w 498"/>
              <a:gd name="T11" fmla="*/ 113 h 323"/>
              <a:gd name="T12" fmla="*/ 172 w 498"/>
              <a:gd name="T13" fmla="*/ 120 h 323"/>
              <a:gd name="T14" fmla="*/ 148 w 498"/>
              <a:gd name="T15" fmla="*/ 124 h 323"/>
              <a:gd name="T16" fmla="*/ 156 w 498"/>
              <a:gd name="T17" fmla="*/ 88 h 323"/>
              <a:gd name="T18" fmla="*/ 185 w 498"/>
              <a:gd name="T19" fmla="*/ 85 h 323"/>
              <a:gd name="T20" fmla="*/ 192 w 498"/>
              <a:gd name="T21" fmla="*/ 71 h 323"/>
              <a:gd name="T22" fmla="*/ 172 w 498"/>
              <a:gd name="T23" fmla="*/ 52 h 323"/>
              <a:gd name="T24" fmla="*/ 187 w 498"/>
              <a:gd name="T25" fmla="*/ 19 h 323"/>
              <a:gd name="T26" fmla="*/ 194 w 498"/>
              <a:gd name="T27" fmla="*/ 58 h 323"/>
              <a:gd name="T28" fmla="*/ 439 w 498"/>
              <a:gd name="T29" fmla="*/ 64 h 323"/>
              <a:gd name="T30" fmla="*/ 468 w 498"/>
              <a:gd name="T31" fmla="*/ 166 h 323"/>
              <a:gd name="T32" fmla="*/ 468 w 498"/>
              <a:gd name="T33" fmla="*/ 192 h 323"/>
              <a:gd name="T34" fmla="*/ 472 w 498"/>
              <a:gd name="T35" fmla="*/ 258 h 323"/>
              <a:gd name="T36" fmla="*/ 410 w 498"/>
              <a:gd name="T37" fmla="*/ 257 h 323"/>
              <a:gd name="T38" fmla="*/ 374 w 498"/>
              <a:gd name="T39" fmla="*/ 270 h 323"/>
              <a:gd name="T40" fmla="*/ 363 w 498"/>
              <a:gd name="T41" fmla="*/ 273 h 323"/>
              <a:gd name="T42" fmla="*/ 247 w 498"/>
              <a:gd name="T43" fmla="*/ 323 h 323"/>
              <a:gd name="T44" fmla="*/ 223 w 498"/>
              <a:gd name="T45" fmla="*/ 291 h 323"/>
              <a:gd name="T46" fmla="*/ 223 w 498"/>
              <a:gd name="T47" fmla="*/ 286 h 323"/>
              <a:gd name="T48" fmla="*/ 227 w 498"/>
              <a:gd name="T49" fmla="*/ 265 h 323"/>
              <a:gd name="T50" fmla="*/ 210 w 498"/>
              <a:gd name="T51" fmla="*/ 202 h 323"/>
              <a:gd name="T52" fmla="*/ 179 w 498"/>
              <a:gd name="T53" fmla="*/ 195 h 323"/>
              <a:gd name="T54" fmla="*/ 162 w 498"/>
              <a:gd name="T55" fmla="*/ 190 h 323"/>
              <a:gd name="T56" fmla="*/ 201 w 498"/>
              <a:gd name="T57" fmla="*/ 185 h 323"/>
              <a:gd name="T58" fmla="*/ 223 w 498"/>
              <a:gd name="T59" fmla="*/ 208 h 323"/>
              <a:gd name="T60" fmla="*/ 237 w 498"/>
              <a:gd name="T61" fmla="*/ 231 h 323"/>
              <a:gd name="T62" fmla="*/ 236 w 498"/>
              <a:gd name="T63" fmla="*/ 274 h 323"/>
              <a:gd name="T64" fmla="*/ 316 w 498"/>
              <a:gd name="T65" fmla="*/ 260 h 323"/>
              <a:gd name="T66" fmla="*/ 282 w 498"/>
              <a:gd name="T67" fmla="*/ 247 h 323"/>
              <a:gd name="T68" fmla="*/ 270 w 498"/>
              <a:gd name="T69" fmla="*/ 216 h 323"/>
              <a:gd name="T70" fmla="*/ 257 w 498"/>
              <a:gd name="T71" fmla="*/ 196 h 323"/>
              <a:gd name="T72" fmla="*/ 339 w 498"/>
              <a:gd name="T73" fmla="*/ 186 h 323"/>
              <a:gd name="T74" fmla="*/ 406 w 498"/>
              <a:gd name="T75" fmla="*/ 211 h 323"/>
              <a:gd name="T76" fmla="*/ 407 w 498"/>
              <a:gd name="T77" fmla="*/ 189 h 323"/>
              <a:gd name="T78" fmla="*/ 368 w 498"/>
              <a:gd name="T79" fmla="*/ 169 h 323"/>
              <a:gd name="T80" fmla="*/ 383 w 498"/>
              <a:gd name="T81" fmla="*/ 140 h 323"/>
              <a:gd name="T82" fmla="*/ 414 w 498"/>
              <a:gd name="T83" fmla="*/ 130 h 323"/>
              <a:gd name="T84" fmla="*/ 439 w 498"/>
              <a:gd name="T85" fmla="*/ 121 h 323"/>
              <a:gd name="T86" fmla="*/ 387 w 498"/>
              <a:gd name="T87" fmla="*/ 114 h 323"/>
              <a:gd name="T88" fmla="*/ 334 w 498"/>
              <a:gd name="T89" fmla="*/ 163 h 323"/>
              <a:gd name="T90" fmla="*/ 238 w 498"/>
              <a:gd name="T91" fmla="*/ 167 h 323"/>
              <a:gd name="T92" fmla="*/ 256 w 498"/>
              <a:gd name="T93" fmla="*/ 121 h 323"/>
              <a:gd name="T94" fmla="*/ 302 w 498"/>
              <a:gd name="T95" fmla="*/ 98 h 323"/>
              <a:gd name="T96" fmla="*/ 244 w 498"/>
              <a:gd name="T97" fmla="*/ 82 h 323"/>
              <a:gd name="T98" fmla="*/ 226 w 498"/>
              <a:gd name="T99" fmla="*/ 61 h 323"/>
              <a:gd name="T100" fmla="*/ 314 w 498"/>
              <a:gd name="T101" fmla="*/ 62 h 323"/>
              <a:gd name="T102" fmla="*/ 373 w 498"/>
              <a:gd name="T103" fmla="*/ 81 h 323"/>
              <a:gd name="T104" fmla="*/ 355 w 498"/>
              <a:gd name="T105" fmla="*/ 56 h 323"/>
              <a:gd name="T106" fmla="*/ 280 w 498"/>
              <a:gd name="T107" fmla="*/ 32 h 323"/>
              <a:gd name="T108" fmla="*/ 270 w 498"/>
              <a:gd name="T109" fmla="*/ 16 h 323"/>
              <a:gd name="T110" fmla="*/ 251 w 498"/>
              <a:gd name="T111" fmla="*/ 0 h 323"/>
              <a:gd name="T112" fmla="*/ 303 w 498"/>
              <a:gd name="T113" fmla="*/ 4 h 323"/>
              <a:gd name="T114" fmla="*/ 311 w 498"/>
              <a:gd name="T115" fmla="*/ 13 h 323"/>
              <a:gd name="T116" fmla="*/ 341 w 498"/>
              <a:gd name="T117" fmla="*/ 29 h 323"/>
              <a:gd name="T118" fmla="*/ 412 w 498"/>
              <a:gd name="T119" fmla="*/ 64 h 323"/>
              <a:gd name="T120" fmla="*/ 439 w 498"/>
              <a:gd name="T121" fmla="*/ 64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98" h="323">
                <a:moveTo>
                  <a:pt x="106" y="183"/>
                </a:moveTo>
                <a:lnTo>
                  <a:pt x="71" y="190"/>
                </a:lnTo>
                <a:lnTo>
                  <a:pt x="68" y="183"/>
                </a:lnTo>
                <a:lnTo>
                  <a:pt x="73" y="179"/>
                </a:lnTo>
                <a:lnTo>
                  <a:pt x="71" y="166"/>
                </a:lnTo>
                <a:lnTo>
                  <a:pt x="97" y="154"/>
                </a:lnTo>
                <a:lnTo>
                  <a:pt x="110" y="167"/>
                </a:lnTo>
                <a:lnTo>
                  <a:pt x="106" y="183"/>
                </a:lnTo>
                <a:close/>
                <a:moveTo>
                  <a:pt x="29" y="124"/>
                </a:moveTo>
                <a:lnTo>
                  <a:pt x="31" y="136"/>
                </a:lnTo>
                <a:lnTo>
                  <a:pt x="0" y="134"/>
                </a:lnTo>
                <a:lnTo>
                  <a:pt x="13" y="113"/>
                </a:lnTo>
                <a:lnTo>
                  <a:pt x="29" y="124"/>
                </a:lnTo>
                <a:close/>
                <a:moveTo>
                  <a:pt x="172" y="120"/>
                </a:moveTo>
                <a:lnTo>
                  <a:pt x="159" y="130"/>
                </a:lnTo>
                <a:lnTo>
                  <a:pt x="148" y="124"/>
                </a:lnTo>
                <a:lnTo>
                  <a:pt x="150" y="107"/>
                </a:lnTo>
                <a:lnTo>
                  <a:pt x="156" y="88"/>
                </a:lnTo>
                <a:lnTo>
                  <a:pt x="169" y="79"/>
                </a:lnTo>
                <a:lnTo>
                  <a:pt x="185" y="85"/>
                </a:lnTo>
                <a:lnTo>
                  <a:pt x="172" y="120"/>
                </a:lnTo>
                <a:close/>
                <a:moveTo>
                  <a:pt x="192" y="71"/>
                </a:moveTo>
                <a:lnTo>
                  <a:pt x="178" y="71"/>
                </a:lnTo>
                <a:lnTo>
                  <a:pt x="172" y="52"/>
                </a:lnTo>
                <a:lnTo>
                  <a:pt x="176" y="32"/>
                </a:lnTo>
                <a:lnTo>
                  <a:pt x="187" y="19"/>
                </a:lnTo>
                <a:lnTo>
                  <a:pt x="194" y="40"/>
                </a:lnTo>
                <a:lnTo>
                  <a:pt x="194" y="58"/>
                </a:lnTo>
                <a:lnTo>
                  <a:pt x="192" y="71"/>
                </a:lnTo>
                <a:close/>
                <a:moveTo>
                  <a:pt x="439" y="64"/>
                </a:moveTo>
                <a:lnTo>
                  <a:pt x="498" y="104"/>
                </a:lnTo>
                <a:lnTo>
                  <a:pt x="468" y="166"/>
                </a:lnTo>
                <a:lnTo>
                  <a:pt x="458" y="185"/>
                </a:lnTo>
                <a:lnTo>
                  <a:pt x="468" y="192"/>
                </a:lnTo>
                <a:lnTo>
                  <a:pt x="479" y="203"/>
                </a:lnTo>
                <a:lnTo>
                  <a:pt x="472" y="258"/>
                </a:lnTo>
                <a:lnTo>
                  <a:pt x="449" y="245"/>
                </a:lnTo>
                <a:lnTo>
                  <a:pt x="410" y="257"/>
                </a:lnTo>
                <a:lnTo>
                  <a:pt x="409" y="258"/>
                </a:lnTo>
                <a:lnTo>
                  <a:pt x="374" y="270"/>
                </a:lnTo>
                <a:lnTo>
                  <a:pt x="371" y="271"/>
                </a:lnTo>
                <a:lnTo>
                  <a:pt x="363" y="273"/>
                </a:lnTo>
                <a:lnTo>
                  <a:pt x="339" y="261"/>
                </a:lnTo>
                <a:lnTo>
                  <a:pt x="247" y="323"/>
                </a:lnTo>
                <a:lnTo>
                  <a:pt x="224" y="294"/>
                </a:lnTo>
                <a:lnTo>
                  <a:pt x="223" y="291"/>
                </a:lnTo>
                <a:lnTo>
                  <a:pt x="223" y="290"/>
                </a:lnTo>
                <a:lnTo>
                  <a:pt x="223" y="286"/>
                </a:lnTo>
                <a:lnTo>
                  <a:pt x="227" y="268"/>
                </a:lnTo>
                <a:lnTo>
                  <a:pt x="227" y="265"/>
                </a:lnTo>
                <a:lnTo>
                  <a:pt x="231" y="248"/>
                </a:lnTo>
                <a:lnTo>
                  <a:pt x="210" y="202"/>
                </a:lnTo>
                <a:lnTo>
                  <a:pt x="210" y="199"/>
                </a:lnTo>
                <a:lnTo>
                  <a:pt x="179" y="195"/>
                </a:lnTo>
                <a:lnTo>
                  <a:pt x="156" y="193"/>
                </a:lnTo>
                <a:lnTo>
                  <a:pt x="162" y="190"/>
                </a:lnTo>
                <a:lnTo>
                  <a:pt x="195" y="180"/>
                </a:lnTo>
                <a:lnTo>
                  <a:pt x="201" y="185"/>
                </a:lnTo>
                <a:lnTo>
                  <a:pt x="213" y="196"/>
                </a:lnTo>
                <a:lnTo>
                  <a:pt x="223" y="208"/>
                </a:lnTo>
                <a:lnTo>
                  <a:pt x="227" y="212"/>
                </a:lnTo>
                <a:lnTo>
                  <a:pt x="237" y="231"/>
                </a:lnTo>
                <a:lnTo>
                  <a:pt x="247" y="247"/>
                </a:lnTo>
                <a:lnTo>
                  <a:pt x="236" y="274"/>
                </a:lnTo>
                <a:lnTo>
                  <a:pt x="267" y="275"/>
                </a:lnTo>
                <a:lnTo>
                  <a:pt x="316" y="260"/>
                </a:lnTo>
                <a:lnTo>
                  <a:pt x="306" y="255"/>
                </a:lnTo>
                <a:lnTo>
                  <a:pt x="282" y="247"/>
                </a:lnTo>
                <a:lnTo>
                  <a:pt x="267" y="239"/>
                </a:lnTo>
                <a:lnTo>
                  <a:pt x="270" y="216"/>
                </a:lnTo>
                <a:lnTo>
                  <a:pt x="270" y="215"/>
                </a:lnTo>
                <a:lnTo>
                  <a:pt x="257" y="196"/>
                </a:lnTo>
                <a:lnTo>
                  <a:pt x="305" y="192"/>
                </a:lnTo>
                <a:lnTo>
                  <a:pt x="339" y="186"/>
                </a:lnTo>
                <a:lnTo>
                  <a:pt x="344" y="185"/>
                </a:lnTo>
                <a:lnTo>
                  <a:pt x="406" y="211"/>
                </a:lnTo>
                <a:lnTo>
                  <a:pt x="407" y="212"/>
                </a:lnTo>
                <a:lnTo>
                  <a:pt x="407" y="189"/>
                </a:lnTo>
                <a:lnTo>
                  <a:pt x="380" y="175"/>
                </a:lnTo>
                <a:lnTo>
                  <a:pt x="368" y="169"/>
                </a:lnTo>
                <a:lnTo>
                  <a:pt x="348" y="163"/>
                </a:lnTo>
                <a:lnTo>
                  <a:pt x="383" y="140"/>
                </a:lnTo>
                <a:lnTo>
                  <a:pt x="386" y="138"/>
                </a:lnTo>
                <a:lnTo>
                  <a:pt x="414" y="130"/>
                </a:lnTo>
                <a:lnTo>
                  <a:pt x="448" y="136"/>
                </a:lnTo>
                <a:lnTo>
                  <a:pt x="439" y="121"/>
                </a:lnTo>
                <a:lnTo>
                  <a:pt x="410" y="111"/>
                </a:lnTo>
                <a:lnTo>
                  <a:pt x="387" y="114"/>
                </a:lnTo>
                <a:lnTo>
                  <a:pt x="377" y="117"/>
                </a:lnTo>
                <a:lnTo>
                  <a:pt x="334" y="163"/>
                </a:lnTo>
                <a:lnTo>
                  <a:pt x="275" y="164"/>
                </a:lnTo>
                <a:lnTo>
                  <a:pt x="238" y="167"/>
                </a:lnTo>
                <a:lnTo>
                  <a:pt x="256" y="123"/>
                </a:lnTo>
                <a:lnTo>
                  <a:pt x="256" y="121"/>
                </a:lnTo>
                <a:lnTo>
                  <a:pt x="276" y="111"/>
                </a:lnTo>
                <a:lnTo>
                  <a:pt x="302" y="98"/>
                </a:lnTo>
                <a:lnTo>
                  <a:pt x="289" y="85"/>
                </a:lnTo>
                <a:lnTo>
                  <a:pt x="244" y="82"/>
                </a:lnTo>
                <a:lnTo>
                  <a:pt x="243" y="81"/>
                </a:lnTo>
                <a:lnTo>
                  <a:pt x="226" y="61"/>
                </a:lnTo>
                <a:lnTo>
                  <a:pt x="269" y="53"/>
                </a:lnTo>
                <a:lnTo>
                  <a:pt x="314" y="62"/>
                </a:lnTo>
                <a:lnTo>
                  <a:pt x="332" y="68"/>
                </a:lnTo>
                <a:lnTo>
                  <a:pt x="373" y="81"/>
                </a:lnTo>
                <a:lnTo>
                  <a:pt x="371" y="62"/>
                </a:lnTo>
                <a:lnTo>
                  <a:pt x="355" y="56"/>
                </a:lnTo>
                <a:lnTo>
                  <a:pt x="339" y="52"/>
                </a:lnTo>
                <a:lnTo>
                  <a:pt x="280" y="32"/>
                </a:lnTo>
                <a:lnTo>
                  <a:pt x="275" y="23"/>
                </a:lnTo>
                <a:lnTo>
                  <a:pt x="270" y="16"/>
                </a:lnTo>
                <a:lnTo>
                  <a:pt x="266" y="9"/>
                </a:lnTo>
                <a:lnTo>
                  <a:pt x="251" y="0"/>
                </a:lnTo>
                <a:lnTo>
                  <a:pt x="272" y="2"/>
                </a:lnTo>
                <a:lnTo>
                  <a:pt x="303" y="4"/>
                </a:lnTo>
                <a:lnTo>
                  <a:pt x="309" y="4"/>
                </a:lnTo>
                <a:lnTo>
                  <a:pt x="311" y="13"/>
                </a:lnTo>
                <a:lnTo>
                  <a:pt x="316" y="16"/>
                </a:lnTo>
                <a:lnTo>
                  <a:pt x="341" y="29"/>
                </a:lnTo>
                <a:lnTo>
                  <a:pt x="347" y="32"/>
                </a:lnTo>
                <a:lnTo>
                  <a:pt x="412" y="64"/>
                </a:lnTo>
                <a:lnTo>
                  <a:pt x="429" y="64"/>
                </a:lnTo>
                <a:lnTo>
                  <a:pt x="439" y="64"/>
                </a:lnTo>
                <a:lnTo>
                  <a:pt x="439" y="6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Freeform 34"/>
          <p:cNvSpPr>
            <a:spLocks noEditPoints="1"/>
          </p:cNvSpPr>
          <p:nvPr/>
        </p:nvSpPr>
        <p:spPr bwMode="auto">
          <a:xfrm>
            <a:off x="5248276" y="3716338"/>
            <a:ext cx="708025" cy="517525"/>
          </a:xfrm>
          <a:custGeom>
            <a:avLst/>
            <a:gdLst>
              <a:gd name="T0" fmla="*/ 6 w 446"/>
              <a:gd name="T1" fmla="*/ 196 h 326"/>
              <a:gd name="T2" fmla="*/ 32 w 446"/>
              <a:gd name="T3" fmla="*/ 163 h 326"/>
              <a:gd name="T4" fmla="*/ 49 w 446"/>
              <a:gd name="T5" fmla="*/ 161 h 326"/>
              <a:gd name="T6" fmla="*/ 75 w 446"/>
              <a:gd name="T7" fmla="*/ 172 h 326"/>
              <a:gd name="T8" fmla="*/ 80 w 446"/>
              <a:gd name="T9" fmla="*/ 185 h 326"/>
              <a:gd name="T10" fmla="*/ 49 w 446"/>
              <a:gd name="T11" fmla="*/ 193 h 326"/>
              <a:gd name="T12" fmla="*/ 62 w 446"/>
              <a:gd name="T13" fmla="*/ 130 h 326"/>
              <a:gd name="T14" fmla="*/ 25 w 446"/>
              <a:gd name="T15" fmla="*/ 134 h 326"/>
              <a:gd name="T16" fmla="*/ 52 w 446"/>
              <a:gd name="T17" fmla="*/ 102 h 326"/>
              <a:gd name="T18" fmla="*/ 88 w 446"/>
              <a:gd name="T19" fmla="*/ 99 h 326"/>
              <a:gd name="T20" fmla="*/ 116 w 446"/>
              <a:gd name="T21" fmla="*/ 110 h 326"/>
              <a:gd name="T22" fmla="*/ 68 w 446"/>
              <a:gd name="T23" fmla="*/ 130 h 326"/>
              <a:gd name="T24" fmla="*/ 351 w 446"/>
              <a:gd name="T25" fmla="*/ 164 h 326"/>
              <a:gd name="T26" fmla="*/ 368 w 446"/>
              <a:gd name="T27" fmla="*/ 183 h 326"/>
              <a:gd name="T28" fmla="*/ 423 w 446"/>
              <a:gd name="T29" fmla="*/ 159 h 326"/>
              <a:gd name="T30" fmla="*/ 411 w 446"/>
              <a:gd name="T31" fmla="*/ 200 h 326"/>
              <a:gd name="T32" fmla="*/ 446 w 446"/>
              <a:gd name="T33" fmla="*/ 221 h 326"/>
              <a:gd name="T34" fmla="*/ 440 w 446"/>
              <a:gd name="T35" fmla="*/ 231 h 326"/>
              <a:gd name="T36" fmla="*/ 426 w 446"/>
              <a:gd name="T37" fmla="*/ 258 h 326"/>
              <a:gd name="T38" fmla="*/ 417 w 446"/>
              <a:gd name="T39" fmla="*/ 283 h 326"/>
              <a:gd name="T40" fmla="*/ 365 w 446"/>
              <a:gd name="T41" fmla="*/ 294 h 326"/>
              <a:gd name="T42" fmla="*/ 357 w 446"/>
              <a:gd name="T43" fmla="*/ 291 h 326"/>
              <a:gd name="T44" fmla="*/ 329 w 446"/>
              <a:gd name="T45" fmla="*/ 281 h 326"/>
              <a:gd name="T46" fmla="*/ 282 w 446"/>
              <a:gd name="T47" fmla="*/ 321 h 326"/>
              <a:gd name="T48" fmla="*/ 172 w 446"/>
              <a:gd name="T49" fmla="*/ 283 h 326"/>
              <a:gd name="T50" fmla="*/ 145 w 446"/>
              <a:gd name="T51" fmla="*/ 283 h 326"/>
              <a:gd name="T52" fmla="*/ 74 w 446"/>
              <a:gd name="T53" fmla="*/ 248 h 326"/>
              <a:gd name="T54" fmla="*/ 44 w 446"/>
              <a:gd name="T55" fmla="*/ 232 h 326"/>
              <a:gd name="T56" fmla="*/ 75 w 446"/>
              <a:gd name="T57" fmla="*/ 232 h 326"/>
              <a:gd name="T58" fmla="*/ 83 w 446"/>
              <a:gd name="T59" fmla="*/ 235 h 326"/>
              <a:gd name="T60" fmla="*/ 104 w 446"/>
              <a:gd name="T61" fmla="*/ 246 h 326"/>
              <a:gd name="T62" fmla="*/ 173 w 446"/>
              <a:gd name="T63" fmla="*/ 244 h 326"/>
              <a:gd name="T64" fmla="*/ 191 w 446"/>
              <a:gd name="T65" fmla="*/ 241 h 326"/>
              <a:gd name="T66" fmla="*/ 217 w 446"/>
              <a:gd name="T67" fmla="*/ 235 h 326"/>
              <a:gd name="T68" fmla="*/ 221 w 446"/>
              <a:gd name="T69" fmla="*/ 215 h 326"/>
              <a:gd name="T70" fmla="*/ 166 w 446"/>
              <a:gd name="T71" fmla="*/ 222 h 326"/>
              <a:gd name="T72" fmla="*/ 145 w 446"/>
              <a:gd name="T73" fmla="*/ 235 h 326"/>
              <a:gd name="T74" fmla="*/ 120 w 446"/>
              <a:gd name="T75" fmla="*/ 234 h 326"/>
              <a:gd name="T76" fmla="*/ 113 w 446"/>
              <a:gd name="T77" fmla="*/ 205 h 326"/>
              <a:gd name="T78" fmla="*/ 147 w 446"/>
              <a:gd name="T79" fmla="*/ 199 h 326"/>
              <a:gd name="T80" fmla="*/ 171 w 446"/>
              <a:gd name="T81" fmla="*/ 190 h 326"/>
              <a:gd name="T82" fmla="*/ 126 w 446"/>
              <a:gd name="T83" fmla="*/ 179 h 326"/>
              <a:gd name="T84" fmla="*/ 93 w 446"/>
              <a:gd name="T85" fmla="*/ 153 h 326"/>
              <a:gd name="T86" fmla="*/ 140 w 446"/>
              <a:gd name="T87" fmla="*/ 146 h 326"/>
              <a:gd name="T88" fmla="*/ 260 w 446"/>
              <a:gd name="T89" fmla="*/ 167 h 326"/>
              <a:gd name="T90" fmla="*/ 273 w 446"/>
              <a:gd name="T91" fmla="*/ 144 h 326"/>
              <a:gd name="T92" fmla="*/ 199 w 446"/>
              <a:gd name="T93" fmla="*/ 131 h 326"/>
              <a:gd name="T94" fmla="*/ 185 w 446"/>
              <a:gd name="T95" fmla="*/ 112 h 326"/>
              <a:gd name="T96" fmla="*/ 166 w 446"/>
              <a:gd name="T97" fmla="*/ 71 h 326"/>
              <a:gd name="T98" fmla="*/ 147 w 446"/>
              <a:gd name="T99" fmla="*/ 50 h 326"/>
              <a:gd name="T100" fmla="*/ 90 w 446"/>
              <a:gd name="T101" fmla="*/ 0 h 326"/>
              <a:gd name="T102" fmla="*/ 140 w 446"/>
              <a:gd name="T103" fmla="*/ 3 h 326"/>
              <a:gd name="T104" fmla="*/ 145 w 446"/>
              <a:gd name="T105" fmla="*/ 9 h 326"/>
              <a:gd name="T106" fmla="*/ 194 w 446"/>
              <a:gd name="T107" fmla="*/ 26 h 326"/>
              <a:gd name="T108" fmla="*/ 269 w 446"/>
              <a:gd name="T109" fmla="*/ 91 h 326"/>
              <a:gd name="T110" fmla="*/ 295 w 446"/>
              <a:gd name="T111" fmla="*/ 120 h 326"/>
              <a:gd name="T112" fmla="*/ 328 w 446"/>
              <a:gd name="T113" fmla="*/ 147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46" h="326">
                <a:moveTo>
                  <a:pt x="42" y="196"/>
                </a:moveTo>
                <a:lnTo>
                  <a:pt x="6" y="196"/>
                </a:lnTo>
                <a:lnTo>
                  <a:pt x="0" y="185"/>
                </a:lnTo>
                <a:lnTo>
                  <a:pt x="32" y="163"/>
                </a:lnTo>
                <a:lnTo>
                  <a:pt x="48" y="161"/>
                </a:lnTo>
                <a:lnTo>
                  <a:pt x="49" y="161"/>
                </a:lnTo>
                <a:lnTo>
                  <a:pt x="58" y="170"/>
                </a:lnTo>
                <a:lnTo>
                  <a:pt x="75" y="172"/>
                </a:lnTo>
                <a:lnTo>
                  <a:pt x="88" y="172"/>
                </a:lnTo>
                <a:lnTo>
                  <a:pt x="80" y="185"/>
                </a:lnTo>
                <a:lnTo>
                  <a:pt x="75" y="189"/>
                </a:lnTo>
                <a:lnTo>
                  <a:pt x="49" y="193"/>
                </a:lnTo>
                <a:lnTo>
                  <a:pt x="42" y="196"/>
                </a:lnTo>
                <a:close/>
                <a:moveTo>
                  <a:pt x="62" y="130"/>
                </a:moveTo>
                <a:lnTo>
                  <a:pt x="29" y="138"/>
                </a:lnTo>
                <a:lnTo>
                  <a:pt x="25" y="134"/>
                </a:lnTo>
                <a:lnTo>
                  <a:pt x="36" y="108"/>
                </a:lnTo>
                <a:lnTo>
                  <a:pt x="52" y="102"/>
                </a:lnTo>
                <a:lnTo>
                  <a:pt x="67" y="99"/>
                </a:lnTo>
                <a:lnTo>
                  <a:pt x="88" y="99"/>
                </a:lnTo>
                <a:lnTo>
                  <a:pt x="98" y="99"/>
                </a:lnTo>
                <a:lnTo>
                  <a:pt x="116" y="110"/>
                </a:lnTo>
                <a:lnTo>
                  <a:pt x="113" y="121"/>
                </a:lnTo>
                <a:lnTo>
                  <a:pt x="68" y="130"/>
                </a:lnTo>
                <a:lnTo>
                  <a:pt x="62" y="130"/>
                </a:lnTo>
                <a:close/>
                <a:moveTo>
                  <a:pt x="351" y="164"/>
                </a:moveTo>
                <a:lnTo>
                  <a:pt x="349" y="179"/>
                </a:lnTo>
                <a:lnTo>
                  <a:pt x="368" y="183"/>
                </a:lnTo>
                <a:lnTo>
                  <a:pt x="390" y="160"/>
                </a:lnTo>
                <a:lnTo>
                  <a:pt x="423" y="159"/>
                </a:lnTo>
                <a:lnTo>
                  <a:pt x="437" y="180"/>
                </a:lnTo>
                <a:lnTo>
                  <a:pt x="411" y="200"/>
                </a:lnTo>
                <a:lnTo>
                  <a:pt x="416" y="213"/>
                </a:lnTo>
                <a:lnTo>
                  <a:pt x="446" y="221"/>
                </a:lnTo>
                <a:lnTo>
                  <a:pt x="446" y="222"/>
                </a:lnTo>
                <a:lnTo>
                  <a:pt x="440" y="231"/>
                </a:lnTo>
                <a:lnTo>
                  <a:pt x="427" y="255"/>
                </a:lnTo>
                <a:lnTo>
                  <a:pt x="426" y="258"/>
                </a:lnTo>
                <a:lnTo>
                  <a:pt x="422" y="274"/>
                </a:lnTo>
                <a:lnTo>
                  <a:pt x="417" y="283"/>
                </a:lnTo>
                <a:lnTo>
                  <a:pt x="365" y="326"/>
                </a:lnTo>
                <a:lnTo>
                  <a:pt x="365" y="294"/>
                </a:lnTo>
                <a:lnTo>
                  <a:pt x="362" y="294"/>
                </a:lnTo>
                <a:lnTo>
                  <a:pt x="357" y="291"/>
                </a:lnTo>
                <a:lnTo>
                  <a:pt x="332" y="283"/>
                </a:lnTo>
                <a:lnTo>
                  <a:pt x="329" y="281"/>
                </a:lnTo>
                <a:lnTo>
                  <a:pt x="323" y="287"/>
                </a:lnTo>
                <a:lnTo>
                  <a:pt x="282" y="321"/>
                </a:lnTo>
                <a:lnTo>
                  <a:pt x="231" y="323"/>
                </a:lnTo>
                <a:lnTo>
                  <a:pt x="172" y="283"/>
                </a:lnTo>
                <a:lnTo>
                  <a:pt x="162" y="283"/>
                </a:lnTo>
                <a:lnTo>
                  <a:pt x="145" y="283"/>
                </a:lnTo>
                <a:lnTo>
                  <a:pt x="80" y="251"/>
                </a:lnTo>
                <a:lnTo>
                  <a:pt x="74" y="248"/>
                </a:lnTo>
                <a:lnTo>
                  <a:pt x="49" y="235"/>
                </a:lnTo>
                <a:lnTo>
                  <a:pt x="44" y="232"/>
                </a:lnTo>
                <a:lnTo>
                  <a:pt x="42" y="223"/>
                </a:lnTo>
                <a:lnTo>
                  <a:pt x="75" y="232"/>
                </a:lnTo>
                <a:lnTo>
                  <a:pt x="80" y="234"/>
                </a:lnTo>
                <a:lnTo>
                  <a:pt x="83" y="235"/>
                </a:lnTo>
                <a:lnTo>
                  <a:pt x="88" y="238"/>
                </a:lnTo>
                <a:lnTo>
                  <a:pt x="104" y="246"/>
                </a:lnTo>
                <a:lnTo>
                  <a:pt x="147" y="254"/>
                </a:lnTo>
                <a:lnTo>
                  <a:pt x="173" y="244"/>
                </a:lnTo>
                <a:lnTo>
                  <a:pt x="188" y="241"/>
                </a:lnTo>
                <a:lnTo>
                  <a:pt x="191" y="241"/>
                </a:lnTo>
                <a:lnTo>
                  <a:pt x="211" y="236"/>
                </a:lnTo>
                <a:lnTo>
                  <a:pt x="217" y="235"/>
                </a:lnTo>
                <a:lnTo>
                  <a:pt x="234" y="228"/>
                </a:lnTo>
                <a:lnTo>
                  <a:pt x="221" y="215"/>
                </a:lnTo>
                <a:lnTo>
                  <a:pt x="215" y="215"/>
                </a:lnTo>
                <a:lnTo>
                  <a:pt x="166" y="222"/>
                </a:lnTo>
                <a:lnTo>
                  <a:pt x="146" y="235"/>
                </a:lnTo>
                <a:lnTo>
                  <a:pt x="145" y="235"/>
                </a:lnTo>
                <a:lnTo>
                  <a:pt x="133" y="235"/>
                </a:lnTo>
                <a:lnTo>
                  <a:pt x="120" y="234"/>
                </a:lnTo>
                <a:lnTo>
                  <a:pt x="113" y="221"/>
                </a:lnTo>
                <a:lnTo>
                  <a:pt x="113" y="205"/>
                </a:lnTo>
                <a:lnTo>
                  <a:pt x="113" y="202"/>
                </a:lnTo>
                <a:lnTo>
                  <a:pt x="147" y="199"/>
                </a:lnTo>
                <a:lnTo>
                  <a:pt x="176" y="196"/>
                </a:lnTo>
                <a:lnTo>
                  <a:pt x="171" y="190"/>
                </a:lnTo>
                <a:lnTo>
                  <a:pt x="163" y="183"/>
                </a:lnTo>
                <a:lnTo>
                  <a:pt x="126" y="179"/>
                </a:lnTo>
                <a:lnTo>
                  <a:pt x="104" y="170"/>
                </a:lnTo>
                <a:lnTo>
                  <a:pt x="93" y="153"/>
                </a:lnTo>
                <a:lnTo>
                  <a:pt x="139" y="146"/>
                </a:lnTo>
                <a:lnTo>
                  <a:pt x="140" y="146"/>
                </a:lnTo>
                <a:lnTo>
                  <a:pt x="224" y="161"/>
                </a:lnTo>
                <a:lnTo>
                  <a:pt x="260" y="167"/>
                </a:lnTo>
                <a:lnTo>
                  <a:pt x="285" y="163"/>
                </a:lnTo>
                <a:lnTo>
                  <a:pt x="273" y="144"/>
                </a:lnTo>
                <a:lnTo>
                  <a:pt x="228" y="140"/>
                </a:lnTo>
                <a:lnTo>
                  <a:pt x="199" y="131"/>
                </a:lnTo>
                <a:lnTo>
                  <a:pt x="198" y="127"/>
                </a:lnTo>
                <a:lnTo>
                  <a:pt x="185" y="112"/>
                </a:lnTo>
                <a:lnTo>
                  <a:pt x="176" y="97"/>
                </a:lnTo>
                <a:lnTo>
                  <a:pt x="166" y="71"/>
                </a:lnTo>
                <a:lnTo>
                  <a:pt x="163" y="68"/>
                </a:lnTo>
                <a:lnTo>
                  <a:pt x="147" y="50"/>
                </a:lnTo>
                <a:lnTo>
                  <a:pt x="113" y="46"/>
                </a:lnTo>
                <a:lnTo>
                  <a:pt x="90" y="0"/>
                </a:lnTo>
                <a:lnTo>
                  <a:pt x="139" y="3"/>
                </a:lnTo>
                <a:lnTo>
                  <a:pt x="140" y="3"/>
                </a:lnTo>
                <a:lnTo>
                  <a:pt x="139" y="6"/>
                </a:lnTo>
                <a:lnTo>
                  <a:pt x="145" y="9"/>
                </a:lnTo>
                <a:lnTo>
                  <a:pt x="172" y="26"/>
                </a:lnTo>
                <a:lnTo>
                  <a:pt x="194" y="26"/>
                </a:lnTo>
                <a:lnTo>
                  <a:pt x="259" y="27"/>
                </a:lnTo>
                <a:lnTo>
                  <a:pt x="269" y="91"/>
                </a:lnTo>
                <a:lnTo>
                  <a:pt x="295" y="104"/>
                </a:lnTo>
                <a:lnTo>
                  <a:pt x="295" y="120"/>
                </a:lnTo>
                <a:lnTo>
                  <a:pt x="335" y="121"/>
                </a:lnTo>
                <a:lnTo>
                  <a:pt x="328" y="147"/>
                </a:lnTo>
                <a:lnTo>
                  <a:pt x="351" y="16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Freeform 35"/>
          <p:cNvSpPr>
            <a:spLocks noEditPoints="1"/>
          </p:cNvSpPr>
          <p:nvPr/>
        </p:nvSpPr>
        <p:spPr bwMode="auto">
          <a:xfrm>
            <a:off x="5141914" y="1808163"/>
            <a:ext cx="244475" cy="295275"/>
          </a:xfrm>
          <a:custGeom>
            <a:avLst/>
            <a:gdLst>
              <a:gd name="T0" fmla="*/ 53 w 154"/>
              <a:gd name="T1" fmla="*/ 160 h 186"/>
              <a:gd name="T2" fmla="*/ 60 w 154"/>
              <a:gd name="T3" fmla="*/ 186 h 186"/>
              <a:gd name="T4" fmla="*/ 56 w 154"/>
              <a:gd name="T5" fmla="*/ 183 h 186"/>
              <a:gd name="T6" fmla="*/ 49 w 154"/>
              <a:gd name="T7" fmla="*/ 181 h 186"/>
              <a:gd name="T8" fmla="*/ 23 w 154"/>
              <a:gd name="T9" fmla="*/ 181 h 186"/>
              <a:gd name="T10" fmla="*/ 7 w 154"/>
              <a:gd name="T11" fmla="*/ 122 h 186"/>
              <a:gd name="T12" fmla="*/ 0 w 154"/>
              <a:gd name="T13" fmla="*/ 115 h 186"/>
              <a:gd name="T14" fmla="*/ 33 w 154"/>
              <a:gd name="T15" fmla="*/ 50 h 186"/>
              <a:gd name="T16" fmla="*/ 51 w 154"/>
              <a:gd name="T17" fmla="*/ 76 h 186"/>
              <a:gd name="T18" fmla="*/ 47 w 154"/>
              <a:gd name="T19" fmla="*/ 114 h 186"/>
              <a:gd name="T20" fmla="*/ 31 w 154"/>
              <a:gd name="T21" fmla="*/ 124 h 186"/>
              <a:gd name="T22" fmla="*/ 47 w 154"/>
              <a:gd name="T23" fmla="*/ 140 h 186"/>
              <a:gd name="T24" fmla="*/ 53 w 154"/>
              <a:gd name="T25" fmla="*/ 160 h 186"/>
              <a:gd name="T26" fmla="*/ 128 w 154"/>
              <a:gd name="T27" fmla="*/ 128 h 186"/>
              <a:gd name="T28" fmla="*/ 115 w 154"/>
              <a:gd name="T29" fmla="*/ 154 h 186"/>
              <a:gd name="T30" fmla="*/ 95 w 154"/>
              <a:gd name="T31" fmla="*/ 161 h 186"/>
              <a:gd name="T32" fmla="*/ 92 w 154"/>
              <a:gd name="T33" fmla="*/ 138 h 186"/>
              <a:gd name="T34" fmla="*/ 69 w 154"/>
              <a:gd name="T35" fmla="*/ 154 h 186"/>
              <a:gd name="T36" fmla="*/ 69 w 154"/>
              <a:gd name="T37" fmla="*/ 138 h 186"/>
              <a:gd name="T38" fmla="*/ 70 w 154"/>
              <a:gd name="T39" fmla="*/ 98 h 186"/>
              <a:gd name="T40" fmla="*/ 88 w 154"/>
              <a:gd name="T41" fmla="*/ 83 h 186"/>
              <a:gd name="T42" fmla="*/ 88 w 154"/>
              <a:gd name="T43" fmla="*/ 62 h 186"/>
              <a:gd name="T44" fmla="*/ 121 w 154"/>
              <a:gd name="T45" fmla="*/ 58 h 186"/>
              <a:gd name="T46" fmla="*/ 124 w 154"/>
              <a:gd name="T47" fmla="*/ 40 h 186"/>
              <a:gd name="T48" fmla="*/ 105 w 154"/>
              <a:gd name="T49" fmla="*/ 33 h 186"/>
              <a:gd name="T50" fmla="*/ 116 w 154"/>
              <a:gd name="T51" fmla="*/ 0 h 186"/>
              <a:gd name="T52" fmla="*/ 154 w 154"/>
              <a:gd name="T53" fmla="*/ 14 h 186"/>
              <a:gd name="T54" fmla="*/ 148 w 154"/>
              <a:gd name="T55" fmla="*/ 37 h 186"/>
              <a:gd name="T56" fmla="*/ 128 w 154"/>
              <a:gd name="T57" fmla="*/ 128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4" h="186">
                <a:moveTo>
                  <a:pt x="53" y="160"/>
                </a:moveTo>
                <a:lnTo>
                  <a:pt x="60" y="186"/>
                </a:lnTo>
                <a:lnTo>
                  <a:pt x="56" y="183"/>
                </a:lnTo>
                <a:lnTo>
                  <a:pt x="49" y="181"/>
                </a:lnTo>
                <a:lnTo>
                  <a:pt x="23" y="181"/>
                </a:lnTo>
                <a:lnTo>
                  <a:pt x="7" y="122"/>
                </a:lnTo>
                <a:lnTo>
                  <a:pt x="0" y="115"/>
                </a:lnTo>
                <a:lnTo>
                  <a:pt x="33" y="50"/>
                </a:lnTo>
                <a:lnTo>
                  <a:pt x="51" y="76"/>
                </a:lnTo>
                <a:lnTo>
                  <a:pt x="47" y="114"/>
                </a:lnTo>
                <a:lnTo>
                  <a:pt x="31" y="124"/>
                </a:lnTo>
                <a:lnTo>
                  <a:pt x="47" y="140"/>
                </a:lnTo>
                <a:lnTo>
                  <a:pt x="53" y="160"/>
                </a:lnTo>
                <a:close/>
                <a:moveTo>
                  <a:pt x="128" y="128"/>
                </a:moveTo>
                <a:lnTo>
                  <a:pt x="115" y="154"/>
                </a:lnTo>
                <a:lnTo>
                  <a:pt x="95" y="161"/>
                </a:lnTo>
                <a:lnTo>
                  <a:pt x="92" y="138"/>
                </a:lnTo>
                <a:lnTo>
                  <a:pt x="69" y="154"/>
                </a:lnTo>
                <a:lnTo>
                  <a:pt x="69" y="138"/>
                </a:lnTo>
                <a:lnTo>
                  <a:pt x="70" y="98"/>
                </a:lnTo>
                <a:lnTo>
                  <a:pt x="88" y="83"/>
                </a:lnTo>
                <a:lnTo>
                  <a:pt x="88" y="62"/>
                </a:lnTo>
                <a:lnTo>
                  <a:pt x="121" y="58"/>
                </a:lnTo>
                <a:lnTo>
                  <a:pt x="124" y="40"/>
                </a:lnTo>
                <a:lnTo>
                  <a:pt x="105" y="33"/>
                </a:lnTo>
                <a:lnTo>
                  <a:pt x="116" y="0"/>
                </a:lnTo>
                <a:lnTo>
                  <a:pt x="154" y="14"/>
                </a:lnTo>
                <a:lnTo>
                  <a:pt x="148" y="37"/>
                </a:lnTo>
                <a:lnTo>
                  <a:pt x="128" y="128"/>
                </a:lnTo>
                <a:close/>
              </a:path>
            </a:pathLst>
          </a:custGeom>
          <a:solidFill>
            <a:srgbClr val="FFE0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eform 36"/>
          <p:cNvSpPr>
            <a:spLocks/>
          </p:cNvSpPr>
          <p:nvPr/>
        </p:nvSpPr>
        <p:spPr bwMode="auto">
          <a:xfrm>
            <a:off x="6354764" y="2424113"/>
            <a:ext cx="808038" cy="820738"/>
          </a:xfrm>
          <a:custGeom>
            <a:avLst/>
            <a:gdLst>
              <a:gd name="T0" fmla="*/ 329 w 509"/>
              <a:gd name="T1" fmla="*/ 13 h 517"/>
              <a:gd name="T2" fmla="*/ 349 w 509"/>
              <a:gd name="T3" fmla="*/ 64 h 517"/>
              <a:gd name="T4" fmla="*/ 393 w 509"/>
              <a:gd name="T5" fmla="*/ 47 h 517"/>
              <a:gd name="T6" fmla="*/ 416 w 509"/>
              <a:gd name="T7" fmla="*/ 89 h 517"/>
              <a:gd name="T8" fmla="*/ 411 w 509"/>
              <a:gd name="T9" fmla="*/ 137 h 517"/>
              <a:gd name="T10" fmla="*/ 506 w 509"/>
              <a:gd name="T11" fmla="*/ 235 h 517"/>
              <a:gd name="T12" fmla="*/ 463 w 509"/>
              <a:gd name="T13" fmla="*/ 245 h 517"/>
              <a:gd name="T14" fmla="*/ 405 w 509"/>
              <a:gd name="T15" fmla="*/ 286 h 517"/>
              <a:gd name="T16" fmla="*/ 416 w 509"/>
              <a:gd name="T17" fmla="*/ 380 h 517"/>
              <a:gd name="T18" fmla="*/ 460 w 509"/>
              <a:gd name="T19" fmla="*/ 461 h 517"/>
              <a:gd name="T20" fmla="*/ 444 w 509"/>
              <a:gd name="T21" fmla="*/ 503 h 517"/>
              <a:gd name="T22" fmla="*/ 296 w 509"/>
              <a:gd name="T23" fmla="*/ 488 h 517"/>
              <a:gd name="T24" fmla="*/ 245 w 509"/>
              <a:gd name="T25" fmla="*/ 484 h 517"/>
              <a:gd name="T26" fmla="*/ 195 w 509"/>
              <a:gd name="T27" fmla="*/ 508 h 517"/>
              <a:gd name="T28" fmla="*/ 199 w 509"/>
              <a:gd name="T29" fmla="*/ 433 h 517"/>
              <a:gd name="T30" fmla="*/ 156 w 509"/>
              <a:gd name="T31" fmla="*/ 412 h 517"/>
              <a:gd name="T32" fmla="*/ 143 w 509"/>
              <a:gd name="T33" fmla="*/ 341 h 517"/>
              <a:gd name="T34" fmla="*/ 94 w 509"/>
              <a:gd name="T35" fmla="*/ 334 h 517"/>
              <a:gd name="T36" fmla="*/ 53 w 509"/>
              <a:gd name="T37" fmla="*/ 337 h 517"/>
              <a:gd name="T38" fmla="*/ 41 w 509"/>
              <a:gd name="T39" fmla="*/ 367 h 517"/>
              <a:gd name="T40" fmla="*/ 9 w 509"/>
              <a:gd name="T41" fmla="*/ 322 h 517"/>
              <a:gd name="T42" fmla="*/ 38 w 509"/>
              <a:gd name="T43" fmla="*/ 263 h 517"/>
              <a:gd name="T44" fmla="*/ 38 w 509"/>
              <a:gd name="T45" fmla="*/ 289 h 517"/>
              <a:gd name="T46" fmla="*/ 59 w 509"/>
              <a:gd name="T47" fmla="*/ 305 h 517"/>
              <a:gd name="T48" fmla="*/ 75 w 509"/>
              <a:gd name="T49" fmla="*/ 289 h 517"/>
              <a:gd name="T50" fmla="*/ 82 w 509"/>
              <a:gd name="T51" fmla="*/ 284 h 517"/>
              <a:gd name="T52" fmla="*/ 87 w 509"/>
              <a:gd name="T53" fmla="*/ 278 h 517"/>
              <a:gd name="T54" fmla="*/ 111 w 509"/>
              <a:gd name="T55" fmla="*/ 278 h 517"/>
              <a:gd name="T56" fmla="*/ 140 w 509"/>
              <a:gd name="T57" fmla="*/ 285 h 517"/>
              <a:gd name="T58" fmla="*/ 157 w 509"/>
              <a:gd name="T59" fmla="*/ 324 h 517"/>
              <a:gd name="T60" fmla="*/ 186 w 509"/>
              <a:gd name="T61" fmla="*/ 402 h 517"/>
              <a:gd name="T62" fmla="*/ 215 w 509"/>
              <a:gd name="T63" fmla="*/ 380 h 517"/>
              <a:gd name="T64" fmla="*/ 253 w 509"/>
              <a:gd name="T65" fmla="*/ 344 h 517"/>
              <a:gd name="T66" fmla="*/ 224 w 509"/>
              <a:gd name="T67" fmla="*/ 347 h 517"/>
              <a:gd name="T68" fmla="*/ 192 w 509"/>
              <a:gd name="T69" fmla="*/ 346 h 517"/>
              <a:gd name="T70" fmla="*/ 178 w 509"/>
              <a:gd name="T71" fmla="*/ 310 h 517"/>
              <a:gd name="T72" fmla="*/ 199 w 509"/>
              <a:gd name="T73" fmla="*/ 260 h 517"/>
              <a:gd name="T74" fmla="*/ 296 w 509"/>
              <a:gd name="T75" fmla="*/ 206 h 517"/>
              <a:gd name="T76" fmla="*/ 312 w 509"/>
              <a:gd name="T77" fmla="*/ 184 h 517"/>
              <a:gd name="T78" fmla="*/ 244 w 509"/>
              <a:gd name="T79" fmla="*/ 207 h 517"/>
              <a:gd name="T80" fmla="*/ 173 w 509"/>
              <a:gd name="T81" fmla="*/ 259 h 517"/>
              <a:gd name="T82" fmla="*/ 62 w 509"/>
              <a:gd name="T83" fmla="*/ 224 h 517"/>
              <a:gd name="T84" fmla="*/ 110 w 509"/>
              <a:gd name="T85" fmla="*/ 173 h 517"/>
              <a:gd name="T86" fmla="*/ 154 w 509"/>
              <a:gd name="T87" fmla="*/ 177 h 517"/>
              <a:gd name="T88" fmla="*/ 103 w 509"/>
              <a:gd name="T89" fmla="*/ 152 h 517"/>
              <a:gd name="T90" fmla="*/ 45 w 509"/>
              <a:gd name="T91" fmla="*/ 148 h 517"/>
              <a:gd name="T92" fmla="*/ 123 w 509"/>
              <a:gd name="T93" fmla="*/ 112 h 517"/>
              <a:gd name="T94" fmla="*/ 162 w 509"/>
              <a:gd name="T95" fmla="*/ 132 h 517"/>
              <a:gd name="T96" fmla="*/ 212 w 509"/>
              <a:gd name="T97" fmla="*/ 105 h 517"/>
              <a:gd name="T98" fmla="*/ 211 w 509"/>
              <a:gd name="T99" fmla="*/ 67 h 517"/>
              <a:gd name="T100" fmla="*/ 209 w 509"/>
              <a:gd name="T101" fmla="*/ 33 h 517"/>
              <a:gd name="T102" fmla="*/ 273 w 509"/>
              <a:gd name="T103" fmla="*/ 88 h 517"/>
              <a:gd name="T104" fmla="*/ 297 w 509"/>
              <a:gd name="T105" fmla="*/ 92 h 517"/>
              <a:gd name="T106" fmla="*/ 271 w 509"/>
              <a:gd name="T107" fmla="*/ 43 h 517"/>
              <a:gd name="T108" fmla="*/ 250 w 509"/>
              <a:gd name="T109" fmla="*/ 0 h 517"/>
              <a:gd name="T110" fmla="*/ 300 w 509"/>
              <a:gd name="T111" fmla="*/ 1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09" h="517">
                <a:moveTo>
                  <a:pt x="300" y="1"/>
                </a:moveTo>
                <a:lnTo>
                  <a:pt x="326" y="11"/>
                </a:lnTo>
                <a:lnTo>
                  <a:pt x="329" y="13"/>
                </a:lnTo>
                <a:lnTo>
                  <a:pt x="343" y="17"/>
                </a:lnTo>
                <a:lnTo>
                  <a:pt x="348" y="46"/>
                </a:lnTo>
                <a:lnTo>
                  <a:pt x="349" y="64"/>
                </a:lnTo>
                <a:lnTo>
                  <a:pt x="374" y="40"/>
                </a:lnTo>
                <a:lnTo>
                  <a:pt x="378" y="59"/>
                </a:lnTo>
                <a:lnTo>
                  <a:pt x="393" y="47"/>
                </a:lnTo>
                <a:lnTo>
                  <a:pt x="378" y="69"/>
                </a:lnTo>
                <a:lnTo>
                  <a:pt x="398" y="80"/>
                </a:lnTo>
                <a:lnTo>
                  <a:pt x="416" y="89"/>
                </a:lnTo>
                <a:lnTo>
                  <a:pt x="414" y="102"/>
                </a:lnTo>
                <a:lnTo>
                  <a:pt x="408" y="132"/>
                </a:lnTo>
                <a:lnTo>
                  <a:pt x="411" y="137"/>
                </a:lnTo>
                <a:lnTo>
                  <a:pt x="433" y="158"/>
                </a:lnTo>
                <a:lnTo>
                  <a:pt x="472" y="200"/>
                </a:lnTo>
                <a:lnTo>
                  <a:pt x="506" y="235"/>
                </a:lnTo>
                <a:lnTo>
                  <a:pt x="509" y="237"/>
                </a:lnTo>
                <a:lnTo>
                  <a:pt x="498" y="239"/>
                </a:lnTo>
                <a:lnTo>
                  <a:pt x="463" y="245"/>
                </a:lnTo>
                <a:lnTo>
                  <a:pt x="447" y="248"/>
                </a:lnTo>
                <a:lnTo>
                  <a:pt x="416" y="255"/>
                </a:lnTo>
                <a:lnTo>
                  <a:pt x="405" y="286"/>
                </a:lnTo>
                <a:lnTo>
                  <a:pt x="398" y="310"/>
                </a:lnTo>
                <a:lnTo>
                  <a:pt x="390" y="337"/>
                </a:lnTo>
                <a:lnTo>
                  <a:pt x="416" y="380"/>
                </a:lnTo>
                <a:lnTo>
                  <a:pt x="426" y="400"/>
                </a:lnTo>
                <a:lnTo>
                  <a:pt x="439" y="422"/>
                </a:lnTo>
                <a:lnTo>
                  <a:pt x="460" y="461"/>
                </a:lnTo>
                <a:lnTo>
                  <a:pt x="470" y="481"/>
                </a:lnTo>
                <a:lnTo>
                  <a:pt x="485" y="507"/>
                </a:lnTo>
                <a:lnTo>
                  <a:pt x="444" y="503"/>
                </a:lnTo>
                <a:lnTo>
                  <a:pt x="442" y="503"/>
                </a:lnTo>
                <a:lnTo>
                  <a:pt x="328" y="491"/>
                </a:lnTo>
                <a:lnTo>
                  <a:pt x="296" y="488"/>
                </a:lnTo>
                <a:lnTo>
                  <a:pt x="292" y="462"/>
                </a:lnTo>
                <a:lnTo>
                  <a:pt x="274" y="458"/>
                </a:lnTo>
                <a:lnTo>
                  <a:pt x="245" y="484"/>
                </a:lnTo>
                <a:lnTo>
                  <a:pt x="234" y="493"/>
                </a:lnTo>
                <a:lnTo>
                  <a:pt x="205" y="517"/>
                </a:lnTo>
                <a:lnTo>
                  <a:pt x="195" y="508"/>
                </a:lnTo>
                <a:lnTo>
                  <a:pt x="202" y="478"/>
                </a:lnTo>
                <a:lnTo>
                  <a:pt x="201" y="455"/>
                </a:lnTo>
                <a:lnTo>
                  <a:pt x="199" y="433"/>
                </a:lnTo>
                <a:lnTo>
                  <a:pt x="193" y="429"/>
                </a:lnTo>
                <a:lnTo>
                  <a:pt x="162" y="415"/>
                </a:lnTo>
                <a:lnTo>
                  <a:pt x="156" y="412"/>
                </a:lnTo>
                <a:lnTo>
                  <a:pt x="157" y="405"/>
                </a:lnTo>
                <a:lnTo>
                  <a:pt x="165" y="380"/>
                </a:lnTo>
                <a:lnTo>
                  <a:pt x="143" y="341"/>
                </a:lnTo>
                <a:lnTo>
                  <a:pt x="137" y="331"/>
                </a:lnTo>
                <a:lnTo>
                  <a:pt x="113" y="333"/>
                </a:lnTo>
                <a:lnTo>
                  <a:pt x="94" y="334"/>
                </a:lnTo>
                <a:lnTo>
                  <a:pt x="84" y="322"/>
                </a:lnTo>
                <a:lnTo>
                  <a:pt x="61" y="334"/>
                </a:lnTo>
                <a:lnTo>
                  <a:pt x="53" y="337"/>
                </a:lnTo>
                <a:lnTo>
                  <a:pt x="55" y="344"/>
                </a:lnTo>
                <a:lnTo>
                  <a:pt x="58" y="360"/>
                </a:lnTo>
                <a:lnTo>
                  <a:pt x="41" y="367"/>
                </a:lnTo>
                <a:lnTo>
                  <a:pt x="9" y="353"/>
                </a:lnTo>
                <a:lnTo>
                  <a:pt x="6" y="324"/>
                </a:lnTo>
                <a:lnTo>
                  <a:pt x="9" y="322"/>
                </a:lnTo>
                <a:lnTo>
                  <a:pt x="4" y="322"/>
                </a:lnTo>
                <a:lnTo>
                  <a:pt x="0" y="292"/>
                </a:lnTo>
                <a:lnTo>
                  <a:pt x="38" y="263"/>
                </a:lnTo>
                <a:lnTo>
                  <a:pt x="64" y="271"/>
                </a:lnTo>
                <a:lnTo>
                  <a:pt x="65" y="272"/>
                </a:lnTo>
                <a:lnTo>
                  <a:pt x="38" y="289"/>
                </a:lnTo>
                <a:lnTo>
                  <a:pt x="38" y="292"/>
                </a:lnTo>
                <a:lnTo>
                  <a:pt x="33" y="315"/>
                </a:lnTo>
                <a:lnTo>
                  <a:pt x="59" y="305"/>
                </a:lnTo>
                <a:lnTo>
                  <a:pt x="62" y="304"/>
                </a:lnTo>
                <a:lnTo>
                  <a:pt x="66" y="299"/>
                </a:lnTo>
                <a:lnTo>
                  <a:pt x="75" y="289"/>
                </a:lnTo>
                <a:lnTo>
                  <a:pt x="75" y="288"/>
                </a:lnTo>
                <a:lnTo>
                  <a:pt x="81" y="285"/>
                </a:lnTo>
                <a:lnTo>
                  <a:pt x="82" y="284"/>
                </a:lnTo>
                <a:lnTo>
                  <a:pt x="84" y="282"/>
                </a:lnTo>
                <a:lnTo>
                  <a:pt x="84" y="281"/>
                </a:lnTo>
                <a:lnTo>
                  <a:pt x="87" y="278"/>
                </a:lnTo>
                <a:lnTo>
                  <a:pt x="92" y="272"/>
                </a:lnTo>
                <a:lnTo>
                  <a:pt x="94" y="272"/>
                </a:lnTo>
                <a:lnTo>
                  <a:pt x="111" y="278"/>
                </a:lnTo>
                <a:lnTo>
                  <a:pt x="113" y="278"/>
                </a:lnTo>
                <a:lnTo>
                  <a:pt x="134" y="284"/>
                </a:lnTo>
                <a:lnTo>
                  <a:pt x="140" y="285"/>
                </a:lnTo>
                <a:lnTo>
                  <a:pt x="141" y="285"/>
                </a:lnTo>
                <a:lnTo>
                  <a:pt x="153" y="288"/>
                </a:lnTo>
                <a:lnTo>
                  <a:pt x="157" y="324"/>
                </a:lnTo>
                <a:lnTo>
                  <a:pt x="165" y="335"/>
                </a:lnTo>
                <a:lnTo>
                  <a:pt x="178" y="359"/>
                </a:lnTo>
                <a:lnTo>
                  <a:pt x="186" y="402"/>
                </a:lnTo>
                <a:lnTo>
                  <a:pt x="209" y="416"/>
                </a:lnTo>
                <a:lnTo>
                  <a:pt x="201" y="386"/>
                </a:lnTo>
                <a:lnTo>
                  <a:pt x="215" y="380"/>
                </a:lnTo>
                <a:lnTo>
                  <a:pt x="224" y="377"/>
                </a:lnTo>
                <a:lnTo>
                  <a:pt x="242" y="370"/>
                </a:lnTo>
                <a:lnTo>
                  <a:pt x="253" y="344"/>
                </a:lnTo>
                <a:lnTo>
                  <a:pt x="247" y="340"/>
                </a:lnTo>
                <a:lnTo>
                  <a:pt x="234" y="334"/>
                </a:lnTo>
                <a:lnTo>
                  <a:pt x="224" y="347"/>
                </a:lnTo>
                <a:lnTo>
                  <a:pt x="218" y="354"/>
                </a:lnTo>
                <a:lnTo>
                  <a:pt x="212" y="357"/>
                </a:lnTo>
                <a:lnTo>
                  <a:pt x="192" y="346"/>
                </a:lnTo>
                <a:lnTo>
                  <a:pt x="183" y="341"/>
                </a:lnTo>
                <a:lnTo>
                  <a:pt x="173" y="312"/>
                </a:lnTo>
                <a:lnTo>
                  <a:pt x="178" y="310"/>
                </a:lnTo>
                <a:lnTo>
                  <a:pt x="192" y="302"/>
                </a:lnTo>
                <a:lnTo>
                  <a:pt x="188" y="279"/>
                </a:lnTo>
                <a:lnTo>
                  <a:pt x="199" y="260"/>
                </a:lnTo>
                <a:lnTo>
                  <a:pt x="229" y="227"/>
                </a:lnTo>
                <a:lnTo>
                  <a:pt x="281" y="213"/>
                </a:lnTo>
                <a:lnTo>
                  <a:pt x="296" y="206"/>
                </a:lnTo>
                <a:lnTo>
                  <a:pt x="310" y="201"/>
                </a:lnTo>
                <a:lnTo>
                  <a:pt x="319" y="186"/>
                </a:lnTo>
                <a:lnTo>
                  <a:pt x="312" y="184"/>
                </a:lnTo>
                <a:lnTo>
                  <a:pt x="294" y="181"/>
                </a:lnTo>
                <a:lnTo>
                  <a:pt x="277" y="191"/>
                </a:lnTo>
                <a:lnTo>
                  <a:pt x="244" y="207"/>
                </a:lnTo>
                <a:lnTo>
                  <a:pt x="229" y="211"/>
                </a:lnTo>
                <a:lnTo>
                  <a:pt x="198" y="237"/>
                </a:lnTo>
                <a:lnTo>
                  <a:pt x="173" y="259"/>
                </a:lnTo>
                <a:lnTo>
                  <a:pt x="144" y="239"/>
                </a:lnTo>
                <a:lnTo>
                  <a:pt x="103" y="236"/>
                </a:lnTo>
                <a:lnTo>
                  <a:pt x="62" y="224"/>
                </a:lnTo>
                <a:lnTo>
                  <a:pt x="64" y="193"/>
                </a:lnTo>
                <a:lnTo>
                  <a:pt x="75" y="168"/>
                </a:lnTo>
                <a:lnTo>
                  <a:pt x="110" y="173"/>
                </a:lnTo>
                <a:lnTo>
                  <a:pt x="136" y="191"/>
                </a:lnTo>
                <a:lnTo>
                  <a:pt x="154" y="178"/>
                </a:lnTo>
                <a:lnTo>
                  <a:pt x="154" y="177"/>
                </a:lnTo>
                <a:lnTo>
                  <a:pt x="153" y="177"/>
                </a:lnTo>
                <a:lnTo>
                  <a:pt x="133" y="168"/>
                </a:lnTo>
                <a:lnTo>
                  <a:pt x="103" y="152"/>
                </a:lnTo>
                <a:lnTo>
                  <a:pt x="85" y="138"/>
                </a:lnTo>
                <a:lnTo>
                  <a:pt x="62" y="145"/>
                </a:lnTo>
                <a:lnTo>
                  <a:pt x="45" y="148"/>
                </a:lnTo>
                <a:lnTo>
                  <a:pt x="74" y="122"/>
                </a:lnTo>
                <a:lnTo>
                  <a:pt x="107" y="141"/>
                </a:lnTo>
                <a:lnTo>
                  <a:pt x="123" y="112"/>
                </a:lnTo>
                <a:lnTo>
                  <a:pt x="154" y="141"/>
                </a:lnTo>
                <a:lnTo>
                  <a:pt x="159" y="137"/>
                </a:lnTo>
                <a:lnTo>
                  <a:pt x="162" y="132"/>
                </a:lnTo>
                <a:lnTo>
                  <a:pt x="173" y="122"/>
                </a:lnTo>
                <a:lnTo>
                  <a:pt x="186" y="134"/>
                </a:lnTo>
                <a:lnTo>
                  <a:pt x="212" y="105"/>
                </a:lnTo>
                <a:lnTo>
                  <a:pt x="248" y="111"/>
                </a:lnTo>
                <a:lnTo>
                  <a:pt x="250" y="73"/>
                </a:lnTo>
                <a:lnTo>
                  <a:pt x="211" y="67"/>
                </a:lnTo>
                <a:lnTo>
                  <a:pt x="208" y="36"/>
                </a:lnTo>
                <a:lnTo>
                  <a:pt x="208" y="30"/>
                </a:lnTo>
                <a:lnTo>
                  <a:pt x="209" y="33"/>
                </a:lnTo>
                <a:lnTo>
                  <a:pt x="232" y="49"/>
                </a:lnTo>
                <a:lnTo>
                  <a:pt x="260" y="53"/>
                </a:lnTo>
                <a:lnTo>
                  <a:pt x="273" y="88"/>
                </a:lnTo>
                <a:lnTo>
                  <a:pt x="274" y="88"/>
                </a:lnTo>
                <a:lnTo>
                  <a:pt x="297" y="95"/>
                </a:lnTo>
                <a:lnTo>
                  <a:pt x="297" y="92"/>
                </a:lnTo>
                <a:lnTo>
                  <a:pt x="296" y="75"/>
                </a:lnTo>
                <a:lnTo>
                  <a:pt x="296" y="67"/>
                </a:lnTo>
                <a:lnTo>
                  <a:pt x="271" y="43"/>
                </a:lnTo>
                <a:lnTo>
                  <a:pt x="242" y="24"/>
                </a:lnTo>
                <a:lnTo>
                  <a:pt x="244" y="21"/>
                </a:lnTo>
                <a:lnTo>
                  <a:pt x="250" y="0"/>
                </a:lnTo>
                <a:lnTo>
                  <a:pt x="266" y="0"/>
                </a:lnTo>
                <a:lnTo>
                  <a:pt x="284" y="1"/>
                </a:lnTo>
                <a:lnTo>
                  <a:pt x="300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 37"/>
          <p:cNvSpPr>
            <a:spLocks/>
          </p:cNvSpPr>
          <p:nvPr/>
        </p:nvSpPr>
        <p:spPr bwMode="auto">
          <a:xfrm>
            <a:off x="5019676" y="1998663"/>
            <a:ext cx="220663" cy="347663"/>
          </a:xfrm>
          <a:custGeom>
            <a:avLst/>
            <a:gdLst>
              <a:gd name="T0" fmla="*/ 137 w 139"/>
              <a:gd name="T1" fmla="*/ 71 h 219"/>
              <a:gd name="T2" fmla="*/ 139 w 139"/>
              <a:gd name="T3" fmla="*/ 75 h 219"/>
              <a:gd name="T4" fmla="*/ 128 w 139"/>
              <a:gd name="T5" fmla="*/ 94 h 219"/>
              <a:gd name="T6" fmla="*/ 113 w 139"/>
              <a:gd name="T7" fmla="*/ 92 h 219"/>
              <a:gd name="T8" fmla="*/ 84 w 139"/>
              <a:gd name="T9" fmla="*/ 87 h 219"/>
              <a:gd name="T10" fmla="*/ 107 w 139"/>
              <a:gd name="T11" fmla="*/ 103 h 219"/>
              <a:gd name="T12" fmla="*/ 113 w 139"/>
              <a:gd name="T13" fmla="*/ 110 h 219"/>
              <a:gd name="T14" fmla="*/ 92 w 139"/>
              <a:gd name="T15" fmla="*/ 147 h 219"/>
              <a:gd name="T16" fmla="*/ 84 w 139"/>
              <a:gd name="T17" fmla="*/ 164 h 219"/>
              <a:gd name="T18" fmla="*/ 64 w 139"/>
              <a:gd name="T19" fmla="*/ 166 h 219"/>
              <a:gd name="T20" fmla="*/ 43 w 139"/>
              <a:gd name="T21" fmla="*/ 175 h 219"/>
              <a:gd name="T22" fmla="*/ 38 w 139"/>
              <a:gd name="T23" fmla="*/ 185 h 219"/>
              <a:gd name="T24" fmla="*/ 19 w 139"/>
              <a:gd name="T25" fmla="*/ 219 h 219"/>
              <a:gd name="T26" fmla="*/ 0 w 139"/>
              <a:gd name="T27" fmla="*/ 198 h 219"/>
              <a:gd name="T28" fmla="*/ 33 w 139"/>
              <a:gd name="T29" fmla="*/ 120 h 219"/>
              <a:gd name="T30" fmla="*/ 27 w 139"/>
              <a:gd name="T31" fmla="*/ 90 h 219"/>
              <a:gd name="T32" fmla="*/ 77 w 139"/>
              <a:gd name="T33" fmla="*/ 0 h 219"/>
              <a:gd name="T34" fmla="*/ 84 w 139"/>
              <a:gd name="T35" fmla="*/ 7 h 219"/>
              <a:gd name="T36" fmla="*/ 100 w 139"/>
              <a:gd name="T37" fmla="*/ 66 h 219"/>
              <a:gd name="T38" fmla="*/ 126 w 139"/>
              <a:gd name="T39" fmla="*/ 66 h 219"/>
              <a:gd name="T40" fmla="*/ 133 w 139"/>
              <a:gd name="T41" fmla="*/ 68 h 219"/>
              <a:gd name="T42" fmla="*/ 137 w 139"/>
              <a:gd name="T43" fmla="*/ 71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9" h="219">
                <a:moveTo>
                  <a:pt x="137" y="71"/>
                </a:moveTo>
                <a:lnTo>
                  <a:pt x="139" y="75"/>
                </a:lnTo>
                <a:lnTo>
                  <a:pt x="128" y="94"/>
                </a:lnTo>
                <a:lnTo>
                  <a:pt x="113" y="92"/>
                </a:lnTo>
                <a:lnTo>
                  <a:pt x="84" y="87"/>
                </a:lnTo>
                <a:lnTo>
                  <a:pt x="107" y="103"/>
                </a:lnTo>
                <a:lnTo>
                  <a:pt x="113" y="110"/>
                </a:lnTo>
                <a:lnTo>
                  <a:pt x="92" y="147"/>
                </a:lnTo>
                <a:lnTo>
                  <a:pt x="84" y="164"/>
                </a:lnTo>
                <a:lnTo>
                  <a:pt x="64" y="166"/>
                </a:lnTo>
                <a:lnTo>
                  <a:pt x="43" y="175"/>
                </a:lnTo>
                <a:lnTo>
                  <a:pt x="38" y="185"/>
                </a:lnTo>
                <a:lnTo>
                  <a:pt x="19" y="219"/>
                </a:lnTo>
                <a:lnTo>
                  <a:pt x="0" y="198"/>
                </a:lnTo>
                <a:lnTo>
                  <a:pt x="33" y="120"/>
                </a:lnTo>
                <a:lnTo>
                  <a:pt x="27" y="90"/>
                </a:lnTo>
                <a:lnTo>
                  <a:pt x="77" y="0"/>
                </a:lnTo>
                <a:lnTo>
                  <a:pt x="84" y="7"/>
                </a:lnTo>
                <a:lnTo>
                  <a:pt x="100" y="66"/>
                </a:lnTo>
                <a:lnTo>
                  <a:pt x="126" y="66"/>
                </a:lnTo>
                <a:lnTo>
                  <a:pt x="133" y="68"/>
                </a:lnTo>
                <a:lnTo>
                  <a:pt x="137" y="71"/>
                </a:lnTo>
                <a:close/>
              </a:path>
            </a:pathLst>
          </a:custGeom>
          <a:solidFill>
            <a:srgbClr val="FCD8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 38"/>
          <p:cNvSpPr>
            <a:spLocks noEditPoints="1"/>
          </p:cNvSpPr>
          <p:nvPr/>
        </p:nvSpPr>
        <p:spPr bwMode="auto">
          <a:xfrm>
            <a:off x="5764214" y="1455738"/>
            <a:ext cx="673100" cy="390525"/>
          </a:xfrm>
          <a:custGeom>
            <a:avLst/>
            <a:gdLst>
              <a:gd name="T0" fmla="*/ 53 w 424"/>
              <a:gd name="T1" fmla="*/ 72 h 246"/>
              <a:gd name="T2" fmla="*/ 84 w 424"/>
              <a:gd name="T3" fmla="*/ 96 h 246"/>
              <a:gd name="T4" fmla="*/ 71 w 424"/>
              <a:gd name="T5" fmla="*/ 130 h 246"/>
              <a:gd name="T6" fmla="*/ 43 w 424"/>
              <a:gd name="T7" fmla="*/ 127 h 246"/>
              <a:gd name="T8" fmla="*/ 32 w 424"/>
              <a:gd name="T9" fmla="*/ 111 h 246"/>
              <a:gd name="T10" fmla="*/ 9 w 424"/>
              <a:gd name="T11" fmla="*/ 94 h 246"/>
              <a:gd name="T12" fmla="*/ 19 w 424"/>
              <a:gd name="T13" fmla="*/ 75 h 246"/>
              <a:gd name="T14" fmla="*/ 39 w 424"/>
              <a:gd name="T15" fmla="*/ 50 h 246"/>
              <a:gd name="T16" fmla="*/ 424 w 424"/>
              <a:gd name="T17" fmla="*/ 47 h 246"/>
              <a:gd name="T18" fmla="*/ 397 w 424"/>
              <a:gd name="T19" fmla="*/ 82 h 246"/>
              <a:gd name="T20" fmla="*/ 355 w 424"/>
              <a:gd name="T21" fmla="*/ 63 h 246"/>
              <a:gd name="T22" fmla="*/ 401 w 424"/>
              <a:gd name="T23" fmla="*/ 46 h 246"/>
              <a:gd name="T24" fmla="*/ 157 w 424"/>
              <a:gd name="T25" fmla="*/ 0 h 246"/>
              <a:gd name="T26" fmla="*/ 190 w 424"/>
              <a:gd name="T27" fmla="*/ 11 h 246"/>
              <a:gd name="T28" fmla="*/ 200 w 424"/>
              <a:gd name="T29" fmla="*/ 33 h 246"/>
              <a:gd name="T30" fmla="*/ 248 w 424"/>
              <a:gd name="T31" fmla="*/ 26 h 246"/>
              <a:gd name="T32" fmla="*/ 262 w 424"/>
              <a:gd name="T33" fmla="*/ 33 h 246"/>
              <a:gd name="T34" fmla="*/ 286 w 424"/>
              <a:gd name="T35" fmla="*/ 68 h 246"/>
              <a:gd name="T36" fmla="*/ 247 w 424"/>
              <a:gd name="T37" fmla="*/ 112 h 246"/>
              <a:gd name="T38" fmla="*/ 241 w 424"/>
              <a:gd name="T39" fmla="*/ 72 h 246"/>
              <a:gd name="T40" fmla="*/ 213 w 424"/>
              <a:gd name="T41" fmla="*/ 128 h 246"/>
              <a:gd name="T42" fmla="*/ 211 w 424"/>
              <a:gd name="T43" fmla="*/ 166 h 246"/>
              <a:gd name="T44" fmla="*/ 187 w 424"/>
              <a:gd name="T45" fmla="*/ 156 h 246"/>
              <a:gd name="T46" fmla="*/ 176 w 424"/>
              <a:gd name="T47" fmla="*/ 150 h 246"/>
              <a:gd name="T48" fmla="*/ 154 w 424"/>
              <a:gd name="T49" fmla="*/ 190 h 246"/>
              <a:gd name="T50" fmla="*/ 48 w 424"/>
              <a:gd name="T51" fmla="*/ 222 h 246"/>
              <a:gd name="T52" fmla="*/ 52 w 424"/>
              <a:gd name="T53" fmla="*/ 150 h 246"/>
              <a:gd name="T54" fmla="*/ 52 w 424"/>
              <a:gd name="T55" fmla="*/ 147 h 246"/>
              <a:gd name="T56" fmla="*/ 91 w 424"/>
              <a:gd name="T57" fmla="*/ 143 h 246"/>
              <a:gd name="T58" fmla="*/ 99 w 424"/>
              <a:gd name="T59" fmla="*/ 59 h 246"/>
              <a:gd name="T60" fmla="*/ 133 w 424"/>
              <a:gd name="T61" fmla="*/ 68 h 246"/>
              <a:gd name="T62" fmla="*/ 127 w 424"/>
              <a:gd name="T63" fmla="*/ 14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24" h="246">
                <a:moveTo>
                  <a:pt x="45" y="63"/>
                </a:moveTo>
                <a:lnTo>
                  <a:pt x="53" y="72"/>
                </a:lnTo>
                <a:lnTo>
                  <a:pt x="71" y="72"/>
                </a:lnTo>
                <a:lnTo>
                  <a:pt x="84" y="96"/>
                </a:lnTo>
                <a:lnTo>
                  <a:pt x="76" y="130"/>
                </a:lnTo>
                <a:lnTo>
                  <a:pt x="71" y="130"/>
                </a:lnTo>
                <a:lnTo>
                  <a:pt x="58" y="137"/>
                </a:lnTo>
                <a:lnTo>
                  <a:pt x="43" y="127"/>
                </a:lnTo>
                <a:lnTo>
                  <a:pt x="40" y="124"/>
                </a:lnTo>
                <a:lnTo>
                  <a:pt x="32" y="111"/>
                </a:lnTo>
                <a:lnTo>
                  <a:pt x="39" y="88"/>
                </a:lnTo>
                <a:lnTo>
                  <a:pt x="9" y="94"/>
                </a:lnTo>
                <a:lnTo>
                  <a:pt x="0" y="70"/>
                </a:lnTo>
                <a:lnTo>
                  <a:pt x="19" y="75"/>
                </a:lnTo>
                <a:lnTo>
                  <a:pt x="14" y="56"/>
                </a:lnTo>
                <a:lnTo>
                  <a:pt x="39" y="50"/>
                </a:lnTo>
                <a:lnTo>
                  <a:pt x="45" y="63"/>
                </a:lnTo>
                <a:close/>
                <a:moveTo>
                  <a:pt x="424" y="47"/>
                </a:moveTo>
                <a:lnTo>
                  <a:pt x="400" y="82"/>
                </a:lnTo>
                <a:lnTo>
                  <a:pt x="397" y="82"/>
                </a:lnTo>
                <a:lnTo>
                  <a:pt x="345" y="82"/>
                </a:lnTo>
                <a:lnTo>
                  <a:pt x="355" y="63"/>
                </a:lnTo>
                <a:lnTo>
                  <a:pt x="369" y="66"/>
                </a:lnTo>
                <a:lnTo>
                  <a:pt x="401" y="46"/>
                </a:lnTo>
                <a:lnTo>
                  <a:pt x="424" y="47"/>
                </a:lnTo>
                <a:close/>
                <a:moveTo>
                  <a:pt x="157" y="0"/>
                </a:moveTo>
                <a:lnTo>
                  <a:pt x="179" y="23"/>
                </a:lnTo>
                <a:lnTo>
                  <a:pt x="190" y="11"/>
                </a:lnTo>
                <a:lnTo>
                  <a:pt x="190" y="10"/>
                </a:lnTo>
                <a:lnTo>
                  <a:pt x="200" y="33"/>
                </a:lnTo>
                <a:lnTo>
                  <a:pt x="209" y="32"/>
                </a:lnTo>
                <a:lnTo>
                  <a:pt x="248" y="26"/>
                </a:lnTo>
                <a:lnTo>
                  <a:pt x="257" y="30"/>
                </a:lnTo>
                <a:lnTo>
                  <a:pt x="262" y="33"/>
                </a:lnTo>
                <a:lnTo>
                  <a:pt x="288" y="50"/>
                </a:lnTo>
                <a:lnTo>
                  <a:pt x="286" y="68"/>
                </a:lnTo>
                <a:lnTo>
                  <a:pt x="300" y="70"/>
                </a:lnTo>
                <a:lnTo>
                  <a:pt x="247" y="112"/>
                </a:lnTo>
                <a:lnTo>
                  <a:pt x="244" y="66"/>
                </a:lnTo>
                <a:lnTo>
                  <a:pt x="241" y="72"/>
                </a:lnTo>
                <a:lnTo>
                  <a:pt x="238" y="76"/>
                </a:lnTo>
                <a:lnTo>
                  <a:pt x="213" y="128"/>
                </a:lnTo>
                <a:lnTo>
                  <a:pt x="221" y="157"/>
                </a:lnTo>
                <a:lnTo>
                  <a:pt x="211" y="166"/>
                </a:lnTo>
                <a:lnTo>
                  <a:pt x="190" y="157"/>
                </a:lnTo>
                <a:lnTo>
                  <a:pt x="187" y="156"/>
                </a:lnTo>
                <a:lnTo>
                  <a:pt x="182" y="154"/>
                </a:lnTo>
                <a:lnTo>
                  <a:pt x="176" y="150"/>
                </a:lnTo>
                <a:lnTo>
                  <a:pt x="176" y="169"/>
                </a:lnTo>
                <a:lnTo>
                  <a:pt x="154" y="190"/>
                </a:lnTo>
                <a:lnTo>
                  <a:pt x="52" y="246"/>
                </a:lnTo>
                <a:lnTo>
                  <a:pt x="48" y="222"/>
                </a:lnTo>
                <a:lnTo>
                  <a:pt x="52" y="158"/>
                </a:lnTo>
                <a:lnTo>
                  <a:pt x="52" y="150"/>
                </a:lnTo>
                <a:lnTo>
                  <a:pt x="52" y="148"/>
                </a:lnTo>
                <a:lnTo>
                  <a:pt x="52" y="147"/>
                </a:lnTo>
                <a:lnTo>
                  <a:pt x="86" y="143"/>
                </a:lnTo>
                <a:lnTo>
                  <a:pt x="91" y="143"/>
                </a:lnTo>
                <a:lnTo>
                  <a:pt x="92" y="122"/>
                </a:lnTo>
                <a:lnTo>
                  <a:pt x="99" y="59"/>
                </a:lnTo>
                <a:lnTo>
                  <a:pt x="115" y="49"/>
                </a:lnTo>
                <a:lnTo>
                  <a:pt x="133" y="68"/>
                </a:lnTo>
                <a:lnTo>
                  <a:pt x="153" y="49"/>
                </a:lnTo>
                <a:lnTo>
                  <a:pt x="127" y="14"/>
                </a:lnTo>
                <a:lnTo>
                  <a:pt x="157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Freeform 39"/>
          <p:cNvSpPr>
            <a:spLocks noEditPoints="1"/>
          </p:cNvSpPr>
          <p:nvPr/>
        </p:nvSpPr>
        <p:spPr bwMode="auto">
          <a:xfrm>
            <a:off x="6053139" y="1019175"/>
            <a:ext cx="512763" cy="547688"/>
          </a:xfrm>
          <a:custGeom>
            <a:avLst/>
            <a:gdLst>
              <a:gd name="T0" fmla="*/ 176 w 323"/>
              <a:gd name="T1" fmla="*/ 292 h 345"/>
              <a:gd name="T2" fmla="*/ 141 w 323"/>
              <a:gd name="T3" fmla="*/ 328 h 345"/>
              <a:gd name="T4" fmla="*/ 104 w 323"/>
              <a:gd name="T5" fmla="*/ 343 h 345"/>
              <a:gd name="T6" fmla="*/ 80 w 323"/>
              <a:gd name="T7" fmla="*/ 308 h 345"/>
              <a:gd name="T8" fmla="*/ 66 w 323"/>
              <a:gd name="T9" fmla="*/ 301 h 345"/>
              <a:gd name="T10" fmla="*/ 18 w 323"/>
              <a:gd name="T11" fmla="*/ 308 h 345"/>
              <a:gd name="T12" fmla="*/ 1 w 323"/>
              <a:gd name="T13" fmla="*/ 265 h 345"/>
              <a:gd name="T14" fmla="*/ 17 w 323"/>
              <a:gd name="T15" fmla="*/ 249 h 345"/>
              <a:gd name="T16" fmla="*/ 30 w 323"/>
              <a:gd name="T17" fmla="*/ 245 h 345"/>
              <a:gd name="T18" fmla="*/ 52 w 323"/>
              <a:gd name="T19" fmla="*/ 266 h 345"/>
              <a:gd name="T20" fmla="*/ 59 w 323"/>
              <a:gd name="T21" fmla="*/ 240 h 345"/>
              <a:gd name="T22" fmla="*/ 105 w 323"/>
              <a:gd name="T23" fmla="*/ 253 h 345"/>
              <a:gd name="T24" fmla="*/ 104 w 323"/>
              <a:gd name="T25" fmla="*/ 278 h 345"/>
              <a:gd name="T26" fmla="*/ 132 w 323"/>
              <a:gd name="T27" fmla="*/ 242 h 345"/>
              <a:gd name="T28" fmla="*/ 160 w 323"/>
              <a:gd name="T29" fmla="*/ 230 h 345"/>
              <a:gd name="T30" fmla="*/ 216 w 323"/>
              <a:gd name="T31" fmla="*/ 211 h 345"/>
              <a:gd name="T32" fmla="*/ 52 w 323"/>
              <a:gd name="T33" fmla="*/ 92 h 345"/>
              <a:gd name="T34" fmla="*/ 118 w 323"/>
              <a:gd name="T35" fmla="*/ 112 h 345"/>
              <a:gd name="T36" fmla="*/ 131 w 323"/>
              <a:gd name="T37" fmla="*/ 121 h 345"/>
              <a:gd name="T38" fmla="*/ 151 w 323"/>
              <a:gd name="T39" fmla="*/ 132 h 345"/>
              <a:gd name="T40" fmla="*/ 140 w 323"/>
              <a:gd name="T41" fmla="*/ 162 h 345"/>
              <a:gd name="T42" fmla="*/ 96 w 323"/>
              <a:gd name="T43" fmla="*/ 187 h 345"/>
              <a:gd name="T44" fmla="*/ 59 w 323"/>
              <a:gd name="T45" fmla="*/ 187 h 345"/>
              <a:gd name="T46" fmla="*/ 16 w 323"/>
              <a:gd name="T47" fmla="*/ 128 h 345"/>
              <a:gd name="T48" fmla="*/ 320 w 323"/>
              <a:gd name="T49" fmla="*/ 162 h 345"/>
              <a:gd name="T50" fmla="*/ 321 w 323"/>
              <a:gd name="T51" fmla="*/ 211 h 345"/>
              <a:gd name="T52" fmla="*/ 319 w 323"/>
              <a:gd name="T53" fmla="*/ 224 h 345"/>
              <a:gd name="T54" fmla="*/ 264 w 323"/>
              <a:gd name="T55" fmla="*/ 263 h 345"/>
              <a:gd name="T56" fmla="*/ 226 w 323"/>
              <a:gd name="T57" fmla="*/ 289 h 345"/>
              <a:gd name="T58" fmla="*/ 187 w 323"/>
              <a:gd name="T59" fmla="*/ 341 h 345"/>
              <a:gd name="T60" fmla="*/ 176 w 323"/>
              <a:gd name="T61" fmla="*/ 333 h 345"/>
              <a:gd name="T62" fmla="*/ 264 w 323"/>
              <a:gd name="T63" fmla="*/ 203 h 345"/>
              <a:gd name="T64" fmla="*/ 236 w 323"/>
              <a:gd name="T65" fmla="*/ 171 h 345"/>
              <a:gd name="T66" fmla="*/ 284 w 323"/>
              <a:gd name="T67" fmla="*/ 181 h 345"/>
              <a:gd name="T68" fmla="*/ 287 w 323"/>
              <a:gd name="T69" fmla="*/ 165 h 345"/>
              <a:gd name="T70" fmla="*/ 239 w 323"/>
              <a:gd name="T71" fmla="*/ 135 h 345"/>
              <a:gd name="T72" fmla="*/ 277 w 323"/>
              <a:gd name="T73" fmla="*/ 89 h 345"/>
              <a:gd name="T74" fmla="*/ 300 w 323"/>
              <a:gd name="T75" fmla="*/ 115 h 345"/>
              <a:gd name="T76" fmla="*/ 320 w 323"/>
              <a:gd name="T77" fmla="*/ 162 h 345"/>
              <a:gd name="T78" fmla="*/ 176 w 323"/>
              <a:gd name="T79" fmla="*/ 46 h 345"/>
              <a:gd name="T80" fmla="*/ 235 w 323"/>
              <a:gd name="T81" fmla="*/ 41 h 345"/>
              <a:gd name="T82" fmla="*/ 238 w 323"/>
              <a:gd name="T83" fmla="*/ 47 h 345"/>
              <a:gd name="T84" fmla="*/ 168 w 323"/>
              <a:gd name="T85" fmla="*/ 99 h 345"/>
              <a:gd name="T86" fmla="*/ 115 w 323"/>
              <a:gd name="T87" fmla="*/ 93 h 345"/>
              <a:gd name="T88" fmla="*/ 117 w 323"/>
              <a:gd name="T89" fmla="*/ 27 h 345"/>
              <a:gd name="T90" fmla="*/ 186 w 323"/>
              <a:gd name="T91" fmla="*/ 4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23" h="345">
                <a:moveTo>
                  <a:pt x="215" y="214"/>
                </a:moveTo>
                <a:lnTo>
                  <a:pt x="176" y="292"/>
                </a:lnTo>
                <a:lnTo>
                  <a:pt x="147" y="301"/>
                </a:lnTo>
                <a:lnTo>
                  <a:pt x="141" y="328"/>
                </a:lnTo>
                <a:lnTo>
                  <a:pt x="118" y="345"/>
                </a:lnTo>
                <a:lnTo>
                  <a:pt x="104" y="343"/>
                </a:lnTo>
                <a:lnTo>
                  <a:pt x="106" y="325"/>
                </a:lnTo>
                <a:lnTo>
                  <a:pt x="80" y="308"/>
                </a:lnTo>
                <a:lnTo>
                  <a:pt x="75" y="305"/>
                </a:lnTo>
                <a:lnTo>
                  <a:pt x="66" y="301"/>
                </a:lnTo>
                <a:lnTo>
                  <a:pt x="27" y="307"/>
                </a:lnTo>
                <a:lnTo>
                  <a:pt x="18" y="308"/>
                </a:lnTo>
                <a:lnTo>
                  <a:pt x="8" y="285"/>
                </a:lnTo>
                <a:lnTo>
                  <a:pt x="1" y="265"/>
                </a:lnTo>
                <a:lnTo>
                  <a:pt x="0" y="258"/>
                </a:lnTo>
                <a:lnTo>
                  <a:pt x="17" y="249"/>
                </a:lnTo>
                <a:lnTo>
                  <a:pt x="21" y="247"/>
                </a:lnTo>
                <a:lnTo>
                  <a:pt x="30" y="245"/>
                </a:lnTo>
                <a:lnTo>
                  <a:pt x="34" y="249"/>
                </a:lnTo>
                <a:lnTo>
                  <a:pt x="52" y="266"/>
                </a:lnTo>
                <a:lnTo>
                  <a:pt x="59" y="242"/>
                </a:lnTo>
                <a:lnTo>
                  <a:pt x="59" y="240"/>
                </a:lnTo>
                <a:lnTo>
                  <a:pt x="85" y="235"/>
                </a:lnTo>
                <a:lnTo>
                  <a:pt x="105" y="253"/>
                </a:lnTo>
                <a:lnTo>
                  <a:pt x="109" y="256"/>
                </a:lnTo>
                <a:lnTo>
                  <a:pt x="104" y="278"/>
                </a:lnTo>
                <a:lnTo>
                  <a:pt x="122" y="281"/>
                </a:lnTo>
                <a:lnTo>
                  <a:pt x="132" y="242"/>
                </a:lnTo>
                <a:lnTo>
                  <a:pt x="132" y="240"/>
                </a:lnTo>
                <a:lnTo>
                  <a:pt x="160" y="230"/>
                </a:lnTo>
                <a:lnTo>
                  <a:pt x="193" y="210"/>
                </a:lnTo>
                <a:lnTo>
                  <a:pt x="216" y="211"/>
                </a:lnTo>
                <a:lnTo>
                  <a:pt x="215" y="214"/>
                </a:lnTo>
                <a:close/>
                <a:moveTo>
                  <a:pt x="52" y="92"/>
                </a:moveTo>
                <a:lnTo>
                  <a:pt x="92" y="124"/>
                </a:lnTo>
                <a:lnTo>
                  <a:pt x="118" y="112"/>
                </a:lnTo>
                <a:lnTo>
                  <a:pt x="130" y="121"/>
                </a:lnTo>
                <a:lnTo>
                  <a:pt x="131" y="121"/>
                </a:lnTo>
                <a:lnTo>
                  <a:pt x="138" y="122"/>
                </a:lnTo>
                <a:lnTo>
                  <a:pt x="151" y="132"/>
                </a:lnTo>
                <a:lnTo>
                  <a:pt x="163" y="138"/>
                </a:lnTo>
                <a:lnTo>
                  <a:pt x="140" y="162"/>
                </a:lnTo>
                <a:lnTo>
                  <a:pt x="119" y="181"/>
                </a:lnTo>
                <a:lnTo>
                  <a:pt x="96" y="187"/>
                </a:lnTo>
                <a:lnTo>
                  <a:pt x="78" y="190"/>
                </a:lnTo>
                <a:lnTo>
                  <a:pt x="59" y="187"/>
                </a:lnTo>
                <a:lnTo>
                  <a:pt x="40" y="162"/>
                </a:lnTo>
                <a:lnTo>
                  <a:pt x="16" y="128"/>
                </a:lnTo>
                <a:lnTo>
                  <a:pt x="52" y="92"/>
                </a:lnTo>
                <a:close/>
                <a:moveTo>
                  <a:pt x="320" y="162"/>
                </a:moveTo>
                <a:lnTo>
                  <a:pt x="321" y="196"/>
                </a:lnTo>
                <a:lnTo>
                  <a:pt x="321" y="211"/>
                </a:lnTo>
                <a:lnTo>
                  <a:pt x="323" y="220"/>
                </a:lnTo>
                <a:lnTo>
                  <a:pt x="319" y="224"/>
                </a:lnTo>
                <a:lnTo>
                  <a:pt x="282" y="226"/>
                </a:lnTo>
                <a:lnTo>
                  <a:pt x="264" y="263"/>
                </a:lnTo>
                <a:lnTo>
                  <a:pt x="264" y="265"/>
                </a:lnTo>
                <a:lnTo>
                  <a:pt x="226" y="289"/>
                </a:lnTo>
                <a:lnTo>
                  <a:pt x="219" y="321"/>
                </a:lnTo>
                <a:lnTo>
                  <a:pt x="187" y="341"/>
                </a:lnTo>
                <a:lnTo>
                  <a:pt x="173" y="338"/>
                </a:lnTo>
                <a:lnTo>
                  <a:pt x="176" y="333"/>
                </a:lnTo>
                <a:lnTo>
                  <a:pt x="255" y="216"/>
                </a:lnTo>
                <a:lnTo>
                  <a:pt x="264" y="203"/>
                </a:lnTo>
                <a:lnTo>
                  <a:pt x="262" y="201"/>
                </a:lnTo>
                <a:lnTo>
                  <a:pt x="236" y="171"/>
                </a:lnTo>
                <a:lnTo>
                  <a:pt x="248" y="165"/>
                </a:lnTo>
                <a:lnTo>
                  <a:pt x="284" y="181"/>
                </a:lnTo>
                <a:lnTo>
                  <a:pt x="294" y="168"/>
                </a:lnTo>
                <a:lnTo>
                  <a:pt x="287" y="165"/>
                </a:lnTo>
                <a:lnTo>
                  <a:pt x="282" y="162"/>
                </a:lnTo>
                <a:lnTo>
                  <a:pt x="239" y="135"/>
                </a:lnTo>
                <a:lnTo>
                  <a:pt x="245" y="112"/>
                </a:lnTo>
                <a:lnTo>
                  <a:pt x="277" y="89"/>
                </a:lnTo>
                <a:lnTo>
                  <a:pt x="295" y="111"/>
                </a:lnTo>
                <a:lnTo>
                  <a:pt x="300" y="115"/>
                </a:lnTo>
                <a:lnTo>
                  <a:pt x="319" y="142"/>
                </a:lnTo>
                <a:lnTo>
                  <a:pt x="320" y="162"/>
                </a:lnTo>
                <a:close/>
                <a:moveTo>
                  <a:pt x="184" y="13"/>
                </a:moveTo>
                <a:lnTo>
                  <a:pt x="176" y="46"/>
                </a:lnTo>
                <a:lnTo>
                  <a:pt x="218" y="21"/>
                </a:lnTo>
                <a:lnTo>
                  <a:pt x="235" y="41"/>
                </a:lnTo>
                <a:lnTo>
                  <a:pt x="235" y="43"/>
                </a:lnTo>
                <a:lnTo>
                  <a:pt x="238" y="47"/>
                </a:lnTo>
                <a:lnTo>
                  <a:pt x="196" y="79"/>
                </a:lnTo>
                <a:lnTo>
                  <a:pt x="168" y="99"/>
                </a:lnTo>
                <a:lnTo>
                  <a:pt x="150" y="98"/>
                </a:lnTo>
                <a:lnTo>
                  <a:pt x="115" y="93"/>
                </a:lnTo>
                <a:lnTo>
                  <a:pt x="82" y="43"/>
                </a:lnTo>
                <a:lnTo>
                  <a:pt x="117" y="27"/>
                </a:lnTo>
                <a:lnTo>
                  <a:pt x="176" y="0"/>
                </a:lnTo>
                <a:lnTo>
                  <a:pt x="186" y="4"/>
                </a:lnTo>
                <a:lnTo>
                  <a:pt x="184" y="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Freeform 40"/>
          <p:cNvSpPr>
            <a:spLocks noEditPoints="1"/>
          </p:cNvSpPr>
          <p:nvPr/>
        </p:nvSpPr>
        <p:spPr bwMode="auto">
          <a:xfrm>
            <a:off x="4586289" y="4845050"/>
            <a:ext cx="334963" cy="303213"/>
          </a:xfrm>
          <a:custGeom>
            <a:avLst/>
            <a:gdLst>
              <a:gd name="T0" fmla="*/ 28 w 211"/>
              <a:gd name="T1" fmla="*/ 86 h 191"/>
              <a:gd name="T2" fmla="*/ 0 w 211"/>
              <a:gd name="T3" fmla="*/ 88 h 191"/>
              <a:gd name="T4" fmla="*/ 0 w 211"/>
              <a:gd name="T5" fmla="*/ 72 h 191"/>
              <a:gd name="T6" fmla="*/ 15 w 211"/>
              <a:gd name="T7" fmla="*/ 47 h 191"/>
              <a:gd name="T8" fmla="*/ 26 w 211"/>
              <a:gd name="T9" fmla="*/ 43 h 191"/>
              <a:gd name="T10" fmla="*/ 34 w 211"/>
              <a:gd name="T11" fmla="*/ 46 h 191"/>
              <a:gd name="T12" fmla="*/ 32 w 211"/>
              <a:gd name="T13" fmla="*/ 59 h 191"/>
              <a:gd name="T14" fmla="*/ 28 w 211"/>
              <a:gd name="T15" fmla="*/ 67 h 191"/>
              <a:gd name="T16" fmla="*/ 45 w 211"/>
              <a:gd name="T17" fmla="*/ 72 h 191"/>
              <a:gd name="T18" fmla="*/ 28 w 211"/>
              <a:gd name="T19" fmla="*/ 86 h 191"/>
              <a:gd name="T20" fmla="*/ 192 w 211"/>
              <a:gd name="T21" fmla="*/ 80 h 191"/>
              <a:gd name="T22" fmla="*/ 171 w 211"/>
              <a:gd name="T23" fmla="*/ 80 h 191"/>
              <a:gd name="T24" fmla="*/ 161 w 211"/>
              <a:gd name="T25" fmla="*/ 73 h 191"/>
              <a:gd name="T26" fmla="*/ 166 w 211"/>
              <a:gd name="T27" fmla="*/ 54 h 191"/>
              <a:gd name="T28" fmla="*/ 159 w 211"/>
              <a:gd name="T29" fmla="*/ 37 h 191"/>
              <a:gd name="T30" fmla="*/ 176 w 211"/>
              <a:gd name="T31" fmla="*/ 33 h 191"/>
              <a:gd name="T32" fmla="*/ 192 w 211"/>
              <a:gd name="T33" fmla="*/ 43 h 191"/>
              <a:gd name="T34" fmla="*/ 187 w 211"/>
              <a:gd name="T35" fmla="*/ 52 h 191"/>
              <a:gd name="T36" fmla="*/ 197 w 211"/>
              <a:gd name="T37" fmla="*/ 53 h 191"/>
              <a:gd name="T38" fmla="*/ 204 w 211"/>
              <a:gd name="T39" fmla="*/ 56 h 191"/>
              <a:gd name="T40" fmla="*/ 205 w 211"/>
              <a:gd name="T41" fmla="*/ 57 h 191"/>
              <a:gd name="T42" fmla="*/ 211 w 211"/>
              <a:gd name="T43" fmla="*/ 72 h 191"/>
              <a:gd name="T44" fmla="*/ 204 w 211"/>
              <a:gd name="T45" fmla="*/ 75 h 191"/>
              <a:gd name="T46" fmla="*/ 192 w 211"/>
              <a:gd name="T47" fmla="*/ 80 h 191"/>
              <a:gd name="T48" fmla="*/ 117 w 211"/>
              <a:gd name="T49" fmla="*/ 0 h 191"/>
              <a:gd name="T50" fmla="*/ 135 w 211"/>
              <a:gd name="T51" fmla="*/ 64 h 191"/>
              <a:gd name="T52" fmla="*/ 106 w 211"/>
              <a:gd name="T53" fmla="*/ 90 h 191"/>
              <a:gd name="T54" fmla="*/ 109 w 211"/>
              <a:gd name="T55" fmla="*/ 98 h 191"/>
              <a:gd name="T56" fmla="*/ 110 w 211"/>
              <a:gd name="T57" fmla="*/ 101 h 191"/>
              <a:gd name="T58" fmla="*/ 122 w 211"/>
              <a:gd name="T59" fmla="*/ 95 h 191"/>
              <a:gd name="T60" fmla="*/ 129 w 211"/>
              <a:gd name="T61" fmla="*/ 90 h 191"/>
              <a:gd name="T62" fmla="*/ 130 w 211"/>
              <a:gd name="T63" fmla="*/ 92 h 191"/>
              <a:gd name="T64" fmla="*/ 139 w 211"/>
              <a:gd name="T65" fmla="*/ 131 h 191"/>
              <a:gd name="T66" fmla="*/ 136 w 211"/>
              <a:gd name="T67" fmla="*/ 131 h 191"/>
              <a:gd name="T68" fmla="*/ 116 w 211"/>
              <a:gd name="T69" fmla="*/ 144 h 191"/>
              <a:gd name="T70" fmla="*/ 84 w 211"/>
              <a:gd name="T71" fmla="*/ 167 h 191"/>
              <a:gd name="T72" fmla="*/ 9 w 211"/>
              <a:gd name="T73" fmla="*/ 191 h 191"/>
              <a:gd name="T74" fmla="*/ 8 w 211"/>
              <a:gd name="T75" fmla="*/ 186 h 191"/>
              <a:gd name="T76" fmla="*/ 15 w 211"/>
              <a:gd name="T77" fmla="*/ 170 h 191"/>
              <a:gd name="T78" fmla="*/ 54 w 211"/>
              <a:gd name="T79" fmla="*/ 152 h 191"/>
              <a:gd name="T80" fmla="*/ 54 w 211"/>
              <a:gd name="T81" fmla="*/ 138 h 191"/>
              <a:gd name="T82" fmla="*/ 25 w 211"/>
              <a:gd name="T83" fmla="*/ 138 h 191"/>
              <a:gd name="T84" fmla="*/ 25 w 211"/>
              <a:gd name="T85" fmla="*/ 122 h 191"/>
              <a:gd name="T86" fmla="*/ 65 w 211"/>
              <a:gd name="T87" fmla="*/ 109 h 191"/>
              <a:gd name="T88" fmla="*/ 97 w 211"/>
              <a:gd name="T89" fmla="*/ 53 h 191"/>
              <a:gd name="T90" fmla="*/ 68 w 211"/>
              <a:gd name="T91" fmla="*/ 60 h 191"/>
              <a:gd name="T92" fmla="*/ 70 w 211"/>
              <a:gd name="T93" fmla="*/ 28 h 191"/>
              <a:gd name="T94" fmla="*/ 117 w 211"/>
              <a:gd name="T95" fmla="*/ 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11" h="191">
                <a:moveTo>
                  <a:pt x="28" y="86"/>
                </a:moveTo>
                <a:lnTo>
                  <a:pt x="0" y="88"/>
                </a:lnTo>
                <a:lnTo>
                  <a:pt x="0" y="72"/>
                </a:lnTo>
                <a:lnTo>
                  <a:pt x="15" y="47"/>
                </a:lnTo>
                <a:lnTo>
                  <a:pt x="26" y="43"/>
                </a:lnTo>
                <a:lnTo>
                  <a:pt x="34" y="46"/>
                </a:lnTo>
                <a:lnTo>
                  <a:pt x="32" y="59"/>
                </a:lnTo>
                <a:lnTo>
                  <a:pt x="28" y="67"/>
                </a:lnTo>
                <a:lnTo>
                  <a:pt x="45" y="72"/>
                </a:lnTo>
                <a:lnTo>
                  <a:pt x="28" y="86"/>
                </a:lnTo>
                <a:close/>
                <a:moveTo>
                  <a:pt x="192" y="80"/>
                </a:moveTo>
                <a:lnTo>
                  <a:pt x="171" y="80"/>
                </a:lnTo>
                <a:lnTo>
                  <a:pt x="161" y="73"/>
                </a:lnTo>
                <a:lnTo>
                  <a:pt x="166" y="54"/>
                </a:lnTo>
                <a:lnTo>
                  <a:pt x="159" y="37"/>
                </a:lnTo>
                <a:lnTo>
                  <a:pt x="176" y="33"/>
                </a:lnTo>
                <a:lnTo>
                  <a:pt x="192" y="43"/>
                </a:lnTo>
                <a:lnTo>
                  <a:pt x="187" y="52"/>
                </a:lnTo>
                <a:lnTo>
                  <a:pt x="197" y="53"/>
                </a:lnTo>
                <a:lnTo>
                  <a:pt x="204" y="56"/>
                </a:lnTo>
                <a:lnTo>
                  <a:pt x="205" y="57"/>
                </a:lnTo>
                <a:lnTo>
                  <a:pt x="211" y="72"/>
                </a:lnTo>
                <a:lnTo>
                  <a:pt x="204" y="75"/>
                </a:lnTo>
                <a:lnTo>
                  <a:pt x="192" y="80"/>
                </a:lnTo>
                <a:close/>
                <a:moveTo>
                  <a:pt x="117" y="0"/>
                </a:moveTo>
                <a:lnTo>
                  <a:pt x="135" y="64"/>
                </a:lnTo>
                <a:lnTo>
                  <a:pt x="106" y="90"/>
                </a:lnTo>
                <a:lnTo>
                  <a:pt x="109" y="98"/>
                </a:lnTo>
                <a:lnTo>
                  <a:pt x="110" y="101"/>
                </a:lnTo>
                <a:lnTo>
                  <a:pt x="122" y="95"/>
                </a:lnTo>
                <a:lnTo>
                  <a:pt x="129" y="90"/>
                </a:lnTo>
                <a:lnTo>
                  <a:pt x="130" y="92"/>
                </a:lnTo>
                <a:lnTo>
                  <a:pt x="139" y="131"/>
                </a:lnTo>
                <a:lnTo>
                  <a:pt x="136" y="131"/>
                </a:lnTo>
                <a:lnTo>
                  <a:pt x="116" y="144"/>
                </a:lnTo>
                <a:lnTo>
                  <a:pt x="84" y="167"/>
                </a:lnTo>
                <a:lnTo>
                  <a:pt x="9" y="191"/>
                </a:lnTo>
                <a:lnTo>
                  <a:pt x="8" y="186"/>
                </a:lnTo>
                <a:lnTo>
                  <a:pt x="15" y="170"/>
                </a:lnTo>
                <a:lnTo>
                  <a:pt x="54" y="152"/>
                </a:lnTo>
                <a:lnTo>
                  <a:pt x="54" y="138"/>
                </a:lnTo>
                <a:lnTo>
                  <a:pt x="25" y="138"/>
                </a:lnTo>
                <a:lnTo>
                  <a:pt x="25" y="122"/>
                </a:lnTo>
                <a:lnTo>
                  <a:pt x="65" y="109"/>
                </a:lnTo>
                <a:lnTo>
                  <a:pt x="97" y="53"/>
                </a:lnTo>
                <a:lnTo>
                  <a:pt x="68" y="60"/>
                </a:lnTo>
                <a:lnTo>
                  <a:pt x="70" y="28"/>
                </a:lnTo>
                <a:lnTo>
                  <a:pt x="11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Freeform 41"/>
          <p:cNvSpPr>
            <a:spLocks/>
          </p:cNvSpPr>
          <p:nvPr/>
        </p:nvSpPr>
        <p:spPr bwMode="auto">
          <a:xfrm>
            <a:off x="5951539" y="781050"/>
            <a:ext cx="287338" cy="352425"/>
          </a:xfrm>
          <a:custGeom>
            <a:avLst/>
            <a:gdLst>
              <a:gd name="T0" fmla="*/ 129 w 181"/>
              <a:gd name="T1" fmla="*/ 56 h 222"/>
              <a:gd name="T2" fmla="*/ 143 w 181"/>
              <a:gd name="T3" fmla="*/ 60 h 222"/>
              <a:gd name="T4" fmla="*/ 160 w 181"/>
              <a:gd name="T5" fmla="*/ 63 h 222"/>
              <a:gd name="T6" fmla="*/ 170 w 181"/>
              <a:gd name="T7" fmla="*/ 66 h 222"/>
              <a:gd name="T8" fmla="*/ 181 w 181"/>
              <a:gd name="T9" fmla="*/ 102 h 222"/>
              <a:gd name="T10" fmla="*/ 165 w 181"/>
              <a:gd name="T11" fmla="*/ 96 h 222"/>
              <a:gd name="T12" fmla="*/ 163 w 181"/>
              <a:gd name="T13" fmla="*/ 116 h 222"/>
              <a:gd name="T14" fmla="*/ 160 w 181"/>
              <a:gd name="T15" fmla="*/ 155 h 222"/>
              <a:gd name="T16" fmla="*/ 152 w 181"/>
              <a:gd name="T17" fmla="*/ 161 h 222"/>
              <a:gd name="T18" fmla="*/ 104 w 181"/>
              <a:gd name="T19" fmla="*/ 164 h 222"/>
              <a:gd name="T20" fmla="*/ 101 w 181"/>
              <a:gd name="T21" fmla="*/ 176 h 222"/>
              <a:gd name="T22" fmla="*/ 97 w 181"/>
              <a:gd name="T23" fmla="*/ 197 h 222"/>
              <a:gd name="T24" fmla="*/ 59 w 181"/>
              <a:gd name="T25" fmla="*/ 212 h 222"/>
              <a:gd name="T26" fmla="*/ 35 w 181"/>
              <a:gd name="T27" fmla="*/ 222 h 222"/>
              <a:gd name="T28" fmla="*/ 0 w 181"/>
              <a:gd name="T29" fmla="*/ 137 h 222"/>
              <a:gd name="T30" fmla="*/ 58 w 181"/>
              <a:gd name="T31" fmla="*/ 99 h 222"/>
              <a:gd name="T32" fmla="*/ 28 w 181"/>
              <a:gd name="T33" fmla="*/ 65 h 222"/>
              <a:gd name="T34" fmla="*/ 64 w 181"/>
              <a:gd name="T35" fmla="*/ 28 h 222"/>
              <a:gd name="T36" fmla="*/ 78 w 181"/>
              <a:gd name="T37" fmla="*/ 57 h 222"/>
              <a:gd name="T38" fmla="*/ 97 w 181"/>
              <a:gd name="T39" fmla="*/ 0 h 222"/>
              <a:gd name="T40" fmla="*/ 114 w 181"/>
              <a:gd name="T41" fmla="*/ 7 h 222"/>
              <a:gd name="T42" fmla="*/ 104 w 181"/>
              <a:gd name="T43" fmla="*/ 65 h 222"/>
              <a:gd name="T44" fmla="*/ 129 w 181"/>
              <a:gd name="T45" fmla="*/ 56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1" h="222">
                <a:moveTo>
                  <a:pt x="129" y="56"/>
                </a:moveTo>
                <a:lnTo>
                  <a:pt x="143" y="60"/>
                </a:lnTo>
                <a:lnTo>
                  <a:pt x="160" y="63"/>
                </a:lnTo>
                <a:lnTo>
                  <a:pt x="170" y="66"/>
                </a:lnTo>
                <a:lnTo>
                  <a:pt x="181" y="102"/>
                </a:lnTo>
                <a:lnTo>
                  <a:pt x="165" y="96"/>
                </a:lnTo>
                <a:lnTo>
                  <a:pt x="163" y="116"/>
                </a:lnTo>
                <a:lnTo>
                  <a:pt x="160" y="155"/>
                </a:lnTo>
                <a:lnTo>
                  <a:pt x="152" y="161"/>
                </a:lnTo>
                <a:lnTo>
                  <a:pt x="104" y="164"/>
                </a:lnTo>
                <a:lnTo>
                  <a:pt x="101" y="176"/>
                </a:lnTo>
                <a:lnTo>
                  <a:pt x="97" y="197"/>
                </a:lnTo>
                <a:lnTo>
                  <a:pt x="59" y="212"/>
                </a:lnTo>
                <a:lnTo>
                  <a:pt x="35" y="222"/>
                </a:lnTo>
                <a:lnTo>
                  <a:pt x="0" y="137"/>
                </a:lnTo>
                <a:lnTo>
                  <a:pt x="58" y="99"/>
                </a:lnTo>
                <a:lnTo>
                  <a:pt x="28" y="65"/>
                </a:lnTo>
                <a:lnTo>
                  <a:pt x="64" y="28"/>
                </a:lnTo>
                <a:lnTo>
                  <a:pt x="78" y="57"/>
                </a:lnTo>
                <a:lnTo>
                  <a:pt x="97" y="0"/>
                </a:lnTo>
                <a:lnTo>
                  <a:pt x="114" y="7"/>
                </a:lnTo>
                <a:lnTo>
                  <a:pt x="104" y="65"/>
                </a:lnTo>
                <a:lnTo>
                  <a:pt x="129" y="56"/>
                </a:lnTo>
                <a:close/>
              </a:path>
            </a:pathLst>
          </a:custGeom>
          <a:solidFill>
            <a:srgbClr val="FFE0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Freeform 42"/>
          <p:cNvSpPr>
            <a:spLocks/>
          </p:cNvSpPr>
          <p:nvPr/>
        </p:nvSpPr>
        <p:spPr bwMode="auto">
          <a:xfrm>
            <a:off x="6340476" y="2935288"/>
            <a:ext cx="831850" cy="681038"/>
          </a:xfrm>
          <a:custGeom>
            <a:avLst/>
            <a:gdLst>
              <a:gd name="T0" fmla="*/ 508 w 524"/>
              <a:gd name="T1" fmla="*/ 211 h 429"/>
              <a:gd name="T2" fmla="*/ 523 w 524"/>
              <a:gd name="T3" fmla="*/ 266 h 429"/>
              <a:gd name="T4" fmla="*/ 523 w 524"/>
              <a:gd name="T5" fmla="*/ 286 h 429"/>
              <a:gd name="T6" fmla="*/ 521 w 524"/>
              <a:gd name="T7" fmla="*/ 344 h 429"/>
              <a:gd name="T8" fmla="*/ 521 w 524"/>
              <a:gd name="T9" fmla="*/ 374 h 429"/>
              <a:gd name="T10" fmla="*/ 513 w 524"/>
              <a:gd name="T11" fmla="*/ 406 h 429"/>
              <a:gd name="T12" fmla="*/ 491 w 524"/>
              <a:gd name="T13" fmla="*/ 426 h 429"/>
              <a:gd name="T14" fmla="*/ 402 w 524"/>
              <a:gd name="T15" fmla="*/ 413 h 429"/>
              <a:gd name="T16" fmla="*/ 368 w 524"/>
              <a:gd name="T17" fmla="*/ 397 h 429"/>
              <a:gd name="T18" fmla="*/ 358 w 524"/>
              <a:gd name="T19" fmla="*/ 387 h 429"/>
              <a:gd name="T20" fmla="*/ 312 w 524"/>
              <a:gd name="T21" fmla="*/ 346 h 429"/>
              <a:gd name="T22" fmla="*/ 243 w 524"/>
              <a:gd name="T23" fmla="*/ 293 h 429"/>
              <a:gd name="T24" fmla="*/ 211 w 524"/>
              <a:gd name="T25" fmla="*/ 253 h 429"/>
              <a:gd name="T26" fmla="*/ 175 w 524"/>
              <a:gd name="T27" fmla="*/ 248 h 429"/>
              <a:gd name="T28" fmla="*/ 161 w 524"/>
              <a:gd name="T29" fmla="*/ 260 h 429"/>
              <a:gd name="T30" fmla="*/ 135 w 524"/>
              <a:gd name="T31" fmla="*/ 228 h 429"/>
              <a:gd name="T32" fmla="*/ 142 w 524"/>
              <a:gd name="T33" fmla="*/ 208 h 429"/>
              <a:gd name="T34" fmla="*/ 138 w 524"/>
              <a:gd name="T35" fmla="*/ 201 h 429"/>
              <a:gd name="T36" fmla="*/ 107 w 524"/>
              <a:gd name="T37" fmla="*/ 191 h 429"/>
              <a:gd name="T38" fmla="*/ 52 w 524"/>
              <a:gd name="T39" fmla="*/ 194 h 429"/>
              <a:gd name="T40" fmla="*/ 50 w 524"/>
              <a:gd name="T41" fmla="*/ 166 h 429"/>
              <a:gd name="T42" fmla="*/ 47 w 524"/>
              <a:gd name="T43" fmla="*/ 133 h 429"/>
              <a:gd name="T44" fmla="*/ 8 w 524"/>
              <a:gd name="T45" fmla="*/ 135 h 429"/>
              <a:gd name="T46" fmla="*/ 3 w 524"/>
              <a:gd name="T47" fmla="*/ 119 h 429"/>
              <a:gd name="T48" fmla="*/ 41 w 524"/>
              <a:gd name="T49" fmla="*/ 83 h 429"/>
              <a:gd name="T50" fmla="*/ 48 w 524"/>
              <a:gd name="T51" fmla="*/ 78 h 429"/>
              <a:gd name="T52" fmla="*/ 50 w 524"/>
              <a:gd name="T53" fmla="*/ 45 h 429"/>
              <a:gd name="T54" fmla="*/ 64 w 524"/>
              <a:gd name="T55" fmla="*/ 22 h 429"/>
              <a:gd name="T56" fmla="*/ 70 w 524"/>
              <a:gd name="T57" fmla="*/ 12 h 429"/>
              <a:gd name="T58" fmla="*/ 103 w 524"/>
              <a:gd name="T59" fmla="*/ 12 h 429"/>
              <a:gd name="T60" fmla="*/ 146 w 524"/>
              <a:gd name="T61" fmla="*/ 9 h 429"/>
              <a:gd name="T62" fmla="*/ 174 w 524"/>
              <a:gd name="T63" fmla="*/ 58 h 429"/>
              <a:gd name="T64" fmla="*/ 165 w 524"/>
              <a:gd name="T65" fmla="*/ 90 h 429"/>
              <a:gd name="T66" fmla="*/ 202 w 524"/>
              <a:gd name="T67" fmla="*/ 107 h 429"/>
              <a:gd name="T68" fmla="*/ 210 w 524"/>
              <a:gd name="T69" fmla="*/ 133 h 429"/>
              <a:gd name="T70" fmla="*/ 204 w 524"/>
              <a:gd name="T71" fmla="*/ 186 h 429"/>
              <a:gd name="T72" fmla="*/ 243 w 524"/>
              <a:gd name="T73" fmla="*/ 171 h 429"/>
              <a:gd name="T74" fmla="*/ 283 w 524"/>
              <a:gd name="T75" fmla="*/ 136 h 429"/>
              <a:gd name="T76" fmla="*/ 305 w 524"/>
              <a:gd name="T77" fmla="*/ 166 h 429"/>
              <a:gd name="T78" fmla="*/ 451 w 524"/>
              <a:gd name="T79" fmla="*/ 181 h 429"/>
              <a:gd name="T80" fmla="*/ 494 w 524"/>
              <a:gd name="T81" fmla="*/ 185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24" h="429">
                <a:moveTo>
                  <a:pt x="494" y="185"/>
                </a:moveTo>
                <a:lnTo>
                  <a:pt x="508" y="211"/>
                </a:lnTo>
                <a:lnTo>
                  <a:pt x="524" y="240"/>
                </a:lnTo>
                <a:lnTo>
                  <a:pt x="523" y="266"/>
                </a:lnTo>
                <a:lnTo>
                  <a:pt x="523" y="271"/>
                </a:lnTo>
                <a:lnTo>
                  <a:pt x="523" y="286"/>
                </a:lnTo>
                <a:lnTo>
                  <a:pt x="521" y="335"/>
                </a:lnTo>
                <a:lnTo>
                  <a:pt x="521" y="344"/>
                </a:lnTo>
                <a:lnTo>
                  <a:pt x="521" y="361"/>
                </a:lnTo>
                <a:lnTo>
                  <a:pt x="521" y="374"/>
                </a:lnTo>
                <a:lnTo>
                  <a:pt x="521" y="397"/>
                </a:lnTo>
                <a:lnTo>
                  <a:pt x="513" y="406"/>
                </a:lnTo>
                <a:lnTo>
                  <a:pt x="513" y="407"/>
                </a:lnTo>
                <a:lnTo>
                  <a:pt x="491" y="426"/>
                </a:lnTo>
                <a:lnTo>
                  <a:pt x="436" y="429"/>
                </a:lnTo>
                <a:lnTo>
                  <a:pt x="402" y="413"/>
                </a:lnTo>
                <a:lnTo>
                  <a:pt x="391" y="408"/>
                </a:lnTo>
                <a:lnTo>
                  <a:pt x="368" y="397"/>
                </a:lnTo>
                <a:lnTo>
                  <a:pt x="364" y="393"/>
                </a:lnTo>
                <a:lnTo>
                  <a:pt x="358" y="387"/>
                </a:lnTo>
                <a:lnTo>
                  <a:pt x="316" y="351"/>
                </a:lnTo>
                <a:lnTo>
                  <a:pt x="312" y="346"/>
                </a:lnTo>
                <a:lnTo>
                  <a:pt x="246" y="316"/>
                </a:lnTo>
                <a:lnTo>
                  <a:pt x="243" y="293"/>
                </a:lnTo>
                <a:lnTo>
                  <a:pt x="218" y="260"/>
                </a:lnTo>
                <a:lnTo>
                  <a:pt x="211" y="253"/>
                </a:lnTo>
                <a:lnTo>
                  <a:pt x="179" y="247"/>
                </a:lnTo>
                <a:lnTo>
                  <a:pt x="175" y="248"/>
                </a:lnTo>
                <a:lnTo>
                  <a:pt x="165" y="256"/>
                </a:lnTo>
                <a:lnTo>
                  <a:pt x="161" y="260"/>
                </a:lnTo>
                <a:lnTo>
                  <a:pt x="145" y="241"/>
                </a:lnTo>
                <a:lnTo>
                  <a:pt x="135" y="228"/>
                </a:lnTo>
                <a:lnTo>
                  <a:pt x="140" y="214"/>
                </a:lnTo>
                <a:lnTo>
                  <a:pt x="142" y="208"/>
                </a:lnTo>
                <a:lnTo>
                  <a:pt x="148" y="195"/>
                </a:lnTo>
                <a:lnTo>
                  <a:pt x="138" y="201"/>
                </a:lnTo>
                <a:lnTo>
                  <a:pt x="100" y="217"/>
                </a:lnTo>
                <a:lnTo>
                  <a:pt x="107" y="191"/>
                </a:lnTo>
                <a:lnTo>
                  <a:pt x="64" y="192"/>
                </a:lnTo>
                <a:lnTo>
                  <a:pt x="52" y="194"/>
                </a:lnTo>
                <a:lnTo>
                  <a:pt x="11" y="182"/>
                </a:lnTo>
                <a:lnTo>
                  <a:pt x="50" y="166"/>
                </a:lnTo>
                <a:lnTo>
                  <a:pt x="52" y="165"/>
                </a:lnTo>
                <a:lnTo>
                  <a:pt x="47" y="133"/>
                </a:lnTo>
                <a:lnTo>
                  <a:pt x="11" y="140"/>
                </a:lnTo>
                <a:lnTo>
                  <a:pt x="8" y="135"/>
                </a:lnTo>
                <a:lnTo>
                  <a:pt x="6" y="127"/>
                </a:lnTo>
                <a:lnTo>
                  <a:pt x="3" y="119"/>
                </a:lnTo>
                <a:lnTo>
                  <a:pt x="0" y="109"/>
                </a:lnTo>
                <a:lnTo>
                  <a:pt x="41" y="83"/>
                </a:lnTo>
                <a:lnTo>
                  <a:pt x="48" y="80"/>
                </a:lnTo>
                <a:lnTo>
                  <a:pt x="48" y="78"/>
                </a:lnTo>
                <a:lnTo>
                  <a:pt x="51" y="78"/>
                </a:lnTo>
                <a:lnTo>
                  <a:pt x="50" y="45"/>
                </a:lnTo>
                <a:lnTo>
                  <a:pt x="67" y="38"/>
                </a:lnTo>
                <a:lnTo>
                  <a:pt x="64" y="22"/>
                </a:lnTo>
                <a:lnTo>
                  <a:pt x="62" y="15"/>
                </a:lnTo>
                <a:lnTo>
                  <a:pt x="70" y="12"/>
                </a:lnTo>
                <a:lnTo>
                  <a:pt x="93" y="0"/>
                </a:lnTo>
                <a:lnTo>
                  <a:pt x="103" y="12"/>
                </a:lnTo>
                <a:lnTo>
                  <a:pt x="122" y="11"/>
                </a:lnTo>
                <a:lnTo>
                  <a:pt x="146" y="9"/>
                </a:lnTo>
                <a:lnTo>
                  <a:pt x="152" y="19"/>
                </a:lnTo>
                <a:lnTo>
                  <a:pt x="174" y="58"/>
                </a:lnTo>
                <a:lnTo>
                  <a:pt x="166" y="83"/>
                </a:lnTo>
                <a:lnTo>
                  <a:pt x="165" y="90"/>
                </a:lnTo>
                <a:lnTo>
                  <a:pt x="171" y="93"/>
                </a:lnTo>
                <a:lnTo>
                  <a:pt x="202" y="107"/>
                </a:lnTo>
                <a:lnTo>
                  <a:pt x="208" y="111"/>
                </a:lnTo>
                <a:lnTo>
                  <a:pt x="210" y="133"/>
                </a:lnTo>
                <a:lnTo>
                  <a:pt x="211" y="156"/>
                </a:lnTo>
                <a:lnTo>
                  <a:pt x="204" y="186"/>
                </a:lnTo>
                <a:lnTo>
                  <a:pt x="214" y="195"/>
                </a:lnTo>
                <a:lnTo>
                  <a:pt x="243" y="171"/>
                </a:lnTo>
                <a:lnTo>
                  <a:pt x="254" y="162"/>
                </a:lnTo>
                <a:lnTo>
                  <a:pt x="283" y="136"/>
                </a:lnTo>
                <a:lnTo>
                  <a:pt x="301" y="140"/>
                </a:lnTo>
                <a:lnTo>
                  <a:pt x="305" y="166"/>
                </a:lnTo>
                <a:lnTo>
                  <a:pt x="337" y="169"/>
                </a:lnTo>
                <a:lnTo>
                  <a:pt x="451" y="181"/>
                </a:lnTo>
                <a:lnTo>
                  <a:pt x="453" y="181"/>
                </a:lnTo>
                <a:lnTo>
                  <a:pt x="494" y="185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Freeform 43"/>
          <p:cNvSpPr>
            <a:spLocks noEditPoints="1"/>
          </p:cNvSpPr>
          <p:nvPr/>
        </p:nvSpPr>
        <p:spPr bwMode="auto">
          <a:xfrm>
            <a:off x="6556376" y="0"/>
            <a:ext cx="412750" cy="879475"/>
          </a:xfrm>
          <a:custGeom>
            <a:avLst/>
            <a:gdLst>
              <a:gd name="T0" fmla="*/ 105 w 260"/>
              <a:gd name="T1" fmla="*/ 352 h 554"/>
              <a:gd name="T2" fmla="*/ 121 w 260"/>
              <a:gd name="T3" fmla="*/ 366 h 554"/>
              <a:gd name="T4" fmla="*/ 133 w 260"/>
              <a:gd name="T5" fmla="*/ 363 h 554"/>
              <a:gd name="T6" fmla="*/ 152 w 260"/>
              <a:gd name="T7" fmla="*/ 356 h 554"/>
              <a:gd name="T8" fmla="*/ 157 w 260"/>
              <a:gd name="T9" fmla="*/ 363 h 554"/>
              <a:gd name="T10" fmla="*/ 152 w 260"/>
              <a:gd name="T11" fmla="*/ 414 h 554"/>
              <a:gd name="T12" fmla="*/ 156 w 260"/>
              <a:gd name="T13" fmla="*/ 431 h 554"/>
              <a:gd name="T14" fmla="*/ 144 w 260"/>
              <a:gd name="T15" fmla="*/ 499 h 554"/>
              <a:gd name="T16" fmla="*/ 134 w 260"/>
              <a:gd name="T17" fmla="*/ 497 h 554"/>
              <a:gd name="T18" fmla="*/ 120 w 260"/>
              <a:gd name="T19" fmla="*/ 506 h 554"/>
              <a:gd name="T20" fmla="*/ 133 w 260"/>
              <a:gd name="T21" fmla="*/ 523 h 554"/>
              <a:gd name="T22" fmla="*/ 136 w 260"/>
              <a:gd name="T23" fmla="*/ 526 h 554"/>
              <a:gd name="T24" fmla="*/ 120 w 260"/>
              <a:gd name="T25" fmla="*/ 552 h 554"/>
              <a:gd name="T26" fmla="*/ 118 w 260"/>
              <a:gd name="T27" fmla="*/ 554 h 554"/>
              <a:gd name="T28" fmla="*/ 105 w 260"/>
              <a:gd name="T29" fmla="*/ 548 h 554"/>
              <a:gd name="T30" fmla="*/ 105 w 260"/>
              <a:gd name="T31" fmla="*/ 541 h 554"/>
              <a:gd name="T32" fmla="*/ 105 w 260"/>
              <a:gd name="T33" fmla="*/ 532 h 554"/>
              <a:gd name="T34" fmla="*/ 104 w 260"/>
              <a:gd name="T35" fmla="*/ 519 h 554"/>
              <a:gd name="T36" fmla="*/ 97 w 260"/>
              <a:gd name="T37" fmla="*/ 506 h 554"/>
              <a:gd name="T38" fmla="*/ 94 w 260"/>
              <a:gd name="T39" fmla="*/ 505 h 554"/>
              <a:gd name="T40" fmla="*/ 92 w 260"/>
              <a:gd name="T41" fmla="*/ 503 h 554"/>
              <a:gd name="T42" fmla="*/ 66 w 260"/>
              <a:gd name="T43" fmla="*/ 489 h 554"/>
              <a:gd name="T44" fmla="*/ 71 w 260"/>
              <a:gd name="T45" fmla="*/ 486 h 554"/>
              <a:gd name="T46" fmla="*/ 46 w 260"/>
              <a:gd name="T47" fmla="*/ 464 h 554"/>
              <a:gd name="T48" fmla="*/ 58 w 260"/>
              <a:gd name="T49" fmla="*/ 425 h 554"/>
              <a:gd name="T50" fmla="*/ 72 w 260"/>
              <a:gd name="T51" fmla="*/ 381 h 554"/>
              <a:gd name="T52" fmla="*/ 77 w 260"/>
              <a:gd name="T53" fmla="*/ 369 h 554"/>
              <a:gd name="T54" fmla="*/ 84 w 260"/>
              <a:gd name="T55" fmla="*/ 365 h 554"/>
              <a:gd name="T56" fmla="*/ 105 w 260"/>
              <a:gd name="T57" fmla="*/ 352 h 554"/>
              <a:gd name="T58" fmla="*/ 52 w 260"/>
              <a:gd name="T59" fmla="*/ 398 h 554"/>
              <a:gd name="T60" fmla="*/ 22 w 260"/>
              <a:gd name="T61" fmla="*/ 447 h 554"/>
              <a:gd name="T62" fmla="*/ 13 w 260"/>
              <a:gd name="T63" fmla="*/ 437 h 554"/>
              <a:gd name="T64" fmla="*/ 0 w 260"/>
              <a:gd name="T65" fmla="*/ 421 h 554"/>
              <a:gd name="T66" fmla="*/ 4 w 260"/>
              <a:gd name="T67" fmla="*/ 405 h 554"/>
              <a:gd name="T68" fmla="*/ 7 w 260"/>
              <a:gd name="T69" fmla="*/ 395 h 554"/>
              <a:gd name="T70" fmla="*/ 4 w 260"/>
              <a:gd name="T71" fmla="*/ 362 h 554"/>
              <a:gd name="T72" fmla="*/ 3 w 260"/>
              <a:gd name="T73" fmla="*/ 343 h 554"/>
              <a:gd name="T74" fmla="*/ 13 w 260"/>
              <a:gd name="T75" fmla="*/ 303 h 554"/>
              <a:gd name="T76" fmla="*/ 30 w 260"/>
              <a:gd name="T77" fmla="*/ 274 h 554"/>
              <a:gd name="T78" fmla="*/ 33 w 260"/>
              <a:gd name="T79" fmla="*/ 264 h 554"/>
              <a:gd name="T80" fmla="*/ 38 w 260"/>
              <a:gd name="T81" fmla="*/ 249 h 554"/>
              <a:gd name="T82" fmla="*/ 46 w 260"/>
              <a:gd name="T83" fmla="*/ 224 h 554"/>
              <a:gd name="T84" fmla="*/ 56 w 260"/>
              <a:gd name="T85" fmla="*/ 213 h 554"/>
              <a:gd name="T86" fmla="*/ 59 w 260"/>
              <a:gd name="T87" fmla="*/ 209 h 554"/>
              <a:gd name="T88" fmla="*/ 75 w 260"/>
              <a:gd name="T89" fmla="*/ 190 h 554"/>
              <a:gd name="T90" fmla="*/ 113 w 260"/>
              <a:gd name="T91" fmla="*/ 177 h 554"/>
              <a:gd name="T92" fmla="*/ 136 w 260"/>
              <a:gd name="T93" fmla="*/ 156 h 554"/>
              <a:gd name="T94" fmla="*/ 152 w 260"/>
              <a:gd name="T95" fmla="*/ 117 h 554"/>
              <a:gd name="T96" fmla="*/ 146 w 260"/>
              <a:gd name="T97" fmla="*/ 79 h 554"/>
              <a:gd name="T98" fmla="*/ 163 w 260"/>
              <a:gd name="T99" fmla="*/ 58 h 554"/>
              <a:gd name="T100" fmla="*/ 241 w 260"/>
              <a:gd name="T101" fmla="*/ 0 h 554"/>
              <a:gd name="T102" fmla="*/ 244 w 260"/>
              <a:gd name="T103" fmla="*/ 0 h 554"/>
              <a:gd name="T104" fmla="*/ 258 w 260"/>
              <a:gd name="T105" fmla="*/ 36 h 554"/>
              <a:gd name="T106" fmla="*/ 260 w 260"/>
              <a:gd name="T107" fmla="*/ 61 h 554"/>
              <a:gd name="T108" fmla="*/ 240 w 260"/>
              <a:gd name="T109" fmla="*/ 78 h 554"/>
              <a:gd name="T110" fmla="*/ 228 w 260"/>
              <a:gd name="T111" fmla="*/ 133 h 554"/>
              <a:gd name="T112" fmla="*/ 232 w 260"/>
              <a:gd name="T113" fmla="*/ 159 h 554"/>
              <a:gd name="T114" fmla="*/ 172 w 260"/>
              <a:gd name="T115" fmla="*/ 242 h 554"/>
              <a:gd name="T116" fmla="*/ 152 w 260"/>
              <a:gd name="T117" fmla="*/ 297 h 554"/>
              <a:gd name="T118" fmla="*/ 91 w 260"/>
              <a:gd name="T119" fmla="*/ 345 h 554"/>
              <a:gd name="T120" fmla="*/ 75 w 260"/>
              <a:gd name="T121" fmla="*/ 346 h 554"/>
              <a:gd name="T122" fmla="*/ 61 w 260"/>
              <a:gd name="T123" fmla="*/ 346 h 554"/>
              <a:gd name="T124" fmla="*/ 52 w 260"/>
              <a:gd name="T125" fmla="*/ 398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0" h="554">
                <a:moveTo>
                  <a:pt x="105" y="352"/>
                </a:moveTo>
                <a:lnTo>
                  <a:pt x="121" y="366"/>
                </a:lnTo>
                <a:lnTo>
                  <a:pt x="133" y="363"/>
                </a:lnTo>
                <a:lnTo>
                  <a:pt x="152" y="356"/>
                </a:lnTo>
                <a:lnTo>
                  <a:pt x="157" y="363"/>
                </a:lnTo>
                <a:lnTo>
                  <a:pt x="152" y="414"/>
                </a:lnTo>
                <a:lnTo>
                  <a:pt x="156" y="431"/>
                </a:lnTo>
                <a:lnTo>
                  <a:pt x="144" y="499"/>
                </a:lnTo>
                <a:lnTo>
                  <a:pt x="134" y="497"/>
                </a:lnTo>
                <a:lnTo>
                  <a:pt x="120" y="506"/>
                </a:lnTo>
                <a:lnTo>
                  <a:pt x="133" y="523"/>
                </a:lnTo>
                <a:lnTo>
                  <a:pt x="136" y="526"/>
                </a:lnTo>
                <a:lnTo>
                  <a:pt x="120" y="552"/>
                </a:lnTo>
                <a:lnTo>
                  <a:pt x="118" y="554"/>
                </a:lnTo>
                <a:lnTo>
                  <a:pt x="105" y="548"/>
                </a:lnTo>
                <a:lnTo>
                  <a:pt x="105" y="541"/>
                </a:lnTo>
                <a:lnTo>
                  <a:pt x="105" y="532"/>
                </a:lnTo>
                <a:lnTo>
                  <a:pt x="104" y="519"/>
                </a:lnTo>
                <a:lnTo>
                  <a:pt x="97" y="506"/>
                </a:lnTo>
                <a:lnTo>
                  <a:pt x="94" y="505"/>
                </a:lnTo>
                <a:lnTo>
                  <a:pt x="92" y="503"/>
                </a:lnTo>
                <a:lnTo>
                  <a:pt x="66" y="489"/>
                </a:lnTo>
                <a:lnTo>
                  <a:pt x="71" y="486"/>
                </a:lnTo>
                <a:lnTo>
                  <a:pt x="46" y="464"/>
                </a:lnTo>
                <a:lnTo>
                  <a:pt x="58" y="425"/>
                </a:lnTo>
                <a:lnTo>
                  <a:pt x="72" y="381"/>
                </a:lnTo>
                <a:lnTo>
                  <a:pt x="77" y="369"/>
                </a:lnTo>
                <a:lnTo>
                  <a:pt x="84" y="365"/>
                </a:lnTo>
                <a:lnTo>
                  <a:pt x="105" y="352"/>
                </a:lnTo>
                <a:close/>
                <a:moveTo>
                  <a:pt x="52" y="398"/>
                </a:moveTo>
                <a:lnTo>
                  <a:pt x="22" y="447"/>
                </a:lnTo>
                <a:lnTo>
                  <a:pt x="13" y="437"/>
                </a:lnTo>
                <a:lnTo>
                  <a:pt x="0" y="421"/>
                </a:lnTo>
                <a:lnTo>
                  <a:pt x="4" y="405"/>
                </a:lnTo>
                <a:lnTo>
                  <a:pt x="7" y="395"/>
                </a:lnTo>
                <a:lnTo>
                  <a:pt x="4" y="362"/>
                </a:lnTo>
                <a:lnTo>
                  <a:pt x="3" y="343"/>
                </a:lnTo>
                <a:lnTo>
                  <a:pt x="13" y="303"/>
                </a:lnTo>
                <a:lnTo>
                  <a:pt x="30" y="274"/>
                </a:lnTo>
                <a:lnTo>
                  <a:pt x="33" y="264"/>
                </a:lnTo>
                <a:lnTo>
                  <a:pt x="38" y="249"/>
                </a:lnTo>
                <a:lnTo>
                  <a:pt x="46" y="224"/>
                </a:lnTo>
                <a:lnTo>
                  <a:pt x="56" y="213"/>
                </a:lnTo>
                <a:lnTo>
                  <a:pt x="59" y="209"/>
                </a:lnTo>
                <a:lnTo>
                  <a:pt x="75" y="190"/>
                </a:lnTo>
                <a:lnTo>
                  <a:pt x="113" y="177"/>
                </a:lnTo>
                <a:lnTo>
                  <a:pt x="136" y="156"/>
                </a:lnTo>
                <a:lnTo>
                  <a:pt x="152" y="117"/>
                </a:lnTo>
                <a:lnTo>
                  <a:pt x="146" y="79"/>
                </a:lnTo>
                <a:lnTo>
                  <a:pt x="163" y="58"/>
                </a:lnTo>
                <a:lnTo>
                  <a:pt x="241" y="0"/>
                </a:lnTo>
                <a:lnTo>
                  <a:pt x="244" y="0"/>
                </a:lnTo>
                <a:lnTo>
                  <a:pt x="258" y="36"/>
                </a:lnTo>
                <a:lnTo>
                  <a:pt x="260" y="61"/>
                </a:lnTo>
                <a:lnTo>
                  <a:pt x="240" y="78"/>
                </a:lnTo>
                <a:lnTo>
                  <a:pt x="228" y="133"/>
                </a:lnTo>
                <a:lnTo>
                  <a:pt x="232" y="159"/>
                </a:lnTo>
                <a:lnTo>
                  <a:pt x="172" y="242"/>
                </a:lnTo>
                <a:lnTo>
                  <a:pt x="152" y="297"/>
                </a:lnTo>
                <a:lnTo>
                  <a:pt x="91" y="345"/>
                </a:lnTo>
                <a:lnTo>
                  <a:pt x="75" y="346"/>
                </a:lnTo>
                <a:lnTo>
                  <a:pt x="61" y="346"/>
                </a:lnTo>
                <a:lnTo>
                  <a:pt x="52" y="39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Freeform 44"/>
          <p:cNvSpPr>
            <a:spLocks/>
          </p:cNvSpPr>
          <p:nvPr/>
        </p:nvSpPr>
        <p:spPr bwMode="auto">
          <a:xfrm>
            <a:off x="7224714" y="1165225"/>
            <a:ext cx="434975" cy="192088"/>
          </a:xfrm>
          <a:custGeom>
            <a:avLst/>
            <a:gdLst>
              <a:gd name="T0" fmla="*/ 274 w 274"/>
              <a:gd name="T1" fmla="*/ 6 h 121"/>
              <a:gd name="T2" fmla="*/ 253 w 274"/>
              <a:gd name="T3" fmla="*/ 32 h 121"/>
              <a:gd name="T4" fmla="*/ 250 w 274"/>
              <a:gd name="T5" fmla="*/ 34 h 121"/>
              <a:gd name="T6" fmla="*/ 246 w 274"/>
              <a:gd name="T7" fmla="*/ 70 h 121"/>
              <a:gd name="T8" fmla="*/ 243 w 274"/>
              <a:gd name="T9" fmla="*/ 82 h 121"/>
              <a:gd name="T10" fmla="*/ 259 w 274"/>
              <a:gd name="T11" fmla="*/ 72 h 121"/>
              <a:gd name="T12" fmla="*/ 269 w 274"/>
              <a:gd name="T13" fmla="*/ 82 h 121"/>
              <a:gd name="T14" fmla="*/ 260 w 274"/>
              <a:gd name="T15" fmla="*/ 91 h 121"/>
              <a:gd name="T16" fmla="*/ 225 w 274"/>
              <a:gd name="T17" fmla="*/ 106 h 121"/>
              <a:gd name="T18" fmla="*/ 165 w 274"/>
              <a:gd name="T19" fmla="*/ 112 h 121"/>
              <a:gd name="T20" fmla="*/ 189 w 274"/>
              <a:gd name="T21" fmla="*/ 72 h 121"/>
              <a:gd name="T22" fmla="*/ 185 w 274"/>
              <a:gd name="T23" fmla="*/ 70 h 121"/>
              <a:gd name="T24" fmla="*/ 168 w 274"/>
              <a:gd name="T25" fmla="*/ 60 h 121"/>
              <a:gd name="T26" fmla="*/ 143 w 274"/>
              <a:gd name="T27" fmla="*/ 52 h 121"/>
              <a:gd name="T28" fmla="*/ 129 w 274"/>
              <a:gd name="T29" fmla="*/ 70 h 121"/>
              <a:gd name="T30" fmla="*/ 107 w 274"/>
              <a:gd name="T31" fmla="*/ 99 h 121"/>
              <a:gd name="T32" fmla="*/ 29 w 274"/>
              <a:gd name="T33" fmla="*/ 118 h 121"/>
              <a:gd name="T34" fmla="*/ 0 w 274"/>
              <a:gd name="T35" fmla="*/ 121 h 121"/>
              <a:gd name="T36" fmla="*/ 0 w 274"/>
              <a:gd name="T37" fmla="*/ 72 h 121"/>
              <a:gd name="T38" fmla="*/ 10 w 274"/>
              <a:gd name="T39" fmla="*/ 70 h 121"/>
              <a:gd name="T40" fmla="*/ 42 w 274"/>
              <a:gd name="T41" fmla="*/ 63 h 121"/>
              <a:gd name="T42" fmla="*/ 51 w 274"/>
              <a:gd name="T43" fmla="*/ 63 h 121"/>
              <a:gd name="T44" fmla="*/ 80 w 274"/>
              <a:gd name="T45" fmla="*/ 27 h 121"/>
              <a:gd name="T46" fmla="*/ 103 w 274"/>
              <a:gd name="T47" fmla="*/ 0 h 121"/>
              <a:gd name="T48" fmla="*/ 220 w 274"/>
              <a:gd name="T49" fmla="*/ 10 h 121"/>
              <a:gd name="T50" fmla="*/ 230 w 274"/>
              <a:gd name="T51" fmla="*/ 11 h 121"/>
              <a:gd name="T52" fmla="*/ 274 w 274"/>
              <a:gd name="T53" fmla="*/ 6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4" h="121">
                <a:moveTo>
                  <a:pt x="274" y="6"/>
                </a:moveTo>
                <a:lnTo>
                  <a:pt x="253" y="32"/>
                </a:lnTo>
                <a:lnTo>
                  <a:pt x="250" y="34"/>
                </a:lnTo>
                <a:lnTo>
                  <a:pt x="246" y="70"/>
                </a:lnTo>
                <a:lnTo>
                  <a:pt x="243" y="82"/>
                </a:lnTo>
                <a:lnTo>
                  <a:pt x="259" y="72"/>
                </a:lnTo>
                <a:lnTo>
                  <a:pt x="269" y="82"/>
                </a:lnTo>
                <a:lnTo>
                  <a:pt x="260" y="91"/>
                </a:lnTo>
                <a:lnTo>
                  <a:pt x="225" y="106"/>
                </a:lnTo>
                <a:lnTo>
                  <a:pt x="165" y="112"/>
                </a:lnTo>
                <a:lnTo>
                  <a:pt x="189" y="72"/>
                </a:lnTo>
                <a:lnTo>
                  <a:pt x="185" y="70"/>
                </a:lnTo>
                <a:lnTo>
                  <a:pt x="168" y="60"/>
                </a:lnTo>
                <a:lnTo>
                  <a:pt x="143" y="52"/>
                </a:lnTo>
                <a:lnTo>
                  <a:pt x="129" y="70"/>
                </a:lnTo>
                <a:lnTo>
                  <a:pt x="107" y="99"/>
                </a:lnTo>
                <a:lnTo>
                  <a:pt x="29" y="118"/>
                </a:lnTo>
                <a:lnTo>
                  <a:pt x="0" y="121"/>
                </a:lnTo>
                <a:lnTo>
                  <a:pt x="0" y="72"/>
                </a:lnTo>
                <a:lnTo>
                  <a:pt x="10" y="70"/>
                </a:lnTo>
                <a:lnTo>
                  <a:pt x="42" y="63"/>
                </a:lnTo>
                <a:lnTo>
                  <a:pt x="51" y="63"/>
                </a:lnTo>
                <a:lnTo>
                  <a:pt x="80" y="27"/>
                </a:lnTo>
                <a:lnTo>
                  <a:pt x="103" y="0"/>
                </a:lnTo>
                <a:lnTo>
                  <a:pt x="220" y="10"/>
                </a:lnTo>
                <a:lnTo>
                  <a:pt x="230" y="11"/>
                </a:lnTo>
                <a:lnTo>
                  <a:pt x="274" y="6"/>
                </a:lnTo>
                <a:close/>
              </a:path>
            </a:pathLst>
          </a:custGeom>
          <a:solidFill>
            <a:srgbClr val="FCD8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Freeform 45"/>
          <p:cNvSpPr>
            <a:spLocks/>
          </p:cNvSpPr>
          <p:nvPr/>
        </p:nvSpPr>
        <p:spPr bwMode="auto">
          <a:xfrm>
            <a:off x="6607176" y="2035175"/>
            <a:ext cx="219075" cy="77788"/>
          </a:xfrm>
          <a:custGeom>
            <a:avLst/>
            <a:gdLst>
              <a:gd name="T0" fmla="*/ 121 w 138"/>
              <a:gd name="T1" fmla="*/ 8 h 49"/>
              <a:gd name="T2" fmla="*/ 138 w 138"/>
              <a:gd name="T3" fmla="*/ 36 h 49"/>
              <a:gd name="T4" fmla="*/ 124 w 138"/>
              <a:gd name="T5" fmla="*/ 41 h 49"/>
              <a:gd name="T6" fmla="*/ 78 w 138"/>
              <a:gd name="T7" fmla="*/ 15 h 49"/>
              <a:gd name="T8" fmla="*/ 52 w 138"/>
              <a:gd name="T9" fmla="*/ 49 h 49"/>
              <a:gd name="T10" fmla="*/ 3 w 138"/>
              <a:gd name="T11" fmla="*/ 40 h 49"/>
              <a:gd name="T12" fmla="*/ 0 w 138"/>
              <a:gd name="T13" fmla="*/ 30 h 49"/>
              <a:gd name="T14" fmla="*/ 59 w 138"/>
              <a:gd name="T15" fmla="*/ 5 h 49"/>
              <a:gd name="T16" fmla="*/ 68 w 138"/>
              <a:gd name="T17" fmla="*/ 0 h 49"/>
              <a:gd name="T18" fmla="*/ 88 w 138"/>
              <a:gd name="T19" fmla="*/ 10 h 49"/>
              <a:gd name="T20" fmla="*/ 121 w 138"/>
              <a:gd name="T21" fmla="*/ 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8" h="49">
                <a:moveTo>
                  <a:pt x="121" y="8"/>
                </a:moveTo>
                <a:lnTo>
                  <a:pt x="138" y="36"/>
                </a:lnTo>
                <a:lnTo>
                  <a:pt x="124" y="41"/>
                </a:lnTo>
                <a:lnTo>
                  <a:pt x="78" y="15"/>
                </a:lnTo>
                <a:lnTo>
                  <a:pt x="52" y="49"/>
                </a:lnTo>
                <a:lnTo>
                  <a:pt x="3" y="40"/>
                </a:lnTo>
                <a:lnTo>
                  <a:pt x="0" y="30"/>
                </a:lnTo>
                <a:lnTo>
                  <a:pt x="59" y="5"/>
                </a:lnTo>
                <a:lnTo>
                  <a:pt x="68" y="0"/>
                </a:lnTo>
                <a:lnTo>
                  <a:pt x="88" y="10"/>
                </a:lnTo>
                <a:lnTo>
                  <a:pt x="121" y="8"/>
                </a:lnTo>
                <a:close/>
              </a:path>
            </a:pathLst>
          </a:custGeom>
          <a:solidFill>
            <a:srgbClr val="E3EC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Freeform 46"/>
          <p:cNvSpPr>
            <a:spLocks noEditPoints="1"/>
          </p:cNvSpPr>
          <p:nvPr/>
        </p:nvSpPr>
        <p:spPr bwMode="auto">
          <a:xfrm>
            <a:off x="6985001" y="1082675"/>
            <a:ext cx="1169988" cy="1016000"/>
          </a:xfrm>
          <a:custGeom>
            <a:avLst/>
            <a:gdLst>
              <a:gd name="T0" fmla="*/ 727 w 737"/>
              <a:gd name="T1" fmla="*/ 334 h 640"/>
              <a:gd name="T2" fmla="*/ 712 w 737"/>
              <a:gd name="T3" fmla="*/ 229 h 640"/>
              <a:gd name="T4" fmla="*/ 711 w 737"/>
              <a:gd name="T5" fmla="*/ 69 h 640"/>
              <a:gd name="T6" fmla="*/ 588 w 737"/>
              <a:gd name="T7" fmla="*/ 13 h 640"/>
              <a:gd name="T8" fmla="*/ 499 w 737"/>
              <a:gd name="T9" fmla="*/ 20 h 640"/>
              <a:gd name="T10" fmla="*/ 404 w 737"/>
              <a:gd name="T11" fmla="*/ 84 h 640"/>
              <a:gd name="T12" fmla="*/ 410 w 737"/>
              <a:gd name="T13" fmla="*/ 124 h 640"/>
              <a:gd name="T14" fmla="*/ 467 w 737"/>
              <a:gd name="T15" fmla="*/ 85 h 640"/>
              <a:gd name="T16" fmla="*/ 489 w 737"/>
              <a:gd name="T17" fmla="*/ 122 h 640"/>
              <a:gd name="T18" fmla="*/ 561 w 737"/>
              <a:gd name="T19" fmla="*/ 158 h 640"/>
              <a:gd name="T20" fmla="*/ 607 w 737"/>
              <a:gd name="T21" fmla="*/ 196 h 640"/>
              <a:gd name="T22" fmla="*/ 547 w 737"/>
              <a:gd name="T23" fmla="*/ 170 h 640"/>
              <a:gd name="T24" fmla="*/ 453 w 737"/>
              <a:gd name="T25" fmla="*/ 184 h 640"/>
              <a:gd name="T26" fmla="*/ 499 w 737"/>
              <a:gd name="T27" fmla="*/ 218 h 640"/>
              <a:gd name="T28" fmla="*/ 469 w 737"/>
              <a:gd name="T29" fmla="*/ 226 h 640"/>
              <a:gd name="T30" fmla="*/ 436 w 737"/>
              <a:gd name="T31" fmla="*/ 197 h 640"/>
              <a:gd name="T32" fmla="*/ 397 w 737"/>
              <a:gd name="T33" fmla="*/ 239 h 640"/>
              <a:gd name="T34" fmla="*/ 459 w 737"/>
              <a:gd name="T35" fmla="*/ 357 h 640"/>
              <a:gd name="T36" fmla="*/ 453 w 737"/>
              <a:gd name="T37" fmla="*/ 414 h 640"/>
              <a:gd name="T38" fmla="*/ 424 w 737"/>
              <a:gd name="T39" fmla="*/ 347 h 640"/>
              <a:gd name="T40" fmla="*/ 362 w 737"/>
              <a:gd name="T41" fmla="*/ 229 h 640"/>
              <a:gd name="T42" fmla="*/ 317 w 737"/>
              <a:gd name="T43" fmla="*/ 262 h 640"/>
              <a:gd name="T44" fmla="*/ 225 w 737"/>
              <a:gd name="T45" fmla="*/ 206 h 640"/>
              <a:gd name="T46" fmla="*/ 86 w 737"/>
              <a:gd name="T47" fmla="*/ 244 h 640"/>
              <a:gd name="T48" fmla="*/ 49 w 737"/>
              <a:gd name="T49" fmla="*/ 275 h 640"/>
              <a:gd name="T50" fmla="*/ 144 w 737"/>
              <a:gd name="T51" fmla="*/ 324 h 640"/>
              <a:gd name="T52" fmla="*/ 196 w 737"/>
              <a:gd name="T53" fmla="*/ 414 h 640"/>
              <a:gd name="T54" fmla="*/ 244 w 737"/>
              <a:gd name="T55" fmla="*/ 478 h 640"/>
              <a:gd name="T56" fmla="*/ 166 w 737"/>
              <a:gd name="T57" fmla="*/ 416 h 640"/>
              <a:gd name="T58" fmla="*/ 112 w 737"/>
              <a:gd name="T59" fmla="*/ 340 h 640"/>
              <a:gd name="T60" fmla="*/ 6 w 737"/>
              <a:gd name="T61" fmla="*/ 305 h 640"/>
              <a:gd name="T62" fmla="*/ 69 w 737"/>
              <a:gd name="T63" fmla="*/ 352 h 640"/>
              <a:gd name="T64" fmla="*/ 16 w 737"/>
              <a:gd name="T65" fmla="*/ 398 h 640"/>
              <a:gd name="T66" fmla="*/ 127 w 737"/>
              <a:gd name="T67" fmla="*/ 412 h 640"/>
              <a:gd name="T68" fmla="*/ 109 w 737"/>
              <a:gd name="T69" fmla="*/ 434 h 640"/>
              <a:gd name="T70" fmla="*/ 43 w 737"/>
              <a:gd name="T71" fmla="*/ 478 h 640"/>
              <a:gd name="T72" fmla="*/ 109 w 737"/>
              <a:gd name="T73" fmla="*/ 490 h 640"/>
              <a:gd name="T74" fmla="*/ 187 w 737"/>
              <a:gd name="T75" fmla="*/ 522 h 640"/>
              <a:gd name="T76" fmla="*/ 239 w 737"/>
              <a:gd name="T77" fmla="*/ 604 h 640"/>
              <a:gd name="T78" fmla="*/ 397 w 737"/>
              <a:gd name="T79" fmla="*/ 545 h 640"/>
              <a:gd name="T80" fmla="*/ 448 w 737"/>
              <a:gd name="T81" fmla="*/ 509 h 640"/>
              <a:gd name="T82" fmla="*/ 521 w 737"/>
              <a:gd name="T83" fmla="*/ 546 h 640"/>
              <a:gd name="T84" fmla="*/ 613 w 737"/>
              <a:gd name="T85" fmla="*/ 602 h 640"/>
              <a:gd name="T86" fmla="*/ 674 w 737"/>
              <a:gd name="T87" fmla="*/ 584 h 640"/>
              <a:gd name="T88" fmla="*/ 694 w 737"/>
              <a:gd name="T89" fmla="*/ 527 h 640"/>
              <a:gd name="T90" fmla="*/ 710 w 737"/>
              <a:gd name="T91" fmla="*/ 484 h 640"/>
              <a:gd name="T92" fmla="*/ 737 w 737"/>
              <a:gd name="T93" fmla="*/ 402 h 640"/>
              <a:gd name="T94" fmla="*/ 111 w 737"/>
              <a:gd name="T95" fmla="*/ 519 h 640"/>
              <a:gd name="T96" fmla="*/ 137 w 737"/>
              <a:gd name="T97" fmla="*/ 595 h 640"/>
              <a:gd name="T98" fmla="*/ 147 w 737"/>
              <a:gd name="T99" fmla="*/ 548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37" h="640">
                <a:moveTo>
                  <a:pt x="734" y="373"/>
                </a:moveTo>
                <a:lnTo>
                  <a:pt x="731" y="353"/>
                </a:lnTo>
                <a:lnTo>
                  <a:pt x="728" y="342"/>
                </a:lnTo>
                <a:lnTo>
                  <a:pt x="727" y="334"/>
                </a:lnTo>
                <a:lnTo>
                  <a:pt x="723" y="308"/>
                </a:lnTo>
                <a:lnTo>
                  <a:pt x="721" y="294"/>
                </a:lnTo>
                <a:lnTo>
                  <a:pt x="717" y="264"/>
                </a:lnTo>
                <a:lnTo>
                  <a:pt x="712" y="229"/>
                </a:lnTo>
                <a:lnTo>
                  <a:pt x="710" y="199"/>
                </a:lnTo>
                <a:lnTo>
                  <a:pt x="710" y="140"/>
                </a:lnTo>
                <a:lnTo>
                  <a:pt x="711" y="122"/>
                </a:lnTo>
                <a:lnTo>
                  <a:pt x="711" y="69"/>
                </a:lnTo>
                <a:lnTo>
                  <a:pt x="700" y="50"/>
                </a:lnTo>
                <a:lnTo>
                  <a:pt x="692" y="37"/>
                </a:lnTo>
                <a:lnTo>
                  <a:pt x="671" y="0"/>
                </a:lnTo>
                <a:lnTo>
                  <a:pt x="588" y="13"/>
                </a:lnTo>
                <a:lnTo>
                  <a:pt x="547" y="16"/>
                </a:lnTo>
                <a:lnTo>
                  <a:pt x="524" y="17"/>
                </a:lnTo>
                <a:lnTo>
                  <a:pt x="508" y="19"/>
                </a:lnTo>
                <a:lnTo>
                  <a:pt x="499" y="20"/>
                </a:lnTo>
                <a:lnTo>
                  <a:pt x="467" y="36"/>
                </a:lnTo>
                <a:lnTo>
                  <a:pt x="460" y="39"/>
                </a:lnTo>
                <a:lnTo>
                  <a:pt x="425" y="58"/>
                </a:lnTo>
                <a:lnTo>
                  <a:pt x="404" y="84"/>
                </a:lnTo>
                <a:lnTo>
                  <a:pt x="401" y="86"/>
                </a:lnTo>
                <a:lnTo>
                  <a:pt x="397" y="122"/>
                </a:lnTo>
                <a:lnTo>
                  <a:pt x="394" y="134"/>
                </a:lnTo>
                <a:lnTo>
                  <a:pt x="410" y="124"/>
                </a:lnTo>
                <a:lnTo>
                  <a:pt x="420" y="134"/>
                </a:lnTo>
                <a:lnTo>
                  <a:pt x="431" y="122"/>
                </a:lnTo>
                <a:lnTo>
                  <a:pt x="464" y="88"/>
                </a:lnTo>
                <a:lnTo>
                  <a:pt x="467" y="85"/>
                </a:lnTo>
                <a:lnTo>
                  <a:pt x="486" y="65"/>
                </a:lnTo>
                <a:lnTo>
                  <a:pt x="505" y="71"/>
                </a:lnTo>
                <a:lnTo>
                  <a:pt x="495" y="109"/>
                </a:lnTo>
                <a:lnTo>
                  <a:pt x="489" y="122"/>
                </a:lnTo>
                <a:lnTo>
                  <a:pt x="477" y="145"/>
                </a:lnTo>
                <a:lnTo>
                  <a:pt x="512" y="135"/>
                </a:lnTo>
                <a:lnTo>
                  <a:pt x="549" y="148"/>
                </a:lnTo>
                <a:lnTo>
                  <a:pt x="561" y="158"/>
                </a:lnTo>
                <a:lnTo>
                  <a:pt x="562" y="158"/>
                </a:lnTo>
                <a:lnTo>
                  <a:pt x="571" y="169"/>
                </a:lnTo>
                <a:lnTo>
                  <a:pt x="593" y="183"/>
                </a:lnTo>
                <a:lnTo>
                  <a:pt x="607" y="196"/>
                </a:lnTo>
                <a:lnTo>
                  <a:pt x="590" y="199"/>
                </a:lnTo>
                <a:lnTo>
                  <a:pt x="565" y="179"/>
                </a:lnTo>
                <a:lnTo>
                  <a:pt x="561" y="177"/>
                </a:lnTo>
                <a:lnTo>
                  <a:pt x="547" y="170"/>
                </a:lnTo>
                <a:lnTo>
                  <a:pt x="519" y="161"/>
                </a:lnTo>
                <a:lnTo>
                  <a:pt x="467" y="169"/>
                </a:lnTo>
                <a:lnTo>
                  <a:pt x="457" y="170"/>
                </a:lnTo>
                <a:lnTo>
                  <a:pt x="453" y="184"/>
                </a:lnTo>
                <a:lnTo>
                  <a:pt x="456" y="187"/>
                </a:lnTo>
                <a:lnTo>
                  <a:pt x="467" y="197"/>
                </a:lnTo>
                <a:lnTo>
                  <a:pt x="470" y="200"/>
                </a:lnTo>
                <a:lnTo>
                  <a:pt x="499" y="218"/>
                </a:lnTo>
                <a:lnTo>
                  <a:pt x="525" y="233"/>
                </a:lnTo>
                <a:lnTo>
                  <a:pt x="521" y="246"/>
                </a:lnTo>
                <a:lnTo>
                  <a:pt x="489" y="241"/>
                </a:lnTo>
                <a:lnTo>
                  <a:pt x="469" y="226"/>
                </a:lnTo>
                <a:lnTo>
                  <a:pt x="467" y="225"/>
                </a:lnTo>
                <a:lnTo>
                  <a:pt x="446" y="212"/>
                </a:lnTo>
                <a:lnTo>
                  <a:pt x="436" y="199"/>
                </a:lnTo>
                <a:lnTo>
                  <a:pt x="436" y="197"/>
                </a:lnTo>
                <a:lnTo>
                  <a:pt x="420" y="190"/>
                </a:lnTo>
                <a:lnTo>
                  <a:pt x="401" y="212"/>
                </a:lnTo>
                <a:lnTo>
                  <a:pt x="399" y="215"/>
                </a:lnTo>
                <a:lnTo>
                  <a:pt x="397" y="239"/>
                </a:lnTo>
                <a:lnTo>
                  <a:pt x="399" y="248"/>
                </a:lnTo>
                <a:lnTo>
                  <a:pt x="412" y="285"/>
                </a:lnTo>
                <a:lnTo>
                  <a:pt x="446" y="314"/>
                </a:lnTo>
                <a:lnTo>
                  <a:pt x="459" y="357"/>
                </a:lnTo>
                <a:lnTo>
                  <a:pt x="443" y="349"/>
                </a:lnTo>
                <a:lnTo>
                  <a:pt x="441" y="385"/>
                </a:lnTo>
                <a:lnTo>
                  <a:pt x="448" y="402"/>
                </a:lnTo>
                <a:lnTo>
                  <a:pt x="453" y="414"/>
                </a:lnTo>
                <a:lnTo>
                  <a:pt x="448" y="415"/>
                </a:lnTo>
                <a:lnTo>
                  <a:pt x="433" y="419"/>
                </a:lnTo>
                <a:lnTo>
                  <a:pt x="428" y="383"/>
                </a:lnTo>
                <a:lnTo>
                  <a:pt x="424" y="347"/>
                </a:lnTo>
                <a:lnTo>
                  <a:pt x="402" y="317"/>
                </a:lnTo>
                <a:lnTo>
                  <a:pt x="384" y="267"/>
                </a:lnTo>
                <a:lnTo>
                  <a:pt x="363" y="231"/>
                </a:lnTo>
                <a:lnTo>
                  <a:pt x="362" y="229"/>
                </a:lnTo>
                <a:lnTo>
                  <a:pt x="345" y="235"/>
                </a:lnTo>
                <a:lnTo>
                  <a:pt x="326" y="235"/>
                </a:lnTo>
                <a:lnTo>
                  <a:pt x="322" y="241"/>
                </a:lnTo>
                <a:lnTo>
                  <a:pt x="317" y="262"/>
                </a:lnTo>
                <a:lnTo>
                  <a:pt x="270" y="271"/>
                </a:lnTo>
                <a:lnTo>
                  <a:pt x="258" y="265"/>
                </a:lnTo>
                <a:lnTo>
                  <a:pt x="257" y="225"/>
                </a:lnTo>
                <a:lnTo>
                  <a:pt x="225" y="206"/>
                </a:lnTo>
                <a:lnTo>
                  <a:pt x="179" y="203"/>
                </a:lnTo>
                <a:lnTo>
                  <a:pt x="143" y="212"/>
                </a:lnTo>
                <a:lnTo>
                  <a:pt x="111" y="229"/>
                </a:lnTo>
                <a:lnTo>
                  <a:pt x="86" y="244"/>
                </a:lnTo>
                <a:lnTo>
                  <a:pt x="85" y="245"/>
                </a:lnTo>
                <a:lnTo>
                  <a:pt x="47" y="256"/>
                </a:lnTo>
                <a:lnTo>
                  <a:pt x="49" y="272"/>
                </a:lnTo>
                <a:lnTo>
                  <a:pt x="49" y="275"/>
                </a:lnTo>
                <a:lnTo>
                  <a:pt x="69" y="293"/>
                </a:lnTo>
                <a:lnTo>
                  <a:pt x="104" y="311"/>
                </a:lnTo>
                <a:lnTo>
                  <a:pt x="127" y="317"/>
                </a:lnTo>
                <a:lnTo>
                  <a:pt x="144" y="324"/>
                </a:lnTo>
                <a:lnTo>
                  <a:pt x="182" y="334"/>
                </a:lnTo>
                <a:lnTo>
                  <a:pt x="186" y="365"/>
                </a:lnTo>
                <a:lnTo>
                  <a:pt x="183" y="391"/>
                </a:lnTo>
                <a:lnTo>
                  <a:pt x="196" y="414"/>
                </a:lnTo>
                <a:lnTo>
                  <a:pt x="210" y="424"/>
                </a:lnTo>
                <a:lnTo>
                  <a:pt x="232" y="442"/>
                </a:lnTo>
                <a:lnTo>
                  <a:pt x="254" y="464"/>
                </a:lnTo>
                <a:lnTo>
                  <a:pt x="244" y="478"/>
                </a:lnTo>
                <a:lnTo>
                  <a:pt x="212" y="463"/>
                </a:lnTo>
                <a:lnTo>
                  <a:pt x="189" y="438"/>
                </a:lnTo>
                <a:lnTo>
                  <a:pt x="187" y="438"/>
                </a:lnTo>
                <a:lnTo>
                  <a:pt x="166" y="416"/>
                </a:lnTo>
                <a:lnTo>
                  <a:pt x="160" y="409"/>
                </a:lnTo>
                <a:lnTo>
                  <a:pt x="154" y="391"/>
                </a:lnTo>
                <a:lnTo>
                  <a:pt x="138" y="367"/>
                </a:lnTo>
                <a:lnTo>
                  <a:pt x="112" y="340"/>
                </a:lnTo>
                <a:lnTo>
                  <a:pt x="111" y="339"/>
                </a:lnTo>
                <a:lnTo>
                  <a:pt x="71" y="317"/>
                </a:lnTo>
                <a:lnTo>
                  <a:pt x="33" y="294"/>
                </a:lnTo>
                <a:lnTo>
                  <a:pt x="6" y="305"/>
                </a:lnTo>
                <a:lnTo>
                  <a:pt x="0" y="339"/>
                </a:lnTo>
                <a:lnTo>
                  <a:pt x="19" y="347"/>
                </a:lnTo>
                <a:lnTo>
                  <a:pt x="45" y="347"/>
                </a:lnTo>
                <a:lnTo>
                  <a:pt x="69" y="352"/>
                </a:lnTo>
                <a:lnTo>
                  <a:pt x="75" y="355"/>
                </a:lnTo>
                <a:lnTo>
                  <a:pt x="76" y="366"/>
                </a:lnTo>
                <a:lnTo>
                  <a:pt x="43" y="376"/>
                </a:lnTo>
                <a:lnTo>
                  <a:pt x="16" y="398"/>
                </a:lnTo>
                <a:lnTo>
                  <a:pt x="39" y="409"/>
                </a:lnTo>
                <a:lnTo>
                  <a:pt x="79" y="395"/>
                </a:lnTo>
                <a:lnTo>
                  <a:pt x="115" y="385"/>
                </a:lnTo>
                <a:lnTo>
                  <a:pt x="127" y="412"/>
                </a:lnTo>
                <a:lnTo>
                  <a:pt x="156" y="435"/>
                </a:lnTo>
                <a:lnTo>
                  <a:pt x="161" y="451"/>
                </a:lnTo>
                <a:lnTo>
                  <a:pt x="134" y="448"/>
                </a:lnTo>
                <a:lnTo>
                  <a:pt x="109" y="434"/>
                </a:lnTo>
                <a:lnTo>
                  <a:pt x="117" y="457"/>
                </a:lnTo>
                <a:lnTo>
                  <a:pt x="92" y="461"/>
                </a:lnTo>
                <a:lnTo>
                  <a:pt x="71" y="458"/>
                </a:lnTo>
                <a:lnTo>
                  <a:pt x="43" y="478"/>
                </a:lnTo>
                <a:lnTo>
                  <a:pt x="76" y="530"/>
                </a:lnTo>
                <a:lnTo>
                  <a:pt x="88" y="532"/>
                </a:lnTo>
                <a:lnTo>
                  <a:pt x="95" y="515"/>
                </a:lnTo>
                <a:lnTo>
                  <a:pt x="109" y="490"/>
                </a:lnTo>
                <a:lnTo>
                  <a:pt x="133" y="481"/>
                </a:lnTo>
                <a:lnTo>
                  <a:pt x="140" y="497"/>
                </a:lnTo>
                <a:lnTo>
                  <a:pt x="164" y="519"/>
                </a:lnTo>
                <a:lnTo>
                  <a:pt x="187" y="522"/>
                </a:lnTo>
                <a:lnTo>
                  <a:pt x="221" y="530"/>
                </a:lnTo>
                <a:lnTo>
                  <a:pt x="206" y="551"/>
                </a:lnTo>
                <a:lnTo>
                  <a:pt x="228" y="556"/>
                </a:lnTo>
                <a:lnTo>
                  <a:pt x="239" y="604"/>
                </a:lnTo>
                <a:lnTo>
                  <a:pt x="268" y="634"/>
                </a:lnTo>
                <a:lnTo>
                  <a:pt x="294" y="640"/>
                </a:lnTo>
                <a:lnTo>
                  <a:pt x="386" y="564"/>
                </a:lnTo>
                <a:lnTo>
                  <a:pt x="397" y="545"/>
                </a:lnTo>
                <a:lnTo>
                  <a:pt x="411" y="513"/>
                </a:lnTo>
                <a:lnTo>
                  <a:pt x="421" y="494"/>
                </a:lnTo>
                <a:lnTo>
                  <a:pt x="447" y="509"/>
                </a:lnTo>
                <a:lnTo>
                  <a:pt x="448" y="509"/>
                </a:lnTo>
                <a:lnTo>
                  <a:pt x="467" y="517"/>
                </a:lnTo>
                <a:lnTo>
                  <a:pt x="480" y="526"/>
                </a:lnTo>
                <a:lnTo>
                  <a:pt x="500" y="536"/>
                </a:lnTo>
                <a:lnTo>
                  <a:pt x="521" y="546"/>
                </a:lnTo>
                <a:lnTo>
                  <a:pt x="541" y="556"/>
                </a:lnTo>
                <a:lnTo>
                  <a:pt x="565" y="569"/>
                </a:lnTo>
                <a:lnTo>
                  <a:pt x="584" y="582"/>
                </a:lnTo>
                <a:lnTo>
                  <a:pt x="613" y="602"/>
                </a:lnTo>
                <a:lnTo>
                  <a:pt x="636" y="620"/>
                </a:lnTo>
                <a:lnTo>
                  <a:pt x="655" y="634"/>
                </a:lnTo>
                <a:lnTo>
                  <a:pt x="663" y="615"/>
                </a:lnTo>
                <a:lnTo>
                  <a:pt x="674" y="584"/>
                </a:lnTo>
                <a:lnTo>
                  <a:pt x="679" y="565"/>
                </a:lnTo>
                <a:lnTo>
                  <a:pt x="687" y="548"/>
                </a:lnTo>
                <a:lnTo>
                  <a:pt x="692" y="532"/>
                </a:lnTo>
                <a:lnTo>
                  <a:pt x="694" y="527"/>
                </a:lnTo>
                <a:lnTo>
                  <a:pt x="700" y="510"/>
                </a:lnTo>
                <a:lnTo>
                  <a:pt x="701" y="503"/>
                </a:lnTo>
                <a:lnTo>
                  <a:pt x="705" y="493"/>
                </a:lnTo>
                <a:lnTo>
                  <a:pt x="710" y="484"/>
                </a:lnTo>
                <a:lnTo>
                  <a:pt x="720" y="454"/>
                </a:lnTo>
                <a:lnTo>
                  <a:pt x="728" y="427"/>
                </a:lnTo>
                <a:lnTo>
                  <a:pt x="734" y="415"/>
                </a:lnTo>
                <a:lnTo>
                  <a:pt x="737" y="402"/>
                </a:lnTo>
                <a:lnTo>
                  <a:pt x="734" y="373"/>
                </a:lnTo>
                <a:close/>
                <a:moveTo>
                  <a:pt x="130" y="530"/>
                </a:moveTo>
                <a:lnTo>
                  <a:pt x="121" y="506"/>
                </a:lnTo>
                <a:lnTo>
                  <a:pt x="111" y="519"/>
                </a:lnTo>
                <a:lnTo>
                  <a:pt x="94" y="556"/>
                </a:lnTo>
                <a:lnTo>
                  <a:pt x="94" y="569"/>
                </a:lnTo>
                <a:lnTo>
                  <a:pt x="111" y="575"/>
                </a:lnTo>
                <a:lnTo>
                  <a:pt x="137" y="595"/>
                </a:lnTo>
                <a:lnTo>
                  <a:pt x="140" y="578"/>
                </a:lnTo>
                <a:lnTo>
                  <a:pt x="166" y="569"/>
                </a:lnTo>
                <a:lnTo>
                  <a:pt x="179" y="555"/>
                </a:lnTo>
                <a:lnTo>
                  <a:pt x="147" y="548"/>
                </a:lnTo>
                <a:lnTo>
                  <a:pt x="130" y="53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Freeform 47"/>
          <p:cNvSpPr>
            <a:spLocks/>
          </p:cNvSpPr>
          <p:nvPr/>
        </p:nvSpPr>
        <p:spPr bwMode="auto">
          <a:xfrm>
            <a:off x="6559551" y="3175"/>
            <a:ext cx="406400" cy="704850"/>
          </a:xfrm>
          <a:custGeom>
            <a:avLst/>
            <a:gdLst>
              <a:gd name="T0" fmla="*/ 0 w 178"/>
              <a:gd name="T1" fmla="*/ 291 h 308"/>
              <a:gd name="T2" fmla="*/ 9 w 178"/>
              <a:gd name="T3" fmla="*/ 301 h 308"/>
              <a:gd name="T4" fmla="*/ 14 w 178"/>
              <a:gd name="T5" fmla="*/ 308 h 308"/>
              <a:gd name="T6" fmla="*/ 34 w 178"/>
              <a:gd name="T7" fmla="*/ 275 h 308"/>
              <a:gd name="T8" fmla="*/ 40 w 178"/>
              <a:gd name="T9" fmla="*/ 239 h 308"/>
              <a:gd name="T10" fmla="*/ 41 w 178"/>
              <a:gd name="T11" fmla="*/ 238 h 308"/>
              <a:gd name="T12" fmla="*/ 51 w 178"/>
              <a:gd name="T13" fmla="*/ 238 h 308"/>
              <a:gd name="T14" fmla="*/ 61 w 178"/>
              <a:gd name="T15" fmla="*/ 237 h 308"/>
              <a:gd name="T16" fmla="*/ 104 w 178"/>
              <a:gd name="T17" fmla="*/ 204 h 308"/>
              <a:gd name="T18" fmla="*/ 117 w 178"/>
              <a:gd name="T19" fmla="*/ 167 h 308"/>
              <a:gd name="T20" fmla="*/ 118 w 178"/>
              <a:gd name="T21" fmla="*/ 167 h 308"/>
              <a:gd name="T22" fmla="*/ 159 w 178"/>
              <a:gd name="T23" fmla="*/ 109 h 308"/>
              <a:gd name="T24" fmla="*/ 156 w 178"/>
              <a:gd name="T25" fmla="*/ 91 h 308"/>
              <a:gd name="T26" fmla="*/ 156 w 178"/>
              <a:gd name="T27" fmla="*/ 91 h 308"/>
              <a:gd name="T28" fmla="*/ 164 w 178"/>
              <a:gd name="T29" fmla="*/ 53 h 308"/>
              <a:gd name="T30" fmla="*/ 165 w 178"/>
              <a:gd name="T31" fmla="*/ 52 h 308"/>
              <a:gd name="T32" fmla="*/ 178 w 178"/>
              <a:gd name="T33" fmla="*/ 41 h 308"/>
              <a:gd name="T34" fmla="*/ 177 w 178"/>
              <a:gd name="T35" fmla="*/ 24 h 308"/>
              <a:gd name="T36" fmla="*/ 167 w 178"/>
              <a:gd name="T37" fmla="*/ 0 h 308"/>
              <a:gd name="T38" fmla="*/ 113 w 178"/>
              <a:gd name="T39" fmla="*/ 40 h 308"/>
              <a:gd name="T40" fmla="*/ 101 w 178"/>
              <a:gd name="T41" fmla="*/ 54 h 308"/>
              <a:gd name="T42" fmla="*/ 106 w 178"/>
              <a:gd name="T43" fmla="*/ 79 h 308"/>
              <a:gd name="T44" fmla="*/ 105 w 178"/>
              <a:gd name="T45" fmla="*/ 80 h 308"/>
              <a:gd name="T46" fmla="*/ 94 w 178"/>
              <a:gd name="T47" fmla="*/ 108 h 308"/>
              <a:gd name="T48" fmla="*/ 93 w 178"/>
              <a:gd name="T49" fmla="*/ 108 h 308"/>
              <a:gd name="T50" fmla="*/ 77 w 178"/>
              <a:gd name="T51" fmla="*/ 123 h 308"/>
              <a:gd name="T52" fmla="*/ 77 w 178"/>
              <a:gd name="T53" fmla="*/ 123 h 308"/>
              <a:gd name="T54" fmla="*/ 52 w 178"/>
              <a:gd name="T55" fmla="*/ 132 h 308"/>
              <a:gd name="T56" fmla="*/ 41 w 178"/>
              <a:gd name="T57" fmla="*/ 144 h 308"/>
              <a:gd name="T58" fmla="*/ 39 w 178"/>
              <a:gd name="T59" fmla="*/ 148 h 308"/>
              <a:gd name="T60" fmla="*/ 32 w 178"/>
              <a:gd name="T61" fmla="*/ 155 h 308"/>
              <a:gd name="T62" fmla="*/ 21 w 178"/>
              <a:gd name="T63" fmla="*/ 189 h 308"/>
              <a:gd name="T64" fmla="*/ 9 w 178"/>
              <a:gd name="T65" fmla="*/ 209 h 308"/>
              <a:gd name="T66" fmla="*/ 2 w 178"/>
              <a:gd name="T67" fmla="*/ 237 h 308"/>
              <a:gd name="T68" fmla="*/ 3 w 178"/>
              <a:gd name="T69" fmla="*/ 249 h 308"/>
              <a:gd name="T70" fmla="*/ 5 w 178"/>
              <a:gd name="T71" fmla="*/ 273 h 308"/>
              <a:gd name="T72" fmla="*/ 5 w 178"/>
              <a:gd name="T73" fmla="*/ 273 h 308"/>
              <a:gd name="T74" fmla="*/ 3 w 178"/>
              <a:gd name="T75" fmla="*/ 280 h 308"/>
              <a:gd name="T76" fmla="*/ 0 w 178"/>
              <a:gd name="T77" fmla="*/ 291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8" h="308">
                <a:moveTo>
                  <a:pt x="0" y="291"/>
                </a:moveTo>
                <a:cubicBezTo>
                  <a:pt x="9" y="301"/>
                  <a:pt x="9" y="301"/>
                  <a:pt x="9" y="301"/>
                </a:cubicBezTo>
                <a:cubicBezTo>
                  <a:pt x="14" y="308"/>
                  <a:pt x="14" y="308"/>
                  <a:pt x="14" y="308"/>
                </a:cubicBezTo>
                <a:cubicBezTo>
                  <a:pt x="34" y="275"/>
                  <a:pt x="34" y="275"/>
                  <a:pt x="34" y="275"/>
                </a:cubicBezTo>
                <a:cubicBezTo>
                  <a:pt x="40" y="239"/>
                  <a:pt x="40" y="239"/>
                  <a:pt x="40" y="239"/>
                </a:cubicBezTo>
                <a:cubicBezTo>
                  <a:pt x="40" y="238"/>
                  <a:pt x="41" y="238"/>
                  <a:pt x="41" y="238"/>
                </a:cubicBezTo>
                <a:cubicBezTo>
                  <a:pt x="51" y="238"/>
                  <a:pt x="51" y="238"/>
                  <a:pt x="51" y="238"/>
                </a:cubicBezTo>
                <a:cubicBezTo>
                  <a:pt x="61" y="237"/>
                  <a:pt x="61" y="237"/>
                  <a:pt x="61" y="237"/>
                </a:cubicBezTo>
                <a:cubicBezTo>
                  <a:pt x="104" y="204"/>
                  <a:pt x="104" y="204"/>
                  <a:pt x="104" y="204"/>
                </a:cubicBezTo>
                <a:cubicBezTo>
                  <a:pt x="117" y="167"/>
                  <a:pt x="117" y="167"/>
                  <a:pt x="117" y="167"/>
                </a:cubicBezTo>
                <a:cubicBezTo>
                  <a:pt x="117" y="167"/>
                  <a:pt x="117" y="167"/>
                  <a:pt x="118" y="167"/>
                </a:cubicBezTo>
                <a:cubicBezTo>
                  <a:pt x="159" y="109"/>
                  <a:pt x="159" y="109"/>
                  <a:pt x="159" y="109"/>
                </a:cubicBezTo>
                <a:cubicBezTo>
                  <a:pt x="156" y="91"/>
                  <a:pt x="156" y="91"/>
                  <a:pt x="156" y="91"/>
                </a:cubicBezTo>
                <a:cubicBezTo>
                  <a:pt x="156" y="91"/>
                  <a:pt x="156" y="91"/>
                  <a:pt x="156" y="91"/>
                </a:cubicBezTo>
                <a:cubicBezTo>
                  <a:pt x="164" y="53"/>
                  <a:pt x="164" y="53"/>
                  <a:pt x="164" y="53"/>
                </a:cubicBezTo>
                <a:cubicBezTo>
                  <a:pt x="164" y="52"/>
                  <a:pt x="165" y="52"/>
                  <a:pt x="165" y="52"/>
                </a:cubicBezTo>
                <a:cubicBezTo>
                  <a:pt x="178" y="41"/>
                  <a:pt x="178" y="41"/>
                  <a:pt x="178" y="41"/>
                </a:cubicBezTo>
                <a:cubicBezTo>
                  <a:pt x="177" y="24"/>
                  <a:pt x="177" y="24"/>
                  <a:pt x="177" y="24"/>
                </a:cubicBezTo>
                <a:cubicBezTo>
                  <a:pt x="167" y="0"/>
                  <a:pt x="167" y="0"/>
                  <a:pt x="167" y="0"/>
                </a:cubicBezTo>
                <a:cubicBezTo>
                  <a:pt x="113" y="40"/>
                  <a:pt x="113" y="40"/>
                  <a:pt x="113" y="40"/>
                </a:cubicBezTo>
                <a:cubicBezTo>
                  <a:pt x="101" y="54"/>
                  <a:pt x="101" y="54"/>
                  <a:pt x="101" y="54"/>
                </a:cubicBezTo>
                <a:cubicBezTo>
                  <a:pt x="106" y="79"/>
                  <a:pt x="106" y="79"/>
                  <a:pt x="106" y="79"/>
                </a:cubicBezTo>
                <a:cubicBezTo>
                  <a:pt x="106" y="80"/>
                  <a:pt x="106" y="80"/>
                  <a:pt x="105" y="80"/>
                </a:cubicBezTo>
                <a:cubicBezTo>
                  <a:pt x="94" y="108"/>
                  <a:pt x="94" y="108"/>
                  <a:pt x="94" y="108"/>
                </a:cubicBezTo>
                <a:cubicBezTo>
                  <a:pt x="94" y="108"/>
                  <a:pt x="94" y="108"/>
                  <a:pt x="93" y="108"/>
                </a:cubicBezTo>
                <a:cubicBezTo>
                  <a:pt x="77" y="123"/>
                  <a:pt x="77" y="123"/>
                  <a:pt x="77" y="123"/>
                </a:cubicBezTo>
                <a:cubicBezTo>
                  <a:pt x="77" y="123"/>
                  <a:pt x="77" y="123"/>
                  <a:pt x="77" y="123"/>
                </a:cubicBezTo>
                <a:cubicBezTo>
                  <a:pt x="52" y="132"/>
                  <a:pt x="52" y="132"/>
                  <a:pt x="52" y="132"/>
                </a:cubicBezTo>
                <a:cubicBezTo>
                  <a:pt x="41" y="144"/>
                  <a:pt x="41" y="144"/>
                  <a:pt x="41" y="144"/>
                </a:cubicBezTo>
                <a:cubicBezTo>
                  <a:pt x="39" y="148"/>
                  <a:pt x="39" y="148"/>
                  <a:pt x="39" y="148"/>
                </a:cubicBezTo>
                <a:cubicBezTo>
                  <a:pt x="32" y="155"/>
                  <a:pt x="32" y="155"/>
                  <a:pt x="32" y="155"/>
                </a:cubicBezTo>
                <a:cubicBezTo>
                  <a:pt x="21" y="189"/>
                  <a:pt x="21" y="189"/>
                  <a:pt x="21" y="189"/>
                </a:cubicBezTo>
                <a:cubicBezTo>
                  <a:pt x="9" y="209"/>
                  <a:pt x="9" y="209"/>
                  <a:pt x="9" y="209"/>
                </a:cubicBezTo>
                <a:cubicBezTo>
                  <a:pt x="2" y="237"/>
                  <a:pt x="2" y="237"/>
                  <a:pt x="2" y="237"/>
                </a:cubicBezTo>
                <a:cubicBezTo>
                  <a:pt x="3" y="249"/>
                  <a:pt x="3" y="249"/>
                  <a:pt x="3" y="249"/>
                </a:cubicBezTo>
                <a:cubicBezTo>
                  <a:pt x="5" y="273"/>
                  <a:pt x="5" y="273"/>
                  <a:pt x="5" y="273"/>
                </a:cubicBezTo>
                <a:cubicBezTo>
                  <a:pt x="5" y="273"/>
                  <a:pt x="5" y="273"/>
                  <a:pt x="5" y="273"/>
                </a:cubicBezTo>
                <a:cubicBezTo>
                  <a:pt x="3" y="280"/>
                  <a:pt x="3" y="280"/>
                  <a:pt x="3" y="280"/>
                </a:cubicBezTo>
                <a:lnTo>
                  <a:pt x="0" y="291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Freeform 48"/>
          <p:cNvSpPr>
            <a:spLocks/>
          </p:cNvSpPr>
          <p:nvPr/>
        </p:nvSpPr>
        <p:spPr bwMode="auto">
          <a:xfrm>
            <a:off x="6316664" y="560388"/>
            <a:ext cx="649288" cy="1025525"/>
          </a:xfrm>
          <a:custGeom>
            <a:avLst/>
            <a:gdLst>
              <a:gd name="T0" fmla="*/ 280 w 284"/>
              <a:gd name="T1" fmla="*/ 296 h 448"/>
              <a:gd name="T2" fmla="*/ 257 w 284"/>
              <a:gd name="T3" fmla="*/ 354 h 448"/>
              <a:gd name="T4" fmla="*/ 252 w 284"/>
              <a:gd name="T5" fmla="*/ 374 h 448"/>
              <a:gd name="T6" fmla="*/ 227 w 284"/>
              <a:gd name="T7" fmla="*/ 358 h 448"/>
              <a:gd name="T8" fmla="*/ 209 w 284"/>
              <a:gd name="T9" fmla="*/ 330 h 448"/>
              <a:gd name="T10" fmla="*/ 203 w 284"/>
              <a:gd name="T11" fmla="*/ 357 h 448"/>
              <a:gd name="T12" fmla="*/ 185 w 284"/>
              <a:gd name="T13" fmla="*/ 382 h 448"/>
              <a:gd name="T14" fmla="*/ 154 w 284"/>
              <a:gd name="T15" fmla="*/ 445 h 448"/>
              <a:gd name="T16" fmla="*/ 130 w 284"/>
              <a:gd name="T17" fmla="*/ 432 h 448"/>
              <a:gd name="T18" fmla="*/ 112 w 284"/>
              <a:gd name="T19" fmla="*/ 388 h 448"/>
              <a:gd name="T20" fmla="*/ 154 w 284"/>
              <a:gd name="T21" fmla="*/ 324 h 448"/>
              <a:gd name="T22" fmla="*/ 136 w 284"/>
              <a:gd name="T23" fmla="*/ 320 h 448"/>
              <a:gd name="T24" fmla="*/ 133 w 284"/>
              <a:gd name="T25" fmla="*/ 321 h 448"/>
              <a:gd name="T26" fmla="*/ 110 w 284"/>
              <a:gd name="T27" fmla="*/ 351 h 448"/>
              <a:gd name="T28" fmla="*/ 54 w 284"/>
              <a:gd name="T29" fmla="*/ 422 h 448"/>
              <a:gd name="T30" fmla="*/ 36 w 284"/>
              <a:gd name="T31" fmla="*/ 447 h 448"/>
              <a:gd name="T32" fmla="*/ 5 w 284"/>
              <a:gd name="T33" fmla="*/ 437 h 448"/>
              <a:gd name="T34" fmla="*/ 6 w 284"/>
              <a:gd name="T35" fmla="*/ 431 h 448"/>
              <a:gd name="T36" fmla="*/ 66 w 284"/>
              <a:gd name="T37" fmla="*/ 341 h 448"/>
              <a:gd name="T38" fmla="*/ 48 w 284"/>
              <a:gd name="T39" fmla="*/ 318 h 448"/>
              <a:gd name="T40" fmla="*/ 82 w 284"/>
              <a:gd name="T41" fmla="*/ 325 h 448"/>
              <a:gd name="T42" fmla="*/ 81 w 284"/>
              <a:gd name="T43" fmla="*/ 313 h 448"/>
              <a:gd name="T44" fmla="*/ 54 w 284"/>
              <a:gd name="T45" fmla="*/ 278 h 448"/>
              <a:gd name="T46" fmla="*/ 78 w 284"/>
              <a:gd name="T47" fmla="*/ 262 h 448"/>
              <a:gd name="T48" fmla="*/ 143 w 284"/>
              <a:gd name="T49" fmla="*/ 249 h 448"/>
              <a:gd name="T50" fmla="*/ 146 w 284"/>
              <a:gd name="T51" fmla="*/ 246 h 448"/>
              <a:gd name="T52" fmla="*/ 152 w 284"/>
              <a:gd name="T53" fmla="*/ 233 h 448"/>
              <a:gd name="T54" fmla="*/ 121 w 284"/>
              <a:gd name="T55" fmla="*/ 207 h 448"/>
              <a:gd name="T56" fmla="*/ 117 w 284"/>
              <a:gd name="T57" fmla="*/ 181 h 448"/>
              <a:gd name="T58" fmla="*/ 132 w 284"/>
              <a:gd name="T59" fmla="*/ 175 h 448"/>
              <a:gd name="T60" fmla="*/ 160 w 284"/>
              <a:gd name="T61" fmla="*/ 193 h 448"/>
              <a:gd name="T62" fmla="*/ 174 w 284"/>
              <a:gd name="T63" fmla="*/ 182 h 448"/>
              <a:gd name="T64" fmla="*/ 159 w 284"/>
              <a:gd name="T65" fmla="*/ 147 h 448"/>
              <a:gd name="T66" fmla="*/ 110 w 284"/>
              <a:gd name="T67" fmla="*/ 140 h 448"/>
              <a:gd name="T68" fmla="*/ 134 w 284"/>
              <a:gd name="T69" fmla="*/ 111 h 448"/>
              <a:gd name="T70" fmla="*/ 153 w 284"/>
              <a:gd name="T71" fmla="*/ 94 h 448"/>
              <a:gd name="T72" fmla="*/ 155 w 284"/>
              <a:gd name="T73" fmla="*/ 91 h 448"/>
              <a:gd name="T74" fmla="*/ 156 w 284"/>
              <a:gd name="T75" fmla="*/ 20 h 448"/>
              <a:gd name="T76" fmla="*/ 188 w 284"/>
              <a:gd name="T77" fmla="*/ 10 h 448"/>
              <a:gd name="T78" fmla="*/ 210 w 284"/>
              <a:gd name="T79" fmla="*/ 4 h 448"/>
              <a:gd name="T80" fmla="*/ 237 w 284"/>
              <a:gd name="T81" fmla="*/ 51 h 448"/>
              <a:gd name="T82" fmla="*/ 197 w 284"/>
              <a:gd name="T83" fmla="*/ 156 h 448"/>
              <a:gd name="T84" fmla="*/ 207 w 284"/>
              <a:gd name="T85" fmla="*/ 151 h 448"/>
              <a:gd name="T86" fmla="*/ 231 w 284"/>
              <a:gd name="T87" fmla="*/ 133 h 448"/>
              <a:gd name="T88" fmla="*/ 247 w 284"/>
              <a:gd name="T89" fmla="*/ 121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4" h="448">
                <a:moveTo>
                  <a:pt x="284" y="294"/>
                </a:moveTo>
                <a:cubicBezTo>
                  <a:pt x="281" y="296"/>
                  <a:pt x="281" y="296"/>
                  <a:pt x="281" y="296"/>
                </a:cubicBezTo>
                <a:cubicBezTo>
                  <a:pt x="280" y="296"/>
                  <a:pt x="280" y="296"/>
                  <a:pt x="280" y="296"/>
                </a:cubicBezTo>
                <a:cubicBezTo>
                  <a:pt x="277" y="312"/>
                  <a:pt x="277" y="312"/>
                  <a:pt x="277" y="312"/>
                </a:cubicBezTo>
                <a:cubicBezTo>
                  <a:pt x="269" y="338"/>
                  <a:pt x="269" y="338"/>
                  <a:pt x="269" y="338"/>
                </a:cubicBezTo>
                <a:cubicBezTo>
                  <a:pt x="257" y="354"/>
                  <a:pt x="257" y="354"/>
                  <a:pt x="257" y="354"/>
                </a:cubicBezTo>
                <a:cubicBezTo>
                  <a:pt x="257" y="354"/>
                  <a:pt x="257" y="354"/>
                  <a:pt x="256" y="354"/>
                </a:cubicBezTo>
                <a:cubicBezTo>
                  <a:pt x="252" y="373"/>
                  <a:pt x="252" y="373"/>
                  <a:pt x="252" y="373"/>
                </a:cubicBezTo>
                <a:cubicBezTo>
                  <a:pt x="252" y="374"/>
                  <a:pt x="252" y="374"/>
                  <a:pt x="252" y="374"/>
                </a:cubicBezTo>
                <a:cubicBezTo>
                  <a:pt x="249" y="383"/>
                  <a:pt x="249" y="383"/>
                  <a:pt x="249" y="383"/>
                </a:cubicBezTo>
                <a:cubicBezTo>
                  <a:pt x="228" y="391"/>
                  <a:pt x="228" y="391"/>
                  <a:pt x="228" y="391"/>
                </a:cubicBezTo>
                <a:cubicBezTo>
                  <a:pt x="227" y="358"/>
                  <a:pt x="227" y="358"/>
                  <a:pt x="227" y="358"/>
                </a:cubicBezTo>
                <a:cubicBezTo>
                  <a:pt x="225" y="334"/>
                  <a:pt x="225" y="334"/>
                  <a:pt x="225" y="334"/>
                </a:cubicBezTo>
                <a:cubicBezTo>
                  <a:pt x="225" y="333"/>
                  <a:pt x="225" y="333"/>
                  <a:pt x="225" y="333"/>
                </a:cubicBezTo>
                <a:cubicBezTo>
                  <a:pt x="209" y="330"/>
                  <a:pt x="209" y="330"/>
                  <a:pt x="209" y="330"/>
                </a:cubicBezTo>
                <a:cubicBezTo>
                  <a:pt x="208" y="330"/>
                  <a:pt x="208" y="330"/>
                  <a:pt x="208" y="330"/>
                </a:cubicBezTo>
                <a:cubicBezTo>
                  <a:pt x="208" y="330"/>
                  <a:pt x="207" y="330"/>
                  <a:pt x="207" y="331"/>
                </a:cubicBezTo>
                <a:cubicBezTo>
                  <a:pt x="203" y="357"/>
                  <a:pt x="203" y="357"/>
                  <a:pt x="203" y="357"/>
                </a:cubicBezTo>
                <a:cubicBezTo>
                  <a:pt x="200" y="375"/>
                  <a:pt x="200" y="375"/>
                  <a:pt x="200" y="375"/>
                </a:cubicBezTo>
                <a:cubicBezTo>
                  <a:pt x="185" y="381"/>
                  <a:pt x="185" y="381"/>
                  <a:pt x="185" y="381"/>
                </a:cubicBezTo>
                <a:cubicBezTo>
                  <a:pt x="185" y="381"/>
                  <a:pt x="185" y="382"/>
                  <a:pt x="185" y="382"/>
                </a:cubicBezTo>
                <a:cubicBezTo>
                  <a:pt x="187" y="410"/>
                  <a:pt x="187" y="410"/>
                  <a:pt x="187" y="410"/>
                </a:cubicBezTo>
                <a:cubicBezTo>
                  <a:pt x="158" y="440"/>
                  <a:pt x="158" y="440"/>
                  <a:pt x="158" y="440"/>
                </a:cubicBezTo>
                <a:cubicBezTo>
                  <a:pt x="154" y="445"/>
                  <a:pt x="154" y="445"/>
                  <a:pt x="154" y="445"/>
                </a:cubicBezTo>
                <a:cubicBezTo>
                  <a:pt x="149" y="448"/>
                  <a:pt x="149" y="448"/>
                  <a:pt x="149" y="448"/>
                </a:cubicBezTo>
                <a:cubicBezTo>
                  <a:pt x="130" y="433"/>
                  <a:pt x="130" y="433"/>
                  <a:pt x="130" y="433"/>
                </a:cubicBezTo>
                <a:cubicBezTo>
                  <a:pt x="130" y="432"/>
                  <a:pt x="130" y="432"/>
                  <a:pt x="130" y="432"/>
                </a:cubicBezTo>
                <a:cubicBezTo>
                  <a:pt x="102" y="422"/>
                  <a:pt x="102" y="422"/>
                  <a:pt x="102" y="422"/>
                </a:cubicBezTo>
                <a:cubicBezTo>
                  <a:pt x="91" y="418"/>
                  <a:pt x="91" y="418"/>
                  <a:pt x="91" y="418"/>
                </a:cubicBezTo>
                <a:cubicBezTo>
                  <a:pt x="112" y="388"/>
                  <a:pt x="112" y="388"/>
                  <a:pt x="112" y="388"/>
                </a:cubicBezTo>
                <a:cubicBezTo>
                  <a:pt x="141" y="343"/>
                  <a:pt x="141" y="343"/>
                  <a:pt x="141" y="343"/>
                </a:cubicBezTo>
                <a:cubicBezTo>
                  <a:pt x="154" y="325"/>
                  <a:pt x="154" y="325"/>
                  <a:pt x="154" y="325"/>
                </a:cubicBezTo>
                <a:cubicBezTo>
                  <a:pt x="154" y="325"/>
                  <a:pt x="154" y="324"/>
                  <a:pt x="154" y="324"/>
                </a:cubicBezTo>
                <a:cubicBezTo>
                  <a:pt x="154" y="323"/>
                  <a:pt x="153" y="323"/>
                  <a:pt x="153" y="323"/>
                </a:cubicBezTo>
                <a:cubicBezTo>
                  <a:pt x="150" y="323"/>
                  <a:pt x="150" y="323"/>
                  <a:pt x="150" y="323"/>
                </a:cubicBezTo>
                <a:cubicBezTo>
                  <a:pt x="136" y="320"/>
                  <a:pt x="136" y="320"/>
                  <a:pt x="136" y="320"/>
                </a:cubicBezTo>
                <a:cubicBezTo>
                  <a:pt x="135" y="320"/>
                  <a:pt x="135" y="320"/>
                  <a:pt x="135" y="320"/>
                </a:cubicBezTo>
                <a:cubicBezTo>
                  <a:pt x="134" y="320"/>
                  <a:pt x="134" y="320"/>
                  <a:pt x="134" y="320"/>
                </a:cubicBezTo>
                <a:cubicBezTo>
                  <a:pt x="133" y="321"/>
                  <a:pt x="133" y="321"/>
                  <a:pt x="133" y="321"/>
                </a:cubicBezTo>
                <a:cubicBezTo>
                  <a:pt x="127" y="328"/>
                  <a:pt x="127" y="328"/>
                  <a:pt x="127" y="328"/>
                </a:cubicBezTo>
                <a:cubicBezTo>
                  <a:pt x="112" y="347"/>
                  <a:pt x="112" y="347"/>
                  <a:pt x="112" y="347"/>
                </a:cubicBezTo>
                <a:cubicBezTo>
                  <a:pt x="110" y="351"/>
                  <a:pt x="110" y="351"/>
                  <a:pt x="110" y="351"/>
                </a:cubicBezTo>
                <a:cubicBezTo>
                  <a:pt x="103" y="358"/>
                  <a:pt x="103" y="358"/>
                  <a:pt x="103" y="358"/>
                </a:cubicBezTo>
                <a:cubicBezTo>
                  <a:pt x="73" y="397"/>
                  <a:pt x="73" y="397"/>
                  <a:pt x="73" y="397"/>
                </a:cubicBezTo>
                <a:cubicBezTo>
                  <a:pt x="54" y="422"/>
                  <a:pt x="54" y="422"/>
                  <a:pt x="54" y="422"/>
                </a:cubicBezTo>
                <a:cubicBezTo>
                  <a:pt x="53" y="423"/>
                  <a:pt x="53" y="423"/>
                  <a:pt x="53" y="423"/>
                </a:cubicBezTo>
                <a:cubicBezTo>
                  <a:pt x="51" y="425"/>
                  <a:pt x="51" y="425"/>
                  <a:pt x="51" y="425"/>
                </a:cubicBezTo>
                <a:cubicBezTo>
                  <a:pt x="36" y="447"/>
                  <a:pt x="36" y="447"/>
                  <a:pt x="36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6" y="437"/>
                  <a:pt x="6" y="437"/>
                  <a:pt x="6" y="437"/>
                </a:cubicBezTo>
                <a:cubicBezTo>
                  <a:pt x="5" y="437"/>
                  <a:pt x="5" y="437"/>
                  <a:pt x="5" y="437"/>
                </a:cubicBezTo>
                <a:cubicBezTo>
                  <a:pt x="5" y="437"/>
                  <a:pt x="4" y="436"/>
                  <a:pt x="4" y="436"/>
                </a:cubicBezTo>
                <a:cubicBezTo>
                  <a:pt x="4" y="436"/>
                  <a:pt x="4" y="435"/>
                  <a:pt x="4" y="435"/>
                </a:cubicBezTo>
                <a:cubicBezTo>
                  <a:pt x="6" y="431"/>
                  <a:pt x="6" y="431"/>
                  <a:pt x="6" y="431"/>
                </a:cubicBezTo>
                <a:cubicBezTo>
                  <a:pt x="61" y="349"/>
                  <a:pt x="61" y="349"/>
                  <a:pt x="61" y="349"/>
                </a:cubicBezTo>
                <a:cubicBezTo>
                  <a:pt x="67" y="341"/>
                  <a:pt x="67" y="341"/>
                  <a:pt x="67" y="341"/>
                </a:cubicBezTo>
                <a:cubicBezTo>
                  <a:pt x="66" y="341"/>
                  <a:pt x="66" y="341"/>
                  <a:pt x="66" y="341"/>
                </a:cubicBezTo>
                <a:cubicBezTo>
                  <a:pt x="48" y="320"/>
                  <a:pt x="48" y="320"/>
                  <a:pt x="48" y="320"/>
                </a:cubicBezTo>
                <a:cubicBezTo>
                  <a:pt x="48" y="319"/>
                  <a:pt x="48" y="319"/>
                  <a:pt x="48" y="319"/>
                </a:cubicBezTo>
                <a:cubicBezTo>
                  <a:pt x="48" y="318"/>
                  <a:pt x="48" y="318"/>
                  <a:pt x="48" y="318"/>
                </a:cubicBezTo>
                <a:cubicBezTo>
                  <a:pt x="56" y="314"/>
                  <a:pt x="56" y="314"/>
                  <a:pt x="56" y="314"/>
                </a:cubicBezTo>
                <a:cubicBezTo>
                  <a:pt x="56" y="314"/>
                  <a:pt x="57" y="314"/>
                  <a:pt x="57" y="314"/>
                </a:cubicBezTo>
                <a:cubicBezTo>
                  <a:pt x="82" y="325"/>
                  <a:pt x="82" y="325"/>
                  <a:pt x="82" y="325"/>
                </a:cubicBezTo>
                <a:cubicBezTo>
                  <a:pt x="87" y="317"/>
                  <a:pt x="87" y="317"/>
                  <a:pt x="87" y="317"/>
                </a:cubicBezTo>
                <a:cubicBezTo>
                  <a:pt x="84" y="316"/>
                  <a:pt x="84" y="316"/>
                  <a:pt x="84" y="316"/>
                </a:cubicBezTo>
                <a:cubicBezTo>
                  <a:pt x="81" y="313"/>
                  <a:pt x="81" y="313"/>
                  <a:pt x="81" y="313"/>
                </a:cubicBezTo>
                <a:cubicBezTo>
                  <a:pt x="51" y="295"/>
                  <a:pt x="51" y="295"/>
                  <a:pt x="51" y="295"/>
                </a:cubicBezTo>
                <a:cubicBezTo>
                  <a:pt x="50" y="295"/>
                  <a:pt x="50" y="295"/>
                  <a:pt x="50" y="294"/>
                </a:cubicBezTo>
                <a:cubicBezTo>
                  <a:pt x="54" y="278"/>
                  <a:pt x="54" y="278"/>
                  <a:pt x="54" y="278"/>
                </a:cubicBezTo>
                <a:cubicBezTo>
                  <a:pt x="54" y="278"/>
                  <a:pt x="55" y="278"/>
                  <a:pt x="55" y="277"/>
                </a:cubicBezTo>
                <a:cubicBezTo>
                  <a:pt x="76" y="261"/>
                  <a:pt x="76" y="261"/>
                  <a:pt x="76" y="261"/>
                </a:cubicBezTo>
                <a:cubicBezTo>
                  <a:pt x="77" y="261"/>
                  <a:pt x="77" y="261"/>
                  <a:pt x="78" y="262"/>
                </a:cubicBezTo>
                <a:cubicBezTo>
                  <a:pt x="78" y="262"/>
                  <a:pt x="78" y="262"/>
                  <a:pt x="78" y="262"/>
                </a:cubicBezTo>
                <a:cubicBezTo>
                  <a:pt x="114" y="237"/>
                  <a:pt x="114" y="237"/>
                  <a:pt x="114" y="237"/>
                </a:cubicBezTo>
                <a:cubicBezTo>
                  <a:pt x="143" y="249"/>
                  <a:pt x="143" y="249"/>
                  <a:pt x="143" y="249"/>
                </a:cubicBezTo>
                <a:cubicBezTo>
                  <a:pt x="143" y="249"/>
                  <a:pt x="144" y="249"/>
                  <a:pt x="144" y="249"/>
                </a:cubicBezTo>
                <a:cubicBezTo>
                  <a:pt x="146" y="247"/>
                  <a:pt x="146" y="247"/>
                  <a:pt x="146" y="247"/>
                </a:cubicBezTo>
                <a:cubicBezTo>
                  <a:pt x="146" y="247"/>
                  <a:pt x="146" y="246"/>
                  <a:pt x="146" y="246"/>
                </a:cubicBezTo>
                <a:cubicBezTo>
                  <a:pt x="146" y="244"/>
                  <a:pt x="146" y="244"/>
                  <a:pt x="146" y="244"/>
                </a:cubicBezTo>
                <a:cubicBezTo>
                  <a:pt x="152" y="234"/>
                  <a:pt x="152" y="234"/>
                  <a:pt x="152" y="234"/>
                </a:cubicBezTo>
                <a:cubicBezTo>
                  <a:pt x="152" y="234"/>
                  <a:pt x="152" y="234"/>
                  <a:pt x="152" y="233"/>
                </a:cubicBezTo>
                <a:cubicBezTo>
                  <a:pt x="152" y="232"/>
                  <a:pt x="152" y="232"/>
                  <a:pt x="152" y="232"/>
                </a:cubicBezTo>
                <a:cubicBezTo>
                  <a:pt x="152" y="232"/>
                  <a:pt x="152" y="232"/>
                  <a:pt x="151" y="231"/>
                </a:cubicBezTo>
                <a:cubicBezTo>
                  <a:pt x="121" y="207"/>
                  <a:pt x="121" y="207"/>
                  <a:pt x="121" y="207"/>
                </a:cubicBezTo>
                <a:cubicBezTo>
                  <a:pt x="119" y="192"/>
                  <a:pt x="119" y="192"/>
                  <a:pt x="119" y="192"/>
                </a:cubicBezTo>
                <a:cubicBezTo>
                  <a:pt x="117" y="182"/>
                  <a:pt x="117" y="182"/>
                  <a:pt x="117" y="182"/>
                </a:cubicBezTo>
                <a:cubicBezTo>
                  <a:pt x="117" y="181"/>
                  <a:pt x="117" y="181"/>
                  <a:pt x="117" y="181"/>
                </a:cubicBezTo>
                <a:cubicBezTo>
                  <a:pt x="117" y="176"/>
                  <a:pt x="117" y="176"/>
                  <a:pt x="117" y="176"/>
                </a:cubicBezTo>
                <a:cubicBezTo>
                  <a:pt x="122" y="176"/>
                  <a:pt x="122" y="176"/>
                  <a:pt x="122" y="176"/>
                </a:cubicBezTo>
                <a:cubicBezTo>
                  <a:pt x="132" y="175"/>
                  <a:pt x="132" y="175"/>
                  <a:pt x="132" y="175"/>
                </a:cubicBezTo>
                <a:cubicBezTo>
                  <a:pt x="145" y="175"/>
                  <a:pt x="145" y="175"/>
                  <a:pt x="145" y="175"/>
                </a:cubicBezTo>
                <a:cubicBezTo>
                  <a:pt x="159" y="192"/>
                  <a:pt x="159" y="192"/>
                  <a:pt x="159" y="192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93"/>
                  <a:pt x="161" y="193"/>
                  <a:pt x="161" y="192"/>
                </a:cubicBezTo>
                <a:cubicBezTo>
                  <a:pt x="163" y="190"/>
                  <a:pt x="163" y="190"/>
                  <a:pt x="163" y="190"/>
                </a:cubicBezTo>
                <a:cubicBezTo>
                  <a:pt x="174" y="182"/>
                  <a:pt x="174" y="182"/>
                  <a:pt x="174" y="182"/>
                </a:cubicBezTo>
                <a:cubicBezTo>
                  <a:pt x="174" y="182"/>
                  <a:pt x="174" y="181"/>
                  <a:pt x="174" y="181"/>
                </a:cubicBezTo>
                <a:cubicBezTo>
                  <a:pt x="160" y="147"/>
                  <a:pt x="160" y="147"/>
                  <a:pt x="160" y="147"/>
                </a:cubicBezTo>
                <a:cubicBezTo>
                  <a:pt x="160" y="147"/>
                  <a:pt x="159" y="147"/>
                  <a:pt x="159" y="147"/>
                </a:cubicBezTo>
                <a:cubicBezTo>
                  <a:pt x="129" y="154"/>
                  <a:pt x="129" y="154"/>
                  <a:pt x="129" y="154"/>
                </a:cubicBezTo>
                <a:cubicBezTo>
                  <a:pt x="124" y="155"/>
                  <a:pt x="124" y="155"/>
                  <a:pt x="124" y="155"/>
                </a:cubicBezTo>
                <a:cubicBezTo>
                  <a:pt x="110" y="140"/>
                  <a:pt x="110" y="140"/>
                  <a:pt x="110" y="140"/>
                </a:cubicBezTo>
                <a:cubicBezTo>
                  <a:pt x="117" y="108"/>
                  <a:pt x="117" y="108"/>
                  <a:pt x="117" y="108"/>
                </a:cubicBezTo>
                <a:cubicBezTo>
                  <a:pt x="133" y="111"/>
                  <a:pt x="133" y="111"/>
                  <a:pt x="133" y="111"/>
                </a:cubicBezTo>
                <a:cubicBezTo>
                  <a:pt x="134" y="111"/>
                  <a:pt x="134" y="111"/>
                  <a:pt x="134" y="111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51" y="96"/>
                  <a:pt x="151" y="96"/>
                  <a:pt x="151" y="96"/>
                </a:cubicBezTo>
                <a:cubicBezTo>
                  <a:pt x="153" y="94"/>
                  <a:pt x="153" y="94"/>
                  <a:pt x="153" y="94"/>
                </a:cubicBezTo>
                <a:cubicBezTo>
                  <a:pt x="154" y="93"/>
                  <a:pt x="154" y="93"/>
                  <a:pt x="154" y="93"/>
                </a:cubicBezTo>
                <a:cubicBezTo>
                  <a:pt x="155" y="93"/>
                  <a:pt x="155" y="93"/>
                  <a:pt x="155" y="92"/>
                </a:cubicBezTo>
                <a:cubicBezTo>
                  <a:pt x="155" y="92"/>
                  <a:pt x="155" y="92"/>
                  <a:pt x="155" y="91"/>
                </a:cubicBezTo>
                <a:cubicBezTo>
                  <a:pt x="138" y="77"/>
                  <a:pt x="138" y="77"/>
                  <a:pt x="138" y="77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9" y="12"/>
                  <a:pt x="159" y="12"/>
                  <a:pt x="159" y="12"/>
                </a:cubicBezTo>
                <a:cubicBezTo>
                  <a:pt x="178" y="0"/>
                  <a:pt x="178" y="0"/>
                  <a:pt x="178" y="0"/>
                </a:cubicBezTo>
                <a:cubicBezTo>
                  <a:pt x="188" y="10"/>
                  <a:pt x="188" y="10"/>
                  <a:pt x="188" y="10"/>
                </a:cubicBezTo>
                <a:cubicBezTo>
                  <a:pt x="189" y="10"/>
                  <a:pt x="189" y="10"/>
                  <a:pt x="189" y="10"/>
                </a:cubicBezTo>
                <a:cubicBezTo>
                  <a:pt x="197" y="8"/>
                  <a:pt x="197" y="8"/>
                  <a:pt x="197" y="8"/>
                </a:cubicBezTo>
                <a:cubicBezTo>
                  <a:pt x="210" y="4"/>
                  <a:pt x="210" y="4"/>
                  <a:pt x="210" y="4"/>
                </a:cubicBezTo>
                <a:cubicBezTo>
                  <a:pt x="213" y="3"/>
                  <a:pt x="213" y="3"/>
                  <a:pt x="213" y="3"/>
                </a:cubicBezTo>
                <a:cubicBezTo>
                  <a:pt x="220" y="2"/>
                  <a:pt x="220" y="2"/>
                  <a:pt x="220" y="2"/>
                </a:cubicBezTo>
                <a:cubicBezTo>
                  <a:pt x="237" y="51"/>
                  <a:pt x="237" y="51"/>
                  <a:pt x="237" y="51"/>
                </a:cubicBezTo>
                <a:cubicBezTo>
                  <a:pt x="216" y="124"/>
                  <a:pt x="216" y="124"/>
                  <a:pt x="216" y="124"/>
                </a:cubicBezTo>
                <a:cubicBezTo>
                  <a:pt x="203" y="146"/>
                  <a:pt x="203" y="146"/>
                  <a:pt x="203" y="146"/>
                </a:cubicBezTo>
                <a:cubicBezTo>
                  <a:pt x="197" y="156"/>
                  <a:pt x="197" y="156"/>
                  <a:pt x="197" y="156"/>
                </a:cubicBezTo>
                <a:cubicBezTo>
                  <a:pt x="196" y="156"/>
                  <a:pt x="197" y="157"/>
                  <a:pt x="197" y="157"/>
                </a:cubicBezTo>
                <a:cubicBezTo>
                  <a:pt x="197" y="158"/>
                  <a:pt x="198" y="158"/>
                  <a:pt x="198" y="157"/>
                </a:cubicBezTo>
                <a:cubicBezTo>
                  <a:pt x="207" y="151"/>
                  <a:pt x="207" y="151"/>
                  <a:pt x="207" y="151"/>
                </a:cubicBezTo>
                <a:cubicBezTo>
                  <a:pt x="212" y="148"/>
                  <a:pt x="212" y="148"/>
                  <a:pt x="212" y="148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31" y="133"/>
                  <a:pt x="231" y="133"/>
                  <a:pt x="231" y="133"/>
                </a:cubicBezTo>
                <a:cubicBezTo>
                  <a:pt x="235" y="127"/>
                  <a:pt x="235" y="127"/>
                  <a:pt x="235" y="127"/>
                </a:cubicBezTo>
                <a:cubicBezTo>
                  <a:pt x="240" y="120"/>
                  <a:pt x="240" y="120"/>
                  <a:pt x="240" y="120"/>
                </a:cubicBezTo>
                <a:cubicBezTo>
                  <a:pt x="247" y="121"/>
                  <a:pt x="247" y="121"/>
                  <a:pt x="247" y="121"/>
                </a:cubicBezTo>
                <a:cubicBezTo>
                  <a:pt x="248" y="148"/>
                  <a:pt x="248" y="148"/>
                  <a:pt x="248" y="148"/>
                </a:cubicBezTo>
              </a:path>
            </a:pathLst>
          </a:custGeom>
          <a:solidFill>
            <a:srgbClr val="FF000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Freeform 49"/>
          <p:cNvSpPr>
            <a:spLocks/>
          </p:cNvSpPr>
          <p:nvPr/>
        </p:nvSpPr>
        <p:spPr bwMode="auto">
          <a:xfrm>
            <a:off x="6607176" y="2035175"/>
            <a:ext cx="222250" cy="79375"/>
          </a:xfrm>
          <a:custGeom>
            <a:avLst/>
            <a:gdLst>
              <a:gd name="T0" fmla="*/ 2 w 97"/>
              <a:gd name="T1" fmla="*/ 26 h 35"/>
              <a:gd name="T2" fmla="*/ 28 w 97"/>
              <a:gd name="T3" fmla="*/ 32 h 35"/>
              <a:gd name="T4" fmla="*/ 34 w 97"/>
              <a:gd name="T5" fmla="*/ 33 h 35"/>
              <a:gd name="T6" fmla="*/ 35 w 97"/>
              <a:gd name="T7" fmla="*/ 33 h 35"/>
              <a:gd name="T8" fmla="*/ 37 w 97"/>
              <a:gd name="T9" fmla="*/ 35 h 35"/>
              <a:gd name="T10" fmla="*/ 54 w 97"/>
              <a:gd name="T11" fmla="*/ 11 h 35"/>
              <a:gd name="T12" fmla="*/ 55 w 97"/>
              <a:gd name="T13" fmla="*/ 11 h 35"/>
              <a:gd name="T14" fmla="*/ 86 w 97"/>
              <a:gd name="T15" fmla="*/ 30 h 35"/>
              <a:gd name="T16" fmla="*/ 97 w 97"/>
              <a:gd name="T17" fmla="*/ 27 h 35"/>
              <a:gd name="T18" fmla="*/ 84 w 97"/>
              <a:gd name="T19" fmla="*/ 6 h 35"/>
              <a:gd name="T20" fmla="*/ 60 w 97"/>
              <a:gd name="T21" fmla="*/ 6 h 35"/>
              <a:gd name="T22" fmla="*/ 59 w 97"/>
              <a:gd name="T23" fmla="*/ 6 h 35"/>
              <a:gd name="T24" fmla="*/ 49 w 97"/>
              <a:gd name="T25" fmla="*/ 0 h 35"/>
              <a:gd name="T26" fmla="*/ 41 w 97"/>
              <a:gd name="T27" fmla="*/ 4 h 35"/>
              <a:gd name="T28" fmla="*/ 34 w 97"/>
              <a:gd name="T29" fmla="*/ 6 h 35"/>
              <a:gd name="T30" fmla="*/ 19 w 97"/>
              <a:gd name="T31" fmla="*/ 13 h 35"/>
              <a:gd name="T32" fmla="*/ 0 w 97"/>
              <a:gd name="T33" fmla="*/ 20 h 35"/>
              <a:gd name="T34" fmla="*/ 2 w 97"/>
              <a:gd name="T35" fmla="*/ 2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7" h="35">
                <a:moveTo>
                  <a:pt x="2" y="26"/>
                </a:moveTo>
                <a:cubicBezTo>
                  <a:pt x="28" y="32"/>
                  <a:pt x="28" y="32"/>
                  <a:pt x="28" y="32"/>
                </a:cubicBezTo>
                <a:cubicBezTo>
                  <a:pt x="34" y="33"/>
                  <a:pt x="34" y="33"/>
                  <a:pt x="34" y="33"/>
                </a:cubicBezTo>
                <a:cubicBezTo>
                  <a:pt x="35" y="33"/>
                  <a:pt x="35" y="33"/>
                  <a:pt x="35" y="33"/>
                </a:cubicBezTo>
                <a:cubicBezTo>
                  <a:pt x="37" y="35"/>
                  <a:pt x="37" y="35"/>
                  <a:pt x="37" y="35"/>
                </a:cubicBezTo>
                <a:cubicBezTo>
                  <a:pt x="54" y="11"/>
                  <a:pt x="54" y="11"/>
                  <a:pt x="54" y="11"/>
                </a:cubicBezTo>
                <a:cubicBezTo>
                  <a:pt x="54" y="11"/>
                  <a:pt x="55" y="11"/>
                  <a:pt x="55" y="11"/>
                </a:cubicBezTo>
                <a:cubicBezTo>
                  <a:pt x="86" y="30"/>
                  <a:pt x="86" y="30"/>
                  <a:pt x="86" y="30"/>
                </a:cubicBezTo>
                <a:cubicBezTo>
                  <a:pt x="97" y="27"/>
                  <a:pt x="97" y="27"/>
                  <a:pt x="97" y="27"/>
                </a:cubicBezTo>
                <a:cubicBezTo>
                  <a:pt x="84" y="6"/>
                  <a:pt x="84" y="6"/>
                  <a:pt x="84" y="6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6"/>
                  <a:pt x="60" y="6"/>
                  <a:pt x="59" y="6"/>
                </a:cubicBezTo>
                <a:cubicBezTo>
                  <a:pt x="49" y="0"/>
                  <a:pt x="49" y="0"/>
                  <a:pt x="49" y="0"/>
                </a:cubicBezTo>
                <a:cubicBezTo>
                  <a:pt x="41" y="4"/>
                  <a:pt x="41" y="4"/>
                  <a:pt x="41" y="4"/>
                </a:cubicBezTo>
                <a:cubicBezTo>
                  <a:pt x="34" y="6"/>
                  <a:pt x="34" y="6"/>
                  <a:pt x="34" y="6"/>
                </a:cubicBezTo>
                <a:cubicBezTo>
                  <a:pt x="19" y="13"/>
                  <a:pt x="19" y="13"/>
                  <a:pt x="19" y="13"/>
                </a:cubicBezTo>
                <a:cubicBezTo>
                  <a:pt x="0" y="20"/>
                  <a:pt x="0" y="20"/>
                  <a:pt x="0" y="20"/>
                </a:cubicBezTo>
                <a:lnTo>
                  <a:pt x="2" y="26"/>
                </a:lnTo>
                <a:close/>
              </a:path>
            </a:pathLst>
          </a:custGeom>
          <a:solidFill>
            <a:srgbClr val="FFFF0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Freeform 50"/>
          <p:cNvSpPr>
            <a:spLocks/>
          </p:cNvSpPr>
          <p:nvPr/>
        </p:nvSpPr>
        <p:spPr bwMode="auto">
          <a:xfrm>
            <a:off x="6296026" y="2108200"/>
            <a:ext cx="177800" cy="106363"/>
          </a:xfrm>
          <a:custGeom>
            <a:avLst/>
            <a:gdLst>
              <a:gd name="T0" fmla="*/ 1 w 78"/>
              <a:gd name="T1" fmla="*/ 32 h 47"/>
              <a:gd name="T2" fmla="*/ 27 w 78"/>
              <a:gd name="T3" fmla="*/ 40 h 47"/>
              <a:gd name="T4" fmla="*/ 41 w 78"/>
              <a:gd name="T5" fmla="*/ 43 h 47"/>
              <a:gd name="T6" fmla="*/ 56 w 78"/>
              <a:gd name="T7" fmla="*/ 47 h 47"/>
              <a:gd name="T8" fmla="*/ 78 w 78"/>
              <a:gd name="T9" fmla="*/ 35 h 47"/>
              <a:gd name="T10" fmla="*/ 75 w 78"/>
              <a:gd name="T11" fmla="*/ 28 h 47"/>
              <a:gd name="T12" fmla="*/ 73 w 78"/>
              <a:gd name="T13" fmla="*/ 27 h 47"/>
              <a:gd name="T14" fmla="*/ 42 w 78"/>
              <a:gd name="T15" fmla="*/ 24 h 47"/>
              <a:gd name="T16" fmla="*/ 41 w 78"/>
              <a:gd name="T17" fmla="*/ 24 h 47"/>
              <a:gd name="T18" fmla="*/ 40 w 78"/>
              <a:gd name="T19" fmla="*/ 23 h 47"/>
              <a:gd name="T20" fmla="*/ 39 w 78"/>
              <a:gd name="T21" fmla="*/ 1 h 47"/>
              <a:gd name="T22" fmla="*/ 34 w 78"/>
              <a:gd name="T23" fmla="*/ 0 h 47"/>
              <a:gd name="T24" fmla="*/ 20 w 78"/>
              <a:gd name="T25" fmla="*/ 11 h 47"/>
              <a:gd name="T26" fmla="*/ 19 w 78"/>
              <a:gd name="T27" fmla="*/ 11 h 47"/>
              <a:gd name="T28" fmla="*/ 7 w 78"/>
              <a:gd name="T29" fmla="*/ 10 h 47"/>
              <a:gd name="T30" fmla="*/ 0 w 78"/>
              <a:gd name="T31" fmla="*/ 9 h 47"/>
              <a:gd name="T32" fmla="*/ 1 w 78"/>
              <a:gd name="T33" fmla="*/ 25 h 47"/>
              <a:gd name="T34" fmla="*/ 1 w 78"/>
              <a:gd name="T35" fmla="*/ 3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8" h="47">
                <a:moveTo>
                  <a:pt x="1" y="32"/>
                </a:moveTo>
                <a:cubicBezTo>
                  <a:pt x="27" y="40"/>
                  <a:pt x="27" y="40"/>
                  <a:pt x="27" y="40"/>
                </a:cubicBezTo>
                <a:cubicBezTo>
                  <a:pt x="41" y="43"/>
                  <a:pt x="41" y="43"/>
                  <a:pt x="41" y="43"/>
                </a:cubicBezTo>
                <a:cubicBezTo>
                  <a:pt x="56" y="47"/>
                  <a:pt x="56" y="47"/>
                  <a:pt x="56" y="47"/>
                </a:cubicBezTo>
                <a:cubicBezTo>
                  <a:pt x="78" y="35"/>
                  <a:pt x="78" y="35"/>
                  <a:pt x="78" y="35"/>
                </a:cubicBezTo>
                <a:cubicBezTo>
                  <a:pt x="75" y="28"/>
                  <a:pt x="75" y="28"/>
                  <a:pt x="75" y="28"/>
                </a:cubicBezTo>
                <a:cubicBezTo>
                  <a:pt x="73" y="27"/>
                  <a:pt x="73" y="27"/>
                  <a:pt x="73" y="27"/>
                </a:cubicBezTo>
                <a:cubicBezTo>
                  <a:pt x="42" y="24"/>
                  <a:pt x="42" y="24"/>
                  <a:pt x="42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4"/>
                  <a:pt x="40" y="23"/>
                  <a:pt x="40" y="23"/>
                </a:cubicBezTo>
                <a:cubicBezTo>
                  <a:pt x="39" y="1"/>
                  <a:pt x="39" y="1"/>
                  <a:pt x="39" y="1"/>
                </a:cubicBezTo>
                <a:cubicBezTo>
                  <a:pt x="34" y="0"/>
                  <a:pt x="34" y="0"/>
                  <a:pt x="34" y="0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19" y="11"/>
                </a:cubicBezTo>
                <a:cubicBezTo>
                  <a:pt x="7" y="10"/>
                  <a:pt x="7" y="10"/>
                  <a:pt x="7" y="10"/>
                </a:cubicBezTo>
                <a:cubicBezTo>
                  <a:pt x="0" y="9"/>
                  <a:pt x="0" y="9"/>
                  <a:pt x="0" y="9"/>
                </a:cubicBezTo>
                <a:cubicBezTo>
                  <a:pt x="1" y="25"/>
                  <a:pt x="1" y="25"/>
                  <a:pt x="1" y="25"/>
                </a:cubicBezTo>
                <a:lnTo>
                  <a:pt x="1" y="32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Freeform 51"/>
          <p:cNvSpPr>
            <a:spLocks/>
          </p:cNvSpPr>
          <p:nvPr/>
        </p:nvSpPr>
        <p:spPr bwMode="auto">
          <a:xfrm>
            <a:off x="4852989" y="2533650"/>
            <a:ext cx="100013" cy="109538"/>
          </a:xfrm>
          <a:custGeom>
            <a:avLst/>
            <a:gdLst>
              <a:gd name="T0" fmla="*/ 1 w 44"/>
              <a:gd name="T1" fmla="*/ 26 h 48"/>
              <a:gd name="T2" fmla="*/ 1 w 44"/>
              <a:gd name="T3" fmla="*/ 47 h 48"/>
              <a:gd name="T4" fmla="*/ 0 w 44"/>
              <a:gd name="T5" fmla="*/ 48 h 48"/>
              <a:gd name="T6" fmla="*/ 14 w 44"/>
              <a:gd name="T7" fmla="*/ 45 h 48"/>
              <a:gd name="T8" fmla="*/ 19 w 44"/>
              <a:gd name="T9" fmla="*/ 31 h 48"/>
              <a:gd name="T10" fmla="*/ 20 w 44"/>
              <a:gd name="T11" fmla="*/ 30 h 48"/>
              <a:gd name="T12" fmla="*/ 30 w 44"/>
              <a:gd name="T13" fmla="*/ 28 h 48"/>
              <a:gd name="T14" fmla="*/ 31 w 44"/>
              <a:gd name="T15" fmla="*/ 29 h 48"/>
              <a:gd name="T16" fmla="*/ 39 w 44"/>
              <a:gd name="T17" fmla="*/ 46 h 48"/>
              <a:gd name="T18" fmla="*/ 44 w 44"/>
              <a:gd name="T19" fmla="*/ 45 h 48"/>
              <a:gd name="T20" fmla="*/ 44 w 44"/>
              <a:gd name="T21" fmla="*/ 0 h 48"/>
              <a:gd name="T22" fmla="*/ 26 w 44"/>
              <a:gd name="T23" fmla="*/ 11 h 48"/>
              <a:gd name="T24" fmla="*/ 1 w 44"/>
              <a:gd name="T25" fmla="*/ 2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" h="48">
                <a:moveTo>
                  <a:pt x="1" y="26"/>
                </a:moveTo>
                <a:cubicBezTo>
                  <a:pt x="1" y="47"/>
                  <a:pt x="1" y="47"/>
                  <a:pt x="1" y="47"/>
                </a:cubicBezTo>
                <a:cubicBezTo>
                  <a:pt x="1" y="47"/>
                  <a:pt x="0" y="48"/>
                  <a:pt x="0" y="48"/>
                </a:cubicBezTo>
                <a:cubicBezTo>
                  <a:pt x="14" y="45"/>
                  <a:pt x="14" y="45"/>
                  <a:pt x="14" y="45"/>
                </a:cubicBezTo>
                <a:cubicBezTo>
                  <a:pt x="19" y="31"/>
                  <a:pt x="19" y="31"/>
                  <a:pt x="19" y="31"/>
                </a:cubicBezTo>
                <a:cubicBezTo>
                  <a:pt x="19" y="30"/>
                  <a:pt x="19" y="30"/>
                  <a:pt x="20" y="30"/>
                </a:cubicBezTo>
                <a:cubicBezTo>
                  <a:pt x="30" y="28"/>
                  <a:pt x="30" y="28"/>
                  <a:pt x="30" y="28"/>
                </a:cubicBezTo>
                <a:cubicBezTo>
                  <a:pt x="31" y="28"/>
                  <a:pt x="31" y="28"/>
                  <a:pt x="31" y="29"/>
                </a:cubicBezTo>
                <a:cubicBezTo>
                  <a:pt x="39" y="46"/>
                  <a:pt x="39" y="46"/>
                  <a:pt x="39" y="46"/>
                </a:cubicBezTo>
                <a:cubicBezTo>
                  <a:pt x="44" y="45"/>
                  <a:pt x="44" y="45"/>
                  <a:pt x="44" y="45"/>
                </a:cubicBezTo>
                <a:cubicBezTo>
                  <a:pt x="44" y="0"/>
                  <a:pt x="44" y="0"/>
                  <a:pt x="44" y="0"/>
                </a:cubicBezTo>
                <a:cubicBezTo>
                  <a:pt x="26" y="11"/>
                  <a:pt x="26" y="11"/>
                  <a:pt x="26" y="11"/>
                </a:cubicBezTo>
                <a:lnTo>
                  <a:pt x="1" y="26"/>
                </a:lnTo>
                <a:close/>
              </a:path>
            </a:pathLst>
          </a:custGeom>
          <a:solidFill>
            <a:srgbClr val="00B0F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Freeform 52"/>
          <p:cNvSpPr>
            <a:spLocks/>
          </p:cNvSpPr>
          <p:nvPr/>
        </p:nvSpPr>
        <p:spPr bwMode="auto">
          <a:xfrm>
            <a:off x="4532314" y="2757488"/>
            <a:ext cx="66675" cy="61913"/>
          </a:xfrm>
          <a:custGeom>
            <a:avLst/>
            <a:gdLst>
              <a:gd name="T0" fmla="*/ 26 w 42"/>
              <a:gd name="T1" fmla="*/ 0 h 39"/>
              <a:gd name="T2" fmla="*/ 4 w 42"/>
              <a:gd name="T3" fmla="*/ 27 h 39"/>
              <a:gd name="T4" fmla="*/ 0 w 42"/>
              <a:gd name="T5" fmla="*/ 39 h 39"/>
              <a:gd name="T6" fmla="*/ 42 w 42"/>
              <a:gd name="T7" fmla="*/ 32 h 39"/>
              <a:gd name="T8" fmla="*/ 39 w 42"/>
              <a:gd name="T9" fmla="*/ 16 h 39"/>
              <a:gd name="T10" fmla="*/ 26 w 42"/>
              <a:gd name="T1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39">
                <a:moveTo>
                  <a:pt x="26" y="0"/>
                </a:moveTo>
                <a:lnTo>
                  <a:pt x="4" y="27"/>
                </a:lnTo>
                <a:lnTo>
                  <a:pt x="0" y="39"/>
                </a:lnTo>
                <a:lnTo>
                  <a:pt x="42" y="32"/>
                </a:lnTo>
                <a:lnTo>
                  <a:pt x="39" y="16"/>
                </a:lnTo>
                <a:lnTo>
                  <a:pt x="26" y="0"/>
                </a:lnTo>
                <a:close/>
              </a:path>
            </a:pathLst>
          </a:custGeom>
          <a:solidFill>
            <a:srgbClr val="00B0F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Freeform 53"/>
          <p:cNvSpPr>
            <a:spLocks/>
          </p:cNvSpPr>
          <p:nvPr/>
        </p:nvSpPr>
        <p:spPr bwMode="auto">
          <a:xfrm>
            <a:off x="5416551" y="1549400"/>
            <a:ext cx="390525" cy="431800"/>
          </a:xfrm>
          <a:custGeom>
            <a:avLst/>
            <a:gdLst>
              <a:gd name="T0" fmla="*/ 0 w 171"/>
              <a:gd name="T1" fmla="*/ 169 h 189"/>
              <a:gd name="T2" fmla="*/ 8 w 171"/>
              <a:gd name="T3" fmla="*/ 185 h 189"/>
              <a:gd name="T4" fmla="*/ 11 w 171"/>
              <a:gd name="T5" fmla="*/ 189 h 189"/>
              <a:gd name="T6" fmla="*/ 23 w 171"/>
              <a:gd name="T7" fmla="*/ 183 h 189"/>
              <a:gd name="T8" fmla="*/ 25 w 171"/>
              <a:gd name="T9" fmla="*/ 173 h 189"/>
              <a:gd name="T10" fmla="*/ 28 w 171"/>
              <a:gd name="T11" fmla="*/ 165 h 189"/>
              <a:gd name="T12" fmla="*/ 22 w 171"/>
              <a:gd name="T13" fmla="*/ 146 h 189"/>
              <a:gd name="T14" fmla="*/ 22 w 171"/>
              <a:gd name="T15" fmla="*/ 145 h 189"/>
              <a:gd name="T16" fmla="*/ 23 w 171"/>
              <a:gd name="T17" fmla="*/ 145 h 189"/>
              <a:gd name="T18" fmla="*/ 36 w 171"/>
              <a:gd name="T19" fmla="*/ 145 h 189"/>
              <a:gd name="T20" fmla="*/ 37 w 171"/>
              <a:gd name="T21" fmla="*/ 145 h 189"/>
              <a:gd name="T22" fmla="*/ 41 w 171"/>
              <a:gd name="T23" fmla="*/ 162 h 189"/>
              <a:gd name="T24" fmla="*/ 58 w 171"/>
              <a:gd name="T25" fmla="*/ 172 h 189"/>
              <a:gd name="T26" fmla="*/ 61 w 171"/>
              <a:gd name="T27" fmla="*/ 172 h 189"/>
              <a:gd name="T28" fmla="*/ 61 w 171"/>
              <a:gd name="T29" fmla="*/ 150 h 189"/>
              <a:gd name="T30" fmla="*/ 62 w 171"/>
              <a:gd name="T31" fmla="*/ 149 h 189"/>
              <a:gd name="T32" fmla="*/ 63 w 171"/>
              <a:gd name="T33" fmla="*/ 149 h 189"/>
              <a:gd name="T34" fmla="*/ 88 w 171"/>
              <a:gd name="T35" fmla="*/ 151 h 189"/>
              <a:gd name="T36" fmla="*/ 104 w 171"/>
              <a:gd name="T37" fmla="*/ 142 h 189"/>
              <a:gd name="T38" fmla="*/ 105 w 171"/>
              <a:gd name="T39" fmla="*/ 140 h 189"/>
              <a:gd name="T40" fmla="*/ 96 w 171"/>
              <a:gd name="T41" fmla="*/ 112 h 189"/>
              <a:gd name="T42" fmla="*/ 96 w 171"/>
              <a:gd name="T43" fmla="*/ 111 h 189"/>
              <a:gd name="T44" fmla="*/ 164 w 171"/>
              <a:gd name="T45" fmla="*/ 78 h 189"/>
              <a:gd name="T46" fmla="*/ 171 w 171"/>
              <a:gd name="T47" fmla="*/ 61 h 189"/>
              <a:gd name="T48" fmla="*/ 162 w 171"/>
              <a:gd name="T49" fmla="*/ 46 h 189"/>
              <a:gd name="T50" fmla="*/ 159 w 171"/>
              <a:gd name="T51" fmla="*/ 42 h 189"/>
              <a:gd name="T52" fmla="*/ 142 w 171"/>
              <a:gd name="T53" fmla="*/ 54 h 189"/>
              <a:gd name="T54" fmla="*/ 141 w 171"/>
              <a:gd name="T55" fmla="*/ 54 h 189"/>
              <a:gd name="T56" fmla="*/ 140 w 171"/>
              <a:gd name="T57" fmla="*/ 53 h 189"/>
              <a:gd name="T58" fmla="*/ 142 w 171"/>
              <a:gd name="T59" fmla="*/ 34 h 189"/>
              <a:gd name="T60" fmla="*/ 135 w 171"/>
              <a:gd name="T61" fmla="*/ 5 h 189"/>
              <a:gd name="T62" fmla="*/ 121 w 171"/>
              <a:gd name="T63" fmla="*/ 0 h 189"/>
              <a:gd name="T64" fmla="*/ 82 w 171"/>
              <a:gd name="T65" fmla="*/ 30 h 189"/>
              <a:gd name="T66" fmla="*/ 93 w 171"/>
              <a:gd name="T67" fmla="*/ 49 h 189"/>
              <a:gd name="T68" fmla="*/ 98 w 171"/>
              <a:gd name="T69" fmla="*/ 58 h 189"/>
              <a:gd name="T70" fmla="*/ 98 w 171"/>
              <a:gd name="T71" fmla="*/ 58 h 189"/>
              <a:gd name="T72" fmla="*/ 97 w 171"/>
              <a:gd name="T73" fmla="*/ 59 h 189"/>
              <a:gd name="T74" fmla="*/ 82 w 171"/>
              <a:gd name="T75" fmla="*/ 63 h 189"/>
              <a:gd name="T76" fmla="*/ 79 w 171"/>
              <a:gd name="T77" fmla="*/ 64 h 189"/>
              <a:gd name="T78" fmla="*/ 78 w 171"/>
              <a:gd name="T79" fmla="*/ 64 h 189"/>
              <a:gd name="T80" fmla="*/ 56 w 171"/>
              <a:gd name="T81" fmla="*/ 22 h 189"/>
              <a:gd name="T82" fmla="*/ 14 w 171"/>
              <a:gd name="T83" fmla="*/ 47 h 189"/>
              <a:gd name="T84" fmla="*/ 23 w 171"/>
              <a:gd name="T85" fmla="*/ 58 h 189"/>
              <a:gd name="T86" fmla="*/ 42 w 171"/>
              <a:gd name="T87" fmla="*/ 57 h 189"/>
              <a:gd name="T88" fmla="*/ 43 w 171"/>
              <a:gd name="T89" fmla="*/ 58 h 189"/>
              <a:gd name="T90" fmla="*/ 48 w 171"/>
              <a:gd name="T91" fmla="*/ 68 h 189"/>
              <a:gd name="T92" fmla="*/ 48 w 171"/>
              <a:gd name="T93" fmla="*/ 69 h 189"/>
              <a:gd name="T94" fmla="*/ 48 w 171"/>
              <a:gd name="T95" fmla="*/ 70 h 189"/>
              <a:gd name="T96" fmla="*/ 13 w 171"/>
              <a:gd name="T97" fmla="*/ 80 h 189"/>
              <a:gd name="T98" fmla="*/ 3 w 171"/>
              <a:gd name="T99" fmla="*/ 125 h 189"/>
              <a:gd name="T100" fmla="*/ 19 w 171"/>
              <a:gd name="T101" fmla="*/ 116 h 189"/>
              <a:gd name="T102" fmla="*/ 21 w 171"/>
              <a:gd name="T103" fmla="*/ 116 h 189"/>
              <a:gd name="T104" fmla="*/ 26 w 171"/>
              <a:gd name="T105" fmla="*/ 124 h 189"/>
              <a:gd name="T106" fmla="*/ 26 w 171"/>
              <a:gd name="T107" fmla="*/ 125 h 189"/>
              <a:gd name="T108" fmla="*/ 3 w 171"/>
              <a:gd name="T109" fmla="*/ 142 h 189"/>
              <a:gd name="T110" fmla="*/ 0 w 171"/>
              <a:gd name="T111" fmla="*/ 16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1" h="189">
                <a:moveTo>
                  <a:pt x="0" y="169"/>
                </a:moveTo>
                <a:cubicBezTo>
                  <a:pt x="8" y="185"/>
                  <a:pt x="8" y="185"/>
                  <a:pt x="8" y="185"/>
                </a:cubicBezTo>
                <a:cubicBezTo>
                  <a:pt x="11" y="189"/>
                  <a:pt x="11" y="189"/>
                  <a:pt x="11" y="189"/>
                </a:cubicBezTo>
                <a:cubicBezTo>
                  <a:pt x="23" y="183"/>
                  <a:pt x="23" y="183"/>
                  <a:pt x="23" y="183"/>
                </a:cubicBezTo>
                <a:cubicBezTo>
                  <a:pt x="25" y="173"/>
                  <a:pt x="25" y="173"/>
                  <a:pt x="25" y="173"/>
                </a:cubicBezTo>
                <a:cubicBezTo>
                  <a:pt x="28" y="165"/>
                  <a:pt x="28" y="165"/>
                  <a:pt x="28" y="165"/>
                </a:cubicBezTo>
                <a:cubicBezTo>
                  <a:pt x="22" y="146"/>
                  <a:pt x="22" y="146"/>
                  <a:pt x="22" y="146"/>
                </a:cubicBezTo>
                <a:cubicBezTo>
                  <a:pt x="22" y="146"/>
                  <a:pt x="22" y="145"/>
                  <a:pt x="22" y="145"/>
                </a:cubicBezTo>
                <a:cubicBezTo>
                  <a:pt x="22" y="145"/>
                  <a:pt x="23" y="145"/>
                  <a:pt x="23" y="145"/>
                </a:cubicBezTo>
                <a:cubicBezTo>
                  <a:pt x="36" y="145"/>
                  <a:pt x="36" y="145"/>
                  <a:pt x="36" y="145"/>
                </a:cubicBezTo>
                <a:cubicBezTo>
                  <a:pt x="36" y="145"/>
                  <a:pt x="37" y="145"/>
                  <a:pt x="37" y="145"/>
                </a:cubicBezTo>
                <a:cubicBezTo>
                  <a:pt x="41" y="162"/>
                  <a:pt x="41" y="162"/>
                  <a:pt x="41" y="162"/>
                </a:cubicBezTo>
                <a:cubicBezTo>
                  <a:pt x="58" y="172"/>
                  <a:pt x="58" y="172"/>
                  <a:pt x="58" y="172"/>
                </a:cubicBezTo>
                <a:cubicBezTo>
                  <a:pt x="61" y="172"/>
                  <a:pt x="61" y="172"/>
                  <a:pt x="61" y="172"/>
                </a:cubicBezTo>
                <a:cubicBezTo>
                  <a:pt x="61" y="150"/>
                  <a:pt x="61" y="150"/>
                  <a:pt x="61" y="150"/>
                </a:cubicBezTo>
                <a:cubicBezTo>
                  <a:pt x="61" y="150"/>
                  <a:pt x="62" y="149"/>
                  <a:pt x="62" y="149"/>
                </a:cubicBezTo>
                <a:cubicBezTo>
                  <a:pt x="62" y="149"/>
                  <a:pt x="62" y="149"/>
                  <a:pt x="63" y="149"/>
                </a:cubicBezTo>
                <a:cubicBezTo>
                  <a:pt x="88" y="151"/>
                  <a:pt x="88" y="151"/>
                  <a:pt x="88" y="151"/>
                </a:cubicBezTo>
                <a:cubicBezTo>
                  <a:pt x="104" y="142"/>
                  <a:pt x="104" y="142"/>
                  <a:pt x="104" y="142"/>
                </a:cubicBezTo>
                <a:cubicBezTo>
                  <a:pt x="105" y="140"/>
                  <a:pt x="105" y="140"/>
                  <a:pt x="105" y="140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95" y="111"/>
                  <a:pt x="96" y="111"/>
                  <a:pt x="96" y="111"/>
                </a:cubicBezTo>
                <a:cubicBezTo>
                  <a:pt x="164" y="78"/>
                  <a:pt x="164" y="78"/>
                  <a:pt x="164" y="78"/>
                </a:cubicBezTo>
                <a:cubicBezTo>
                  <a:pt x="171" y="61"/>
                  <a:pt x="171" y="61"/>
                  <a:pt x="171" y="61"/>
                </a:cubicBezTo>
                <a:cubicBezTo>
                  <a:pt x="162" y="46"/>
                  <a:pt x="162" y="46"/>
                  <a:pt x="162" y="46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42" y="54"/>
                  <a:pt x="142" y="54"/>
                  <a:pt x="142" y="54"/>
                </a:cubicBezTo>
                <a:cubicBezTo>
                  <a:pt x="142" y="54"/>
                  <a:pt x="141" y="54"/>
                  <a:pt x="141" y="54"/>
                </a:cubicBezTo>
                <a:cubicBezTo>
                  <a:pt x="141" y="53"/>
                  <a:pt x="140" y="53"/>
                  <a:pt x="140" y="53"/>
                </a:cubicBezTo>
                <a:cubicBezTo>
                  <a:pt x="142" y="34"/>
                  <a:pt x="142" y="34"/>
                  <a:pt x="142" y="34"/>
                </a:cubicBezTo>
                <a:cubicBezTo>
                  <a:pt x="135" y="5"/>
                  <a:pt x="135" y="5"/>
                  <a:pt x="135" y="5"/>
                </a:cubicBezTo>
                <a:cubicBezTo>
                  <a:pt x="121" y="0"/>
                  <a:pt x="121" y="0"/>
                  <a:pt x="121" y="0"/>
                </a:cubicBezTo>
                <a:cubicBezTo>
                  <a:pt x="82" y="30"/>
                  <a:pt x="82" y="30"/>
                  <a:pt x="82" y="30"/>
                </a:cubicBezTo>
                <a:cubicBezTo>
                  <a:pt x="93" y="49"/>
                  <a:pt x="93" y="49"/>
                  <a:pt x="93" y="49"/>
                </a:cubicBezTo>
                <a:cubicBezTo>
                  <a:pt x="98" y="58"/>
                  <a:pt x="98" y="58"/>
                  <a:pt x="98" y="58"/>
                </a:cubicBezTo>
                <a:cubicBezTo>
                  <a:pt x="98" y="58"/>
                  <a:pt x="98" y="58"/>
                  <a:pt x="98" y="58"/>
                </a:cubicBezTo>
                <a:cubicBezTo>
                  <a:pt x="98" y="59"/>
                  <a:pt x="97" y="59"/>
                  <a:pt x="97" y="59"/>
                </a:cubicBezTo>
                <a:cubicBezTo>
                  <a:pt x="82" y="63"/>
                  <a:pt x="82" y="63"/>
                  <a:pt x="82" y="63"/>
                </a:cubicBezTo>
                <a:cubicBezTo>
                  <a:pt x="79" y="64"/>
                  <a:pt x="79" y="64"/>
                  <a:pt x="79" y="64"/>
                </a:cubicBezTo>
                <a:cubicBezTo>
                  <a:pt x="78" y="65"/>
                  <a:pt x="78" y="64"/>
                  <a:pt x="78" y="64"/>
                </a:cubicBezTo>
                <a:cubicBezTo>
                  <a:pt x="56" y="22"/>
                  <a:pt x="56" y="22"/>
                  <a:pt x="56" y="22"/>
                </a:cubicBezTo>
                <a:cubicBezTo>
                  <a:pt x="14" y="47"/>
                  <a:pt x="14" y="47"/>
                  <a:pt x="14" y="47"/>
                </a:cubicBezTo>
                <a:cubicBezTo>
                  <a:pt x="23" y="58"/>
                  <a:pt x="23" y="58"/>
                  <a:pt x="23" y="58"/>
                </a:cubicBezTo>
                <a:cubicBezTo>
                  <a:pt x="42" y="57"/>
                  <a:pt x="42" y="57"/>
                  <a:pt x="42" y="57"/>
                </a:cubicBezTo>
                <a:cubicBezTo>
                  <a:pt x="42" y="57"/>
                  <a:pt x="43" y="57"/>
                  <a:pt x="43" y="58"/>
                </a:cubicBezTo>
                <a:cubicBezTo>
                  <a:pt x="48" y="68"/>
                  <a:pt x="48" y="68"/>
                  <a:pt x="48" y="68"/>
                </a:cubicBezTo>
                <a:cubicBezTo>
                  <a:pt x="49" y="69"/>
                  <a:pt x="49" y="69"/>
                  <a:pt x="48" y="69"/>
                </a:cubicBezTo>
                <a:cubicBezTo>
                  <a:pt x="48" y="69"/>
                  <a:pt x="48" y="70"/>
                  <a:pt x="48" y="70"/>
                </a:cubicBezTo>
                <a:cubicBezTo>
                  <a:pt x="13" y="80"/>
                  <a:pt x="13" y="80"/>
                  <a:pt x="13" y="80"/>
                </a:cubicBezTo>
                <a:cubicBezTo>
                  <a:pt x="3" y="125"/>
                  <a:pt x="3" y="125"/>
                  <a:pt x="3" y="125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20" y="116"/>
                  <a:pt x="20" y="116"/>
                  <a:pt x="21" y="116"/>
                </a:cubicBezTo>
                <a:cubicBezTo>
                  <a:pt x="26" y="124"/>
                  <a:pt x="26" y="124"/>
                  <a:pt x="26" y="124"/>
                </a:cubicBezTo>
                <a:cubicBezTo>
                  <a:pt x="26" y="124"/>
                  <a:pt x="26" y="125"/>
                  <a:pt x="26" y="125"/>
                </a:cubicBezTo>
                <a:cubicBezTo>
                  <a:pt x="3" y="142"/>
                  <a:pt x="3" y="142"/>
                  <a:pt x="3" y="142"/>
                </a:cubicBezTo>
                <a:lnTo>
                  <a:pt x="0" y="169"/>
                </a:lnTo>
                <a:close/>
              </a:path>
            </a:pathLst>
          </a:custGeom>
          <a:solidFill>
            <a:srgbClr val="92D05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Freeform 54"/>
          <p:cNvSpPr>
            <a:spLocks/>
          </p:cNvSpPr>
          <p:nvPr/>
        </p:nvSpPr>
        <p:spPr bwMode="auto">
          <a:xfrm>
            <a:off x="5248276" y="1803400"/>
            <a:ext cx="139700" cy="263525"/>
          </a:xfrm>
          <a:custGeom>
            <a:avLst/>
            <a:gdLst>
              <a:gd name="T0" fmla="*/ 19 w 61"/>
              <a:gd name="T1" fmla="*/ 115 h 115"/>
              <a:gd name="T2" fmla="*/ 18 w 61"/>
              <a:gd name="T3" fmla="*/ 115 h 115"/>
              <a:gd name="T4" fmla="*/ 18 w 61"/>
              <a:gd name="T5" fmla="*/ 114 h 115"/>
              <a:gd name="T6" fmla="*/ 16 w 61"/>
              <a:gd name="T7" fmla="*/ 100 h 115"/>
              <a:gd name="T8" fmla="*/ 1 w 61"/>
              <a:gd name="T9" fmla="*/ 109 h 115"/>
              <a:gd name="T10" fmla="*/ 0 w 61"/>
              <a:gd name="T11" fmla="*/ 109 h 115"/>
              <a:gd name="T12" fmla="*/ 0 w 61"/>
              <a:gd name="T13" fmla="*/ 109 h 115"/>
              <a:gd name="T14" fmla="*/ 0 w 61"/>
              <a:gd name="T15" fmla="*/ 98 h 115"/>
              <a:gd name="T16" fmla="*/ 1 w 61"/>
              <a:gd name="T17" fmla="*/ 70 h 115"/>
              <a:gd name="T18" fmla="*/ 1 w 61"/>
              <a:gd name="T19" fmla="*/ 69 h 115"/>
              <a:gd name="T20" fmla="*/ 12 w 61"/>
              <a:gd name="T21" fmla="*/ 60 h 115"/>
              <a:gd name="T22" fmla="*/ 12 w 61"/>
              <a:gd name="T23" fmla="*/ 45 h 115"/>
              <a:gd name="T24" fmla="*/ 13 w 61"/>
              <a:gd name="T25" fmla="*/ 44 h 115"/>
              <a:gd name="T26" fmla="*/ 36 w 61"/>
              <a:gd name="T27" fmla="*/ 41 h 115"/>
              <a:gd name="T28" fmla="*/ 38 w 61"/>
              <a:gd name="T29" fmla="*/ 31 h 115"/>
              <a:gd name="T30" fmla="*/ 26 w 61"/>
              <a:gd name="T31" fmla="*/ 26 h 115"/>
              <a:gd name="T32" fmla="*/ 25 w 61"/>
              <a:gd name="T33" fmla="*/ 25 h 115"/>
              <a:gd name="T34" fmla="*/ 33 w 61"/>
              <a:gd name="T35" fmla="*/ 1 h 115"/>
              <a:gd name="T36" fmla="*/ 33 w 61"/>
              <a:gd name="T37" fmla="*/ 1 h 115"/>
              <a:gd name="T38" fmla="*/ 34 w 61"/>
              <a:gd name="T39" fmla="*/ 1 h 115"/>
              <a:gd name="T40" fmla="*/ 60 w 61"/>
              <a:gd name="T41" fmla="*/ 11 h 115"/>
              <a:gd name="T42" fmla="*/ 61 w 61"/>
              <a:gd name="T43" fmla="*/ 12 h 115"/>
              <a:gd name="T44" fmla="*/ 57 w 61"/>
              <a:gd name="T45" fmla="*/ 29 h 115"/>
              <a:gd name="T46" fmla="*/ 43 w 61"/>
              <a:gd name="T47" fmla="*/ 92 h 115"/>
              <a:gd name="T48" fmla="*/ 43 w 61"/>
              <a:gd name="T49" fmla="*/ 92 h 115"/>
              <a:gd name="T50" fmla="*/ 34 w 61"/>
              <a:gd name="T51" fmla="*/ 109 h 115"/>
              <a:gd name="T52" fmla="*/ 33 w 61"/>
              <a:gd name="T53" fmla="*/ 110 h 115"/>
              <a:gd name="T54" fmla="*/ 19 w 61"/>
              <a:gd name="T55" fmla="*/ 115 h 115"/>
              <a:gd name="T56" fmla="*/ 19 w 61"/>
              <a:gd name="T57" fmla="*/ 115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1" h="115">
                <a:moveTo>
                  <a:pt x="19" y="115"/>
                </a:moveTo>
                <a:cubicBezTo>
                  <a:pt x="19" y="115"/>
                  <a:pt x="19" y="115"/>
                  <a:pt x="18" y="115"/>
                </a:cubicBezTo>
                <a:cubicBezTo>
                  <a:pt x="18" y="115"/>
                  <a:pt x="18" y="114"/>
                  <a:pt x="18" y="114"/>
                </a:cubicBezTo>
                <a:cubicBezTo>
                  <a:pt x="16" y="100"/>
                  <a:pt x="16" y="100"/>
                  <a:pt x="16" y="100"/>
                </a:cubicBezTo>
                <a:cubicBezTo>
                  <a:pt x="1" y="109"/>
                  <a:pt x="1" y="109"/>
                  <a:pt x="1" y="109"/>
                </a:cubicBezTo>
                <a:cubicBezTo>
                  <a:pt x="1" y="110"/>
                  <a:pt x="1" y="110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98"/>
                  <a:pt x="0" y="98"/>
                  <a:pt x="0" y="98"/>
                </a:cubicBezTo>
                <a:cubicBezTo>
                  <a:pt x="1" y="70"/>
                  <a:pt x="1" y="70"/>
                  <a:pt x="1" y="70"/>
                </a:cubicBezTo>
                <a:cubicBezTo>
                  <a:pt x="1" y="70"/>
                  <a:pt x="1" y="69"/>
                  <a:pt x="1" y="69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3" y="44"/>
                  <a:pt x="13" y="44"/>
                </a:cubicBezTo>
                <a:cubicBezTo>
                  <a:pt x="36" y="41"/>
                  <a:pt x="36" y="41"/>
                  <a:pt x="36" y="41"/>
                </a:cubicBezTo>
                <a:cubicBezTo>
                  <a:pt x="38" y="31"/>
                  <a:pt x="38" y="31"/>
                  <a:pt x="38" y="31"/>
                </a:cubicBezTo>
                <a:cubicBezTo>
                  <a:pt x="26" y="26"/>
                  <a:pt x="26" y="26"/>
                  <a:pt x="26" y="26"/>
                </a:cubicBezTo>
                <a:cubicBezTo>
                  <a:pt x="25" y="26"/>
                  <a:pt x="25" y="25"/>
                  <a:pt x="25" y="25"/>
                </a:cubicBezTo>
                <a:cubicBezTo>
                  <a:pt x="33" y="1"/>
                  <a:pt x="33" y="1"/>
                  <a:pt x="33" y="1"/>
                </a:cubicBezTo>
                <a:cubicBezTo>
                  <a:pt x="33" y="1"/>
                  <a:pt x="33" y="1"/>
                  <a:pt x="33" y="1"/>
                </a:cubicBezTo>
                <a:cubicBezTo>
                  <a:pt x="34" y="0"/>
                  <a:pt x="34" y="0"/>
                  <a:pt x="34" y="1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1"/>
                  <a:pt x="61" y="12"/>
                  <a:pt x="61" y="12"/>
                </a:cubicBezTo>
                <a:cubicBezTo>
                  <a:pt x="57" y="29"/>
                  <a:pt x="57" y="29"/>
                  <a:pt x="57" y="29"/>
                </a:cubicBezTo>
                <a:cubicBezTo>
                  <a:pt x="43" y="92"/>
                  <a:pt x="43" y="92"/>
                  <a:pt x="43" y="92"/>
                </a:cubicBezTo>
                <a:cubicBezTo>
                  <a:pt x="43" y="92"/>
                  <a:pt x="43" y="92"/>
                  <a:pt x="43" y="92"/>
                </a:cubicBezTo>
                <a:cubicBezTo>
                  <a:pt x="34" y="109"/>
                  <a:pt x="34" y="109"/>
                  <a:pt x="34" y="109"/>
                </a:cubicBezTo>
                <a:cubicBezTo>
                  <a:pt x="34" y="109"/>
                  <a:pt x="33" y="109"/>
                  <a:pt x="33" y="110"/>
                </a:cubicBezTo>
                <a:cubicBezTo>
                  <a:pt x="19" y="115"/>
                  <a:pt x="19" y="115"/>
                  <a:pt x="19" y="115"/>
                </a:cubicBezTo>
                <a:cubicBezTo>
                  <a:pt x="19" y="115"/>
                  <a:pt x="19" y="115"/>
                  <a:pt x="19" y="115"/>
                </a:cubicBezTo>
                <a:close/>
              </a:path>
            </a:pathLst>
          </a:custGeom>
          <a:solidFill>
            <a:srgbClr val="92D05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Freeform 55"/>
          <p:cNvSpPr>
            <a:spLocks/>
          </p:cNvSpPr>
          <p:nvPr/>
        </p:nvSpPr>
        <p:spPr bwMode="auto">
          <a:xfrm>
            <a:off x="5768976" y="1538288"/>
            <a:ext cx="125413" cy="131763"/>
          </a:xfrm>
          <a:custGeom>
            <a:avLst/>
            <a:gdLst>
              <a:gd name="T0" fmla="*/ 21 w 55"/>
              <a:gd name="T1" fmla="*/ 40 h 58"/>
              <a:gd name="T2" fmla="*/ 27 w 55"/>
              <a:gd name="T3" fmla="*/ 50 h 58"/>
              <a:gd name="T4" fmla="*/ 29 w 55"/>
              <a:gd name="T5" fmla="*/ 52 h 58"/>
              <a:gd name="T6" fmla="*/ 38 w 55"/>
              <a:gd name="T7" fmla="*/ 58 h 58"/>
              <a:gd name="T8" fmla="*/ 47 w 55"/>
              <a:gd name="T9" fmla="*/ 53 h 58"/>
              <a:gd name="T10" fmla="*/ 47 w 55"/>
              <a:gd name="T11" fmla="*/ 53 h 58"/>
              <a:gd name="T12" fmla="*/ 50 w 55"/>
              <a:gd name="T13" fmla="*/ 53 h 58"/>
              <a:gd name="T14" fmla="*/ 55 w 55"/>
              <a:gd name="T15" fmla="*/ 31 h 58"/>
              <a:gd name="T16" fmla="*/ 47 w 55"/>
              <a:gd name="T17" fmla="*/ 15 h 58"/>
              <a:gd name="T18" fmla="*/ 35 w 55"/>
              <a:gd name="T19" fmla="*/ 15 h 58"/>
              <a:gd name="T20" fmla="*/ 34 w 55"/>
              <a:gd name="T21" fmla="*/ 15 h 58"/>
              <a:gd name="T22" fmla="*/ 29 w 55"/>
              <a:gd name="T23" fmla="*/ 9 h 58"/>
              <a:gd name="T24" fmla="*/ 28 w 55"/>
              <a:gd name="T25" fmla="*/ 9 h 58"/>
              <a:gd name="T26" fmla="*/ 24 w 55"/>
              <a:gd name="T27" fmla="*/ 0 h 58"/>
              <a:gd name="T28" fmla="*/ 9 w 55"/>
              <a:gd name="T29" fmla="*/ 4 h 58"/>
              <a:gd name="T30" fmla="*/ 12 w 55"/>
              <a:gd name="T31" fmla="*/ 16 h 58"/>
              <a:gd name="T32" fmla="*/ 12 w 55"/>
              <a:gd name="T33" fmla="*/ 17 h 58"/>
              <a:gd name="T34" fmla="*/ 11 w 55"/>
              <a:gd name="T35" fmla="*/ 17 h 58"/>
              <a:gd name="T36" fmla="*/ 0 w 55"/>
              <a:gd name="T37" fmla="*/ 14 h 58"/>
              <a:gd name="T38" fmla="*/ 4 w 55"/>
              <a:gd name="T39" fmla="*/ 28 h 58"/>
              <a:gd name="T40" fmla="*/ 25 w 55"/>
              <a:gd name="T41" fmla="*/ 23 h 58"/>
              <a:gd name="T42" fmla="*/ 26 w 55"/>
              <a:gd name="T43" fmla="*/ 24 h 58"/>
              <a:gd name="T44" fmla="*/ 26 w 55"/>
              <a:gd name="T45" fmla="*/ 25 h 58"/>
              <a:gd name="T46" fmla="*/ 21 w 55"/>
              <a:gd name="T47" fmla="*/ 4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5" h="58">
                <a:moveTo>
                  <a:pt x="21" y="40"/>
                </a:moveTo>
                <a:cubicBezTo>
                  <a:pt x="27" y="50"/>
                  <a:pt x="27" y="50"/>
                  <a:pt x="27" y="50"/>
                </a:cubicBezTo>
                <a:cubicBezTo>
                  <a:pt x="29" y="52"/>
                  <a:pt x="29" y="52"/>
                  <a:pt x="29" y="52"/>
                </a:cubicBezTo>
                <a:cubicBezTo>
                  <a:pt x="38" y="58"/>
                  <a:pt x="38" y="58"/>
                  <a:pt x="38" y="58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3"/>
                  <a:pt x="47" y="53"/>
                  <a:pt x="47" y="53"/>
                </a:cubicBezTo>
                <a:cubicBezTo>
                  <a:pt x="50" y="53"/>
                  <a:pt x="50" y="53"/>
                  <a:pt x="50" y="53"/>
                </a:cubicBezTo>
                <a:cubicBezTo>
                  <a:pt x="55" y="31"/>
                  <a:pt x="55" y="31"/>
                  <a:pt x="55" y="31"/>
                </a:cubicBezTo>
                <a:cubicBezTo>
                  <a:pt x="47" y="15"/>
                  <a:pt x="47" y="15"/>
                  <a:pt x="47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29" y="9"/>
                  <a:pt x="29" y="9"/>
                  <a:pt x="29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4" y="0"/>
                  <a:pt x="24" y="0"/>
                  <a:pt x="24" y="0"/>
                </a:cubicBezTo>
                <a:cubicBezTo>
                  <a:pt x="9" y="4"/>
                  <a:pt x="9" y="4"/>
                  <a:pt x="9" y="4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6"/>
                  <a:pt x="12" y="17"/>
                </a:cubicBezTo>
                <a:cubicBezTo>
                  <a:pt x="12" y="17"/>
                  <a:pt x="11" y="17"/>
                  <a:pt x="11" y="17"/>
                </a:cubicBezTo>
                <a:cubicBezTo>
                  <a:pt x="0" y="14"/>
                  <a:pt x="0" y="14"/>
                  <a:pt x="0" y="14"/>
                </a:cubicBezTo>
                <a:cubicBezTo>
                  <a:pt x="4" y="28"/>
                  <a:pt x="4" y="28"/>
                  <a:pt x="4" y="28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6" y="24"/>
                  <a:pt x="26" y="24"/>
                </a:cubicBezTo>
                <a:cubicBezTo>
                  <a:pt x="26" y="24"/>
                  <a:pt x="26" y="25"/>
                  <a:pt x="26" y="25"/>
                </a:cubicBezTo>
                <a:lnTo>
                  <a:pt x="21" y="40"/>
                </a:lnTo>
                <a:close/>
              </a:path>
            </a:pathLst>
          </a:custGeom>
          <a:solidFill>
            <a:srgbClr val="92D05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56"/>
          <p:cNvSpPr>
            <a:spLocks/>
          </p:cNvSpPr>
          <p:nvPr/>
        </p:nvSpPr>
        <p:spPr bwMode="auto">
          <a:xfrm>
            <a:off x="6081714" y="1169988"/>
            <a:ext cx="225425" cy="147638"/>
          </a:xfrm>
          <a:custGeom>
            <a:avLst/>
            <a:gdLst>
              <a:gd name="T0" fmla="*/ 29 w 98"/>
              <a:gd name="T1" fmla="*/ 63 h 65"/>
              <a:gd name="T2" fmla="*/ 41 w 98"/>
              <a:gd name="T3" fmla="*/ 65 h 65"/>
              <a:gd name="T4" fmla="*/ 54 w 98"/>
              <a:gd name="T5" fmla="*/ 63 h 65"/>
              <a:gd name="T6" fmla="*/ 69 w 98"/>
              <a:gd name="T7" fmla="*/ 59 h 65"/>
              <a:gd name="T8" fmla="*/ 98 w 98"/>
              <a:gd name="T9" fmla="*/ 31 h 65"/>
              <a:gd name="T10" fmla="*/ 92 w 98"/>
              <a:gd name="T11" fmla="*/ 27 h 65"/>
              <a:gd name="T12" fmla="*/ 82 w 98"/>
              <a:gd name="T13" fmla="*/ 20 h 65"/>
              <a:gd name="T14" fmla="*/ 78 w 98"/>
              <a:gd name="T15" fmla="*/ 19 h 65"/>
              <a:gd name="T16" fmla="*/ 77 w 98"/>
              <a:gd name="T17" fmla="*/ 19 h 65"/>
              <a:gd name="T18" fmla="*/ 77 w 98"/>
              <a:gd name="T19" fmla="*/ 19 h 65"/>
              <a:gd name="T20" fmla="*/ 69 w 98"/>
              <a:gd name="T21" fmla="*/ 13 h 65"/>
              <a:gd name="T22" fmla="*/ 51 w 98"/>
              <a:gd name="T23" fmla="*/ 21 h 65"/>
              <a:gd name="T24" fmla="*/ 50 w 98"/>
              <a:gd name="T25" fmla="*/ 21 h 65"/>
              <a:gd name="T26" fmla="*/ 23 w 98"/>
              <a:gd name="T27" fmla="*/ 0 h 65"/>
              <a:gd name="T28" fmla="*/ 0 w 98"/>
              <a:gd name="T29" fmla="*/ 23 h 65"/>
              <a:gd name="T30" fmla="*/ 16 w 98"/>
              <a:gd name="T31" fmla="*/ 46 h 65"/>
              <a:gd name="T32" fmla="*/ 29 w 98"/>
              <a:gd name="T33" fmla="*/ 6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8" h="65">
                <a:moveTo>
                  <a:pt x="29" y="63"/>
                </a:moveTo>
                <a:cubicBezTo>
                  <a:pt x="41" y="65"/>
                  <a:pt x="41" y="65"/>
                  <a:pt x="41" y="65"/>
                </a:cubicBezTo>
                <a:cubicBezTo>
                  <a:pt x="54" y="63"/>
                  <a:pt x="54" y="63"/>
                  <a:pt x="54" y="63"/>
                </a:cubicBezTo>
                <a:cubicBezTo>
                  <a:pt x="69" y="59"/>
                  <a:pt x="69" y="59"/>
                  <a:pt x="69" y="59"/>
                </a:cubicBezTo>
                <a:cubicBezTo>
                  <a:pt x="98" y="31"/>
                  <a:pt x="98" y="31"/>
                  <a:pt x="98" y="31"/>
                </a:cubicBezTo>
                <a:cubicBezTo>
                  <a:pt x="92" y="27"/>
                  <a:pt x="92" y="27"/>
                  <a:pt x="92" y="27"/>
                </a:cubicBezTo>
                <a:cubicBezTo>
                  <a:pt x="82" y="20"/>
                  <a:pt x="82" y="20"/>
                  <a:pt x="82" y="20"/>
                </a:cubicBezTo>
                <a:cubicBezTo>
                  <a:pt x="78" y="19"/>
                  <a:pt x="78" y="19"/>
                  <a:pt x="78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69" y="13"/>
                  <a:pt x="69" y="13"/>
                  <a:pt x="69" y="13"/>
                </a:cubicBezTo>
                <a:cubicBezTo>
                  <a:pt x="51" y="21"/>
                  <a:pt x="51" y="21"/>
                  <a:pt x="51" y="21"/>
                </a:cubicBezTo>
                <a:cubicBezTo>
                  <a:pt x="51" y="21"/>
                  <a:pt x="50" y="21"/>
                  <a:pt x="50" y="21"/>
                </a:cubicBezTo>
                <a:cubicBezTo>
                  <a:pt x="23" y="0"/>
                  <a:pt x="23" y="0"/>
                  <a:pt x="23" y="0"/>
                </a:cubicBezTo>
                <a:cubicBezTo>
                  <a:pt x="0" y="23"/>
                  <a:pt x="0" y="23"/>
                  <a:pt x="0" y="23"/>
                </a:cubicBezTo>
                <a:cubicBezTo>
                  <a:pt x="16" y="46"/>
                  <a:pt x="16" y="46"/>
                  <a:pt x="16" y="46"/>
                </a:cubicBezTo>
                <a:lnTo>
                  <a:pt x="29" y="63"/>
                </a:lnTo>
                <a:close/>
              </a:path>
            </a:pathLst>
          </a:custGeom>
          <a:solidFill>
            <a:srgbClr val="FF000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57"/>
          <p:cNvSpPr>
            <a:spLocks/>
          </p:cNvSpPr>
          <p:nvPr/>
        </p:nvSpPr>
        <p:spPr bwMode="auto">
          <a:xfrm>
            <a:off x="5954714" y="496888"/>
            <a:ext cx="590550" cy="677863"/>
          </a:xfrm>
          <a:custGeom>
            <a:avLst/>
            <a:gdLst>
              <a:gd name="T0" fmla="*/ 224 w 258"/>
              <a:gd name="T1" fmla="*/ 127 h 296"/>
              <a:gd name="T2" fmla="*/ 238 w 258"/>
              <a:gd name="T3" fmla="*/ 108 h 296"/>
              <a:gd name="T4" fmla="*/ 255 w 258"/>
              <a:gd name="T5" fmla="*/ 110 h 296"/>
              <a:gd name="T6" fmla="*/ 231 w 258"/>
              <a:gd name="T7" fmla="*/ 149 h 296"/>
              <a:gd name="T8" fmla="*/ 225 w 258"/>
              <a:gd name="T9" fmla="*/ 171 h 296"/>
              <a:gd name="T10" fmla="*/ 228 w 258"/>
              <a:gd name="T11" fmla="*/ 174 h 296"/>
              <a:gd name="T12" fmla="*/ 256 w 258"/>
              <a:gd name="T13" fmla="*/ 189 h 296"/>
              <a:gd name="T14" fmla="*/ 258 w 258"/>
              <a:gd name="T15" fmla="*/ 212 h 296"/>
              <a:gd name="T16" fmla="*/ 249 w 258"/>
              <a:gd name="T17" fmla="*/ 231 h 296"/>
              <a:gd name="T18" fmla="*/ 207 w 258"/>
              <a:gd name="T19" fmla="*/ 261 h 296"/>
              <a:gd name="T20" fmla="*/ 160 w 258"/>
              <a:gd name="T21" fmla="*/ 296 h 296"/>
              <a:gd name="T22" fmla="*/ 102 w 258"/>
              <a:gd name="T23" fmla="*/ 259 h 296"/>
              <a:gd name="T24" fmla="*/ 165 w 258"/>
              <a:gd name="T25" fmla="*/ 229 h 296"/>
              <a:gd name="T26" fmla="*/ 190 w 258"/>
              <a:gd name="T27" fmla="*/ 197 h 296"/>
              <a:gd name="T28" fmla="*/ 186 w 258"/>
              <a:gd name="T29" fmla="*/ 177 h 296"/>
              <a:gd name="T30" fmla="*/ 184 w 258"/>
              <a:gd name="T31" fmla="*/ 176 h 296"/>
              <a:gd name="T32" fmla="*/ 138 w 258"/>
              <a:gd name="T33" fmla="*/ 213 h 296"/>
              <a:gd name="T34" fmla="*/ 111 w 258"/>
              <a:gd name="T35" fmla="*/ 230 h 296"/>
              <a:gd name="T36" fmla="*/ 104 w 258"/>
              <a:gd name="T37" fmla="*/ 235 h 296"/>
              <a:gd name="T38" fmla="*/ 70 w 258"/>
              <a:gd name="T39" fmla="*/ 238 h 296"/>
              <a:gd name="T40" fmla="*/ 65 w 258"/>
              <a:gd name="T41" fmla="*/ 261 h 296"/>
              <a:gd name="T42" fmla="*/ 24 w 258"/>
              <a:gd name="T43" fmla="*/ 277 h 296"/>
              <a:gd name="T44" fmla="*/ 40 w 258"/>
              <a:gd name="T45" fmla="*/ 194 h 296"/>
              <a:gd name="T46" fmla="*/ 40 w 258"/>
              <a:gd name="T47" fmla="*/ 192 h 296"/>
              <a:gd name="T48" fmla="*/ 43 w 258"/>
              <a:gd name="T49" fmla="*/ 146 h 296"/>
              <a:gd name="T50" fmla="*/ 53 w 258"/>
              <a:gd name="T51" fmla="*/ 165 h 296"/>
              <a:gd name="T52" fmla="*/ 67 w 258"/>
              <a:gd name="T53" fmla="*/ 126 h 296"/>
              <a:gd name="T54" fmla="*/ 70 w 258"/>
              <a:gd name="T55" fmla="*/ 169 h 296"/>
              <a:gd name="T56" fmla="*/ 72 w 258"/>
              <a:gd name="T57" fmla="*/ 170 h 296"/>
              <a:gd name="T58" fmla="*/ 88 w 258"/>
              <a:gd name="T59" fmla="*/ 162 h 296"/>
              <a:gd name="T60" fmla="*/ 118 w 258"/>
              <a:gd name="T61" fmla="*/ 152 h 296"/>
              <a:gd name="T62" fmla="*/ 134 w 258"/>
              <a:gd name="T63" fmla="*/ 163 h 296"/>
              <a:gd name="T64" fmla="*/ 130 w 258"/>
              <a:gd name="T65" fmla="*/ 137 h 296"/>
              <a:gd name="T66" fmla="*/ 120 w 258"/>
              <a:gd name="T67" fmla="*/ 125 h 296"/>
              <a:gd name="T68" fmla="*/ 144 w 258"/>
              <a:gd name="T69" fmla="*/ 110 h 296"/>
              <a:gd name="T70" fmla="*/ 146 w 258"/>
              <a:gd name="T71" fmla="*/ 110 h 296"/>
              <a:gd name="T72" fmla="*/ 156 w 258"/>
              <a:gd name="T73" fmla="*/ 143 h 296"/>
              <a:gd name="T74" fmla="*/ 164 w 258"/>
              <a:gd name="T75" fmla="*/ 113 h 296"/>
              <a:gd name="T76" fmla="*/ 179 w 258"/>
              <a:gd name="T77" fmla="*/ 108 h 296"/>
              <a:gd name="T78" fmla="*/ 165 w 258"/>
              <a:gd name="T79" fmla="*/ 87 h 296"/>
              <a:gd name="T80" fmla="*/ 172 w 258"/>
              <a:gd name="T81" fmla="*/ 77 h 296"/>
              <a:gd name="T82" fmla="*/ 157 w 258"/>
              <a:gd name="T83" fmla="*/ 33 h 296"/>
              <a:gd name="T84" fmla="*/ 164 w 258"/>
              <a:gd name="T85" fmla="*/ 10 h 296"/>
              <a:gd name="T86" fmla="*/ 196 w 258"/>
              <a:gd name="T87" fmla="*/ 1 h 296"/>
              <a:gd name="T88" fmla="*/ 196 w 258"/>
              <a:gd name="T89" fmla="*/ 32 h 296"/>
              <a:gd name="T90" fmla="*/ 232 w 258"/>
              <a:gd name="T91" fmla="*/ 72 h 296"/>
              <a:gd name="T92" fmla="*/ 220 w 258"/>
              <a:gd name="T93" fmla="*/ 120 h 296"/>
              <a:gd name="T94" fmla="*/ 223 w 258"/>
              <a:gd name="T95" fmla="*/ 124 h 296"/>
              <a:gd name="T96" fmla="*/ 227 w 258"/>
              <a:gd name="T97" fmla="*/ 131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8" h="296">
                <a:moveTo>
                  <a:pt x="224" y="127"/>
                </a:moveTo>
                <a:cubicBezTo>
                  <a:pt x="224" y="127"/>
                  <a:pt x="224" y="127"/>
                  <a:pt x="224" y="127"/>
                </a:cubicBezTo>
                <a:cubicBezTo>
                  <a:pt x="225" y="127"/>
                  <a:pt x="225" y="126"/>
                  <a:pt x="225" y="126"/>
                </a:cubicBezTo>
                <a:cubicBezTo>
                  <a:pt x="238" y="108"/>
                  <a:pt x="238" y="108"/>
                  <a:pt x="238" y="108"/>
                </a:cubicBezTo>
                <a:cubicBezTo>
                  <a:pt x="243" y="100"/>
                  <a:pt x="243" y="100"/>
                  <a:pt x="243" y="100"/>
                </a:cubicBezTo>
                <a:cubicBezTo>
                  <a:pt x="255" y="110"/>
                  <a:pt x="255" y="110"/>
                  <a:pt x="255" y="110"/>
                </a:cubicBezTo>
                <a:cubicBezTo>
                  <a:pt x="249" y="141"/>
                  <a:pt x="249" y="141"/>
                  <a:pt x="249" y="141"/>
                </a:cubicBezTo>
                <a:cubicBezTo>
                  <a:pt x="231" y="149"/>
                  <a:pt x="231" y="149"/>
                  <a:pt x="231" y="149"/>
                </a:cubicBezTo>
                <a:cubicBezTo>
                  <a:pt x="231" y="149"/>
                  <a:pt x="231" y="150"/>
                  <a:pt x="231" y="150"/>
                </a:cubicBezTo>
                <a:cubicBezTo>
                  <a:pt x="225" y="171"/>
                  <a:pt x="225" y="171"/>
                  <a:pt x="225" y="171"/>
                </a:cubicBezTo>
                <a:cubicBezTo>
                  <a:pt x="225" y="172"/>
                  <a:pt x="225" y="172"/>
                  <a:pt x="226" y="172"/>
                </a:cubicBezTo>
                <a:cubicBezTo>
                  <a:pt x="228" y="174"/>
                  <a:pt x="228" y="174"/>
                  <a:pt x="228" y="174"/>
                </a:cubicBezTo>
                <a:cubicBezTo>
                  <a:pt x="228" y="175"/>
                  <a:pt x="228" y="175"/>
                  <a:pt x="228" y="175"/>
                </a:cubicBezTo>
                <a:cubicBezTo>
                  <a:pt x="256" y="189"/>
                  <a:pt x="256" y="189"/>
                  <a:pt x="256" y="189"/>
                </a:cubicBezTo>
                <a:cubicBezTo>
                  <a:pt x="258" y="208"/>
                  <a:pt x="258" y="208"/>
                  <a:pt x="258" y="208"/>
                </a:cubicBezTo>
                <a:cubicBezTo>
                  <a:pt x="258" y="212"/>
                  <a:pt x="258" y="212"/>
                  <a:pt x="258" y="212"/>
                </a:cubicBezTo>
                <a:cubicBezTo>
                  <a:pt x="257" y="224"/>
                  <a:pt x="257" y="224"/>
                  <a:pt x="257" y="224"/>
                </a:cubicBezTo>
                <a:cubicBezTo>
                  <a:pt x="249" y="231"/>
                  <a:pt x="249" y="231"/>
                  <a:pt x="249" y="231"/>
                </a:cubicBezTo>
                <a:cubicBezTo>
                  <a:pt x="208" y="260"/>
                  <a:pt x="208" y="260"/>
                  <a:pt x="208" y="260"/>
                </a:cubicBezTo>
                <a:cubicBezTo>
                  <a:pt x="207" y="261"/>
                  <a:pt x="207" y="261"/>
                  <a:pt x="207" y="261"/>
                </a:cubicBezTo>
                <a:cubicBezTo>
                  <a:pt x="179" y="282"/>
                  <a:pt x="179" y="282"/>
                  <a:pt x="179" y="282"/>
                </a:cubicBezTo>
                <a:cubicBezTo>
                  <a:pt x="160" y="296"/>
                  <a:pt x="160" y="296"/>
                  <a:pt x="160" y="296"/>
                </a:cubicBezTo>
                <a:cubicBezTo>
                  <a:pt x="123" y="292"/>
                  <a:pt x="123" y="292"/>
                  <a:pt x="123" y="292"/>
                </a:cubicBezTo>
                <a:cubicBezTo>
                  <a:pt x="102" y="259"/>
                  <a:pt x="102" y="259"/>
                  <a:pt x="102" y="259"/>
                </a:cubicBezTo>
                <a:cubicBezTo>
                  <a:pt x="124" y="248"/>
                  <a:pt x="124" y="248"/>
                  <a:pt x="124" y="248"/>
                </a:cubicBezTo>
                <a:cubicBezTo>
                  <a:pt x="165" y="229"/>
                  <a:pt x="165" y="229"/>
                  <a:pt x="165" y="229"/>
                </a:cubicBezTo>
                <a:cubicBezTo>
                  <a:pt x="169" y="228"/>
                  <a:pt x="169" y="228"/>
                  <a:pt x="169" y="228"/>
                </a:cubicBezTo>
                <a:cubicBezTo>
                  <a:pt x="190" y="197"/>
                  <a:pt x="190" y="197"/>
                  <a:pt x="190" y="197"/>
                </a:cubicBezTo>
                <a:cubicBezTo>
                  <a:pt x="190" y="196"/>
                  <a:pt x="190" y="196"/>
                  <a:pt x="190" y="196"/>
                </a:cubicBezTo>
                <a:cubicBezTo>
                  <a:pt x="186" y="177"/>
                  <a:pt x="186" y="177"/>
                  <a:pt x="186" y="177"/>
                </a:cubicBezTo>
                <a:cubicBezTo>
                  <a:pt x="186" y="176"/>
                  <a:pt x="185" y="176"/>
                  <a:pt x="185" y="176"/>
                </a:cubicBezTo>
                <a:cubicBezTo>
                  <a:pt x="184" y="176"/>
                  <a:pt x="184" y="176"/>
                  <a:pt x="184" y="176"/>
                </a:cubicBezTo>
                <a:cubicBezTo>
                  <a:pt x="155" y="213"/>
                  <a:pt x="155" y="213"/>
                  <a:pt x="155" y="213"/>
                </a:cubicBezTo>
                <a:cubicBezTo>
                  <a:pt x="138" y="213"/>
                  <a:pt x="138" y="213"/>
                  <a:pt x="138" y="213"/>
                </a:cubicBezTo>
                <a:cubicBezTo>
                  <a:pt x="137" y="213"/>
                  <a:pt x="137" y="213"/>
                  <a:pt x="137" y="213"/>
                </a:cubicBezTo>
                <a:cubicBezTo>
                  <a:pt x="111" y="230"/>
                  <a:pt x="111" y="230"/>
                  <a:pt x="111" y="230"/>
                </a:cubicBezTo>
                <a:cubicBezTo>
                  <a:pt x="109" y="232"/>
                  <a:pt x="109" y="232"/>
                  <a:pt x="109" y="232"/>
                </a:cubicBezTo>
                <a:cubicBezTo>
                  <a:pt x="104" y="235"/>
                  <a:pt x="104" y="235"/>
                  <a:pt x="104" y="235"/>
                </a:cubicBezTo>
                <a:cubicBezTo>
                  <a:pt x="71" y="237"/>
                  <a:pt x="71" y="237"/>
                  <a:pt x="71" y="237"/>
                </a:cubicBezTo>
                <a:cubicBezTo>
                  <a:pt x="71" y="237"/>
                  <a:pt x="70" y="237"/>
                  <a:pt x="70" y="238"/>
                </a:cubicBezTo>
                <a:cubicBezTo>
                  <a:pt x="68" y="246"/>
                  <a:pt x="68" y="246"/>
                  <a:pt x="68" y="246"/>
                </a:cubicBezTo>
                <a:cubicBezTo>
                  <a:pt x="65" y="261"/>
                  <a:pt x="65" y="261"/>
                  <a:pt x="65" y="261"/>
                </a:cubicBezTo>
                <a:cubicBezTo>
                  <a:pt x="40" y="270"/>
                  <a:pt x="40" y="270"/>
                  <a:pt x="40" y="270"/>
                </a:cubicBezTo>
                <a:cubicBezTo>
                  <a:pt x="24" y="277"/>
                  <a:pt x="24" y="277"/>
                  <a:pt x="24" y="277"/>
                </a:cubicBezTo>
                <a:cubicBezTo>
                  <a:pt x="0" y="219"/>
                  <a:pt x="0" y="219"/>
                  <a:pt x="0" y="219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194"/>
                  <a:pt x="40" y="193"/>
                  <a:pt x="40" y="193"/>
                </a:cubicBezTo>
                <a:cubicBezTo>
                  <a:pt x="40" y="193"/>
                  <a:pt x="40" y="192"/>
                  <a:pt x="40" y="192"/>
                </a:cubicBezTo>
                <a:cubicBezTo>
                  <a:pt x="19" y="169"/>
                  <a:pt x="19" y="169"/>
                  <a:pt x="19" y="169"/>
                </a:cubicBezTo>
                <a:cubicBezTo>
                  <a:pt x="43" y="146"/>
                  <a:pt x="43" y="146"/>
                  <a:pt x="43" y="146"/>
                </a:cubicBezTo>
                <a:cubicBezTo>
                  <a:pt x="52" y="165"/>
                  <a:pt x="52" y="165"/>
                  <a:pt x="52" y="165"/>
                </a:cubicBezTo>
                <a:cubicBezTo>
                  <a:pt x="52" y="165"/>
                  <a:pt x="53" y="165"/>
                  <a:pt x="53" y="165"/>
                </a:cubicBezTo>
                <a:cubicBezTo>
                  <a:pt x="54" y="165"/>
                  <a:pt x="54" y="165"/>
                  <a:pt x="54" y="164"/>
                </a:cubicBezTo>
                <a:cubicBezTo>
                  <a:pt x="67" y="126"/>
                  <a:pt x="67" y="126"/>
                  <a:pt x="67" y="126"/>
                </a:cubicBezTo>
                <a:cubicBezTo>
                  <a:pt x="76" y="129"/>
                  <a:pt x="76" y="129"/>
                  <a:pt x="76" y="129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70" y="170"/>
                  <a:pt x="70" y="170"/>
                  <a:pt x="71" y="170"/>
                </a:cubicBezTo>
                <a:cubicBezTo>
                  <a:pt x="71" y="170"/>
                  <a:pt x="71" y="171"/>
                  <a:pt x="72" y="170"/>
                </a:cubicBezTo>
                <a:cubicBezTo>
                  <a:pt x="88" y="164"/>
                  <a:pt x="88" y="164"/>
                  <a:pt x="88" y="164"/>
                </a:cubicBezTo>
                <a:cubicBezTo>
                  <a:pt x="88" y="162"/>
                  <a:pt x="88" y="162"/>
                  <a:pt x="88" y="162"/>
                </a:cubicBezTo>
                <a:cubicBezTo>
                  <a:pt x="117" y="152"/>
                  <a:pt x="117" y="152"/>
                  <a:pt x="117" y="152"/>
                </a:cubicBezTo>
                <a:cubicBezTo>
                  <a:pt x="117" y="152"/>
                  <a:pt x="117" y="152"/>
                  <a:pt x="118" y="152"/>
                </a:cubicBezTo>
                <a:cubicBezTo>
                  <a:pt x="125" y="157"/>
                  <a:pt x="125" y="157"/>
                  <a:pt x="125" y="157"/>
                </a:cubicBezTo>
                <a:cubicBezTo>
                  <a:pt x="134" y="163"/>
                  <a:pt x="134" y="163"/>
                  <a:pt x="134" y="163"/>
                </a:cubicBezTo>
                <a:cubicBezTo>
                  <a:pt x="143" y="149"/>
                  <a:pt x="143" y="149"/>
                  <a:pt x="143" y="149"/>
                </a:cubicBezTo>
                <a:cubicBezTo>
                  <a:pt x="130" y="137"/>
                  <a:pt x="130" y="137"/>
                  <a:pt x="130" y="137"/>
                </a:cubicBezTo>
                <a:cubicBezTo>
                  <a:pt x="121" y="126"/>
                  <a:pt x="121" y="126"/>
                  <a:pt x="121" y="126"/>
                </a:cubicBezTo>
                <a:cubicBezTo>
                  <a:pt x="120" y="126"/>
                  <a:pt x="120" y="126"/>
                  <a:pt x="120" y="125"/>
                </a:cubicBezTo>
                <a:cubicBezTo>
                  <a:pt x="120" y="125"/>
                  <a:pt x="121" y="125"/>
                  <a:pt x="121" y="125"/>
                </a:cubicBezTo>
                <a:cubicBezTo>
                  <a:pt x="144" y="110"/>
                  <a:pt x="144" y="110"/>
                  <a:pt x="144" y="110"/>
                </a:cubicBezTo>
                <a:cubicBezTo>
                  <a:pt x="145" y="109"/>
                  <a:pt x="145" y="109"/>
                  <a:pt x="145" y="110"/>
                </a:cubicBezTo>
                <a:cubicBezTo>
                  <a:pt x="146" y="110"/>
                  <a:pt x="146" y="110"/>
                  <a:pt x="146" y="110"/>
                </a:cubicBezTo>
                <a:cubicBezTo>
                  <a:pt x="155" y="143"/>
                  <a:pt x="155" y="143"/>
                  <a:pt x="155" y="143"/>
                </a:cubicBezTo>
                <a:cubicBezTo>
                  <a:pt x="156" y="143"/>
                  <a:pt x="156" y="143"/>
                  <a:pt x="156" y="143"/>
                </a:cubicBezTo>
                <a:cubicBezTo>
                  <a:pt x="164" y="141"/>
                  <a:pt x="164" y="141"/>
                  <a:pt x="164" y="141"/>
                </a:cubicBezTo>
                <a:cubicBezTo>
                  <a:pt x="164" y="113"/>
                  <a:pt x="164" y="113"/>
                  <a:pt x="164" y="113"/>
                </a:cubicBezTo>
                <a:cubicBezTo>
                  <a:pt x="164" y="112"/>
                  <a:pt x="165" y="112"/>
                  <a:pt x="165" y="112"/>
                </a:cubicBezTo>
                <a:cubicBezTo>
                  <a:pt x="179" y="108"/>
                  <a:pt x="179" y="108"/>
                  <a:pt x="179" y="108"/>
                </a:cubicBezTo>
                <a:cubicBezTo>
                  <a:pt x="164" y="89"/>
                  <a:pt x="164" y="89"/>
                  <a:pt x="164" y="89"/>
                </a:cubicBezTo>
                <a:cubicBezTo>
                  <a:pt x="164" y="88"/>
                  <a:pt x="164" y="88"/>
                  <a:pt x="165" y="87"/>
                </a:cubicBezTo>
                <a:cubicBezTo>
                  <a:pt x="168" y="84"/>
                  <a:pt x="168" y="84"/>
                  <a:pt x="168" y="84"/>
                </a:cubicBezTo>
                <a:cubicBezTo>
                  <a:pt x="172" y="77"/>
                  <a:pt x="172" y="77"/>
                  <a:pt x="172" y="77"/>
                </a:cubicBezTo>
                <a:cubicBezTo>
                  <a:pt x="157" y="34"/>
                  <a:pt x="157" y="34"/>
                  <a:pt x="157" y="34"/>
                </a:cubicBezTo>
                <a:cubicBezTo>
                  <a:pt x="157" y="34"/>
                  <a:pt x="157" y="33"/>
                  <a:pt x="157" y="33"/>
                </a:cubicBezTo>
                <a:cubicBezTo>
                  <a:pt x="163" y="11"/>
                  <a:pt x="163" y="11"/>
                  <a:pt x="163" y="11"/>
                </a:cubicBezTo>
                <a:cubicBezTo>
                  <a:pt x="163" y="10"/>
                  <a:pt x="164" y="10"/>
                  <a:pt x="164" y="10"/>
                </a:cubicBezTo>
                <a:cubicBezTo>
                  <a:pt x="195" y="0"/>
                  <a:pt x="195" y="0"/>
                  <a:pt x="195" y="0"/>
                </a:cubicBezTo>
                <a:cubicBezTo>
                  <a:pt x="195" y="0"/>
                  <a:pt x="196" y="0"/>
                  <a:pt x="196" y="1"/>
                </a:cubicBezTo>
                <a:cubicBezTo>
                  <a:pt x="196" y="1"/>
                  <a:pt x="196" y="1"/>
                  <a:pt x="196" y="1"/>
                </a:cubicBezTo>
                <a:cubicBezTo>
                  <a:pt x="196" y="32"/>
                  <a:pt x="196" y="32"/>
                  <a:pt x="196" y="32"/>
                </a:cubicBezTo>
                <a:cubicBezTo>
                  <a:pt x="206" y="57"/>
                  <a:pt x="206" y="57"/>
                  <a:pt x="206" y="57"/>
                </a:cubicBezTo>
                <a:cubicBezTo>
                  <a:pt x="232" y="72"/>
                  <a:pt x="232" y="72"/>
                  <a:pt x="232" y="72"/>
                </a:cubicBezTo>
                <a:cubicBezTo>
                  <a:pt x="233" y="72"/>
                  <a:pt x="233" y="73"/>
                  <a:pt x="233" y="73"/>
                </a:cubicBezTo>
                <a:cubicBezTo>
                  <a:pt x="220" y="120"/>
                  <a:pt x="220" y="120"/>
                  <a:pt x="220" y="120"/>
                </a:cubicBezTo>
                <a:cubicBezTo>
                  <a:pt x="223" y="123"/>
                  <a:pt x="223" y="123"/>
                  <a:pt x="223" y="123"/>
                </a:cubicBezTo>
                <a:cubicBezTo>
                  <a:pt x="223" y="123"/>
                  <a:pt x="223" y="124"/>
                  <a:pt x="223" y="124"/>
                </a:cubicBezTo>
                <a:cubicBezTo>
                  <a:pt x="222" y="125"/>
                  <a:pt x="222" y="125"/>
                  <a:pt x="222" y="125"/>
                </a:cubicBezTo>
                <a:cubicBezTo>
                  <a:pt x="227" y="131"/>
                  <a:pt x="227" y="131"/>
                  <a:pt x="227" y="131"/>
                </a:cubicBezTo>
                <a:cubicBezTo>
                  <a:pt x="227" y="132"/>
                  <a:pt x="227" y="132"/>
                  <a:pt x="227" y="133"/>
                </a:cubicBezTo>
              </a:path>
            </a:pathLst>
          </a:custGeom>
          <a:solidFill>
            <a:srgbClr val="FF000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58"/>
          <p:cNvSpPr>
            <a:spLocks/>
          </p:cNvSpPr>
          <p:nvPr/>
        </p:nvSpPr>
        <p:spPr bwMode="auto">
          <a:xfrm>
            <a:off x="6054725" y="1455738"/>
            <a:ext cx="127002" cy="93661"/>
          </a:xfrm>
          <a:custGeom>
            <a:avLst/>
            <a:gdLst>
              <a:gd name="T0" fmla="*/ 91 w 240"/>
              <a:gd name="T1" fmla="*/ 60 h 213"/>
              <a:gd name="T2" fmla="*/ 90 w 240"/>
              <a:gd name="T3" fmla="*/ 61 h 213"/>
              <a:gd name="T4" fmla="*/ 75 w 240"/>
              <a:gd name="T5" fmla="*/ 45 h 213"/>
              <a:gd name="T6" fmla="*/ 73 w 240"/>
              <a:gd name="T7" fmla="*/ 77 h 213"/>
              <a:gd name="T8" fmla="*/ 59 w 240"/>
              <a:gd name="T9" fmla="*/ 91 h 213"/>
              <a:gd name="T10" fmla="*/ 57 w 240"/>
              <a:gd name="T11" fmla="*/ 91 h 213"/>
              <a:gd name="T12" fmla="*/ 36 w 240"/>
              <a:gd name="T13" fmla="*/ 86 h 213"/>
              <a:gd name="T14" fmla="*/ 30 w 240"/>
              <a:gd name="T15" fmla="*/ 143 h 213"/>
              <a:gd name="T16" fmla="*/ 26 w 240"/>
              <a:gd name="T17" fmla="*/ 144 h 213"/>
              <a:gd name="T18" fmla="*/ 3 w 240"/>
              <a:gd name="T19" fmla="*/ 154 h 213"/>
              <a:gd name="T20" fmla="*/ 2 w 240"/>
              <a:gd name="T21" fmla="*/ 213 h 213"/>
              <a:gd name="T22" fmla="*/ 87 w 240"/>
              <a:gd name="T23" fmla="*/ 161 h 213"/>
              <a:gd name="T24" fmla="*/ 88 w 240"/>
              <a:gd name="T25" fmla="*/ 147 h 213"/>
              <a:gd name="T26" fmla="*/ 93 w 240"/>
              <a:gd name="T27" fmla="*/ 150 h 213"/>
              <a:gd name="T28" fmla="*/ 98 w 240"/>
              <a:gd name="T29" fmla="*/ 152 h 213"/>
              <a:gd name="T30" fmla="*/ 118 w 240"/>
              <a:gd name="T31" fmla="*/ 152 h 213"/>
              <a:gd name="T32" fmla="*/ 113 w 240"/>
              <a:gd name="T33" fmla="*/ 133 h 213"/>
              <a:gd name="T34" fmla="*/ 132 w 240"/>
              <a:gd name="T35" fmla="*/ 93 h 213"/>
              <a:gd name="T36" fmla="*/ 135 w 240"/>
              <a:gd name="T37" fmla="*/ 89 h 213"/>
              <a:gd name="T38" fmla="*/ 138 w 240"/>
              <a:gd name="T39" fmla="*/ 120 h 213"/>
              <a:gd name="T40" fmla="*/ 173 w 240"/>
              <a:gd name="T41" fmla="*/ 92 h 213"/>
              <a:gd name="T42" fmla="*/ 193 w 240"/>
              <a:gd name="T43" fmla="*/ 62 h 213"/>
              <a:gd name="T44" fmla="*/ 214 w 240"/>
              <a:gd name="T45" fmla="*/ 55 h 213"/>
              <a:gd name="T46" fmla="*/ 226 w 240"/>
              <a:gd name="T47" fmla="*/ 0 h 213"/>
              <a:gd name="T48" fmla="*/ 185 w 240"/>
              <a:gd name="T49" fmla="*/ 21 h 213"/>
              <a:gd name="T50" fmla="*/ 185 w 240"/>
              <a:gd name="T51" fmla="*/ 21 h 213"/>
              <a:gd name="T52" fmla="*/ 177 w 240"/>
              <a:gd name="T53" fmla="*/ 49 h 213"/>
              <a:gd name="T54" fmla="*/ 163 w 240"/>
              <a:gd name="T55" fmla="*/ 46 h 213"/>
              <a:gd name="T56" fmla="*/ 167 w 240"/>
              <a:gd name="T57" fmla="*/ 31 h 213"/>
              <a:gd name="T58" fmla="*/ 151 w 240"/>
              <a:gd name="T59" fmla="*/ 17 h 213"/>
              <a:gd name="T60" fmla="*/ 134 w 240"/>
              <a:gd name="T61" fmla="*/ 21 h 213"/>
              <a:gd name="T62" fmla="*/ 129 w 240"/>
              <a:gd name="T63" fmla="*/ 39 h 213"/>
              <a:gd name="T64" fmla="*/ 127 w 240"/>
              <a:gd name="T65" fmla="*/ 39 h 213"/>
              <a:gd name="T66" fmla="*/ 108 w 240"/>
              <a:gd name="T67" fmla="*/ 26 h 213"/>
              <a:gd name="T68" fmla="*/ 94 w 240"/>
              <a:gd name="T69" fmla="*/ 32 h 213"/>
              <a:gd name="T70" fmla="*/ 99 w 240"/>
              <a:gd name="T71" fmla="*/ 51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0" h="213">
                <a:moveTo>
                  <a:pt x="98" y="54"/>
                </a:moveTo>
                <a:cubicBezTo>
                  <a:pt x="91" y="60"/>
                  <a:pt x="91" y="60"/>
                  <a:pt x="91" y="60"/>
                </a:cubicBezTo>
                <a:cubicBezTo>
                  <a:pt x="91" y="61"/>
                  <a:pt x="91" y="61"/>
                  <a:pt x="90" y="61"/>
                </a:cubicBezTo>
                <a:cubicBezTo>
                  <a:pt x="90" y="61"/>
                  <a:pt x="90" y="61"/>
                  <a:pt x="90" y="61"/>
                </a:cubicBezTo>
                <a:cubicBezTo>
                  <a:pt x="90" y="61"/>
                  <a:pt x="90" y="61"/>
                  <a:pt x="90" y="60"/>
                </a:cubicBezTo>
                <a:cubicBezTo>
                  <a:pt x="75" y="45"/>
                  <a:pt x="75" y="45"/>
                  <a:pt x="75" y="45"/>
                </a:cubicBezTo>
                <a:cubicBezTo>
                  <a:pt x="56" y="55"/>
                  <a:pt x="56" y="55"/>
                  <a:pt x="56" y="55"/>
                </a:cubicBezTo>
                <a:cubicBezTo>
                  <a:pt x="73" y="77"/>
                  <a:pt x="73" y="77"/>
                  <a:pt x="73" y="77"/>
                </a:cubicBezTo>
                <a:cubicBezTo>
                  <a:pt x="73" y="78"/>
                  <a:pt x="73" y="78"/>
                  <a:pt x="73" y="79"/>
                </a:cubicBezTo>
                <a:cubicBezTo>
                  <a:pt x="59" y="91"/>
                  <a:pt x="59" y="91"/>
                  <a:pt x="59" y="91"/>
                </a:cubicBezTo>
                <a:cubicBezTo>
                  <a:pt x="59" y="92"/>
                  <a:pt x="58" y="92"/>
                  <a:pt x="58" y="92"/>
                </a:cubicBezTo>
                <a:cubicBezTo>
                  <a:pt x="58" y="92"/>
                  <a:pt x="58" y="92"/>
                  <a:pt x="57" y="91"/>
                </a:cubicBezTo>
                <a:cubicBezTo>
                  <a:pt x="46" y="79"/>
                  <a:pt x="46" y="79"/>
                  <a:pt x="46" y="79"/>
                </a:cubicBezTo>
                <a:cubicBezTo>
                  <a:pt x="36" y="86"/>
                  <a:pt x="36" y="86"/>
                  <a:pt x="36" y="86"/>
                </a:cubicBezTo>
                <a:cubicBezTo>
                  <a:pt x="31" y="129"/>
                  <a:pt x="31" y="129"/>
                  <a:pt x="31" y="129"/>
                </a:cubicBezTo>
                <a:cubicBezTo>
                  <a:pt x="30" y="143"/>
                  <a:pt x="30" y="143"/>
                  <a:pt x="30" y="143"/>
                </a:cubicBezTo>
                <a:cubicBezTo>
                  <a:pt x="30" y="144"/>
                  <a:pt x="30" y="144"/>
                  <a:pt x="29" y="144"/>
                </a:cubicBezTo>
                <a:cubicBezTo>
                  <a:pt x="26" y="144"/>
                  <a:pt x="26" y="144"/>
                  <a:pt x="26" y="144"/>
                </a:cubicBezTo>
                <a:cubicBezTo>
                  <a:pt x="3" y="147"/>
                  <a:pt x="3" y="147"/>
                  <a:pt x="3" y="147"/>
                </a:cubicBezTo>
                <a:cubicBezTo>
                  <a:pt x="3" y="154"/>
                  <a:pt x="3" y="154"/>
                  <a:pt x="3" y="154"/>
                </a:cubicBezTo>
                <a:cubicBezTo>
                  <a:pt x="0" y="198"/>
                  <a:pt x="0" y="198"/>
                  <a:pt x="0" y="198"/>
                </a:cubicBezTo>
                <a:cubicBezTo>
                  <a:pt x="2" y="213"/>
                  <a:pt x="2" y="213"/>
                  <a:pt x="2" y="213"/>
                </a:cubicBezTo>
                <a:cubicBezTo>
                  <a:pt x="73" y="175"/>
                  <a:pt x="73" y="175"/>
                  <a:pt x="73" y="175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48"/>
                  <a:pt x="87" y="148"/>
                  <a:pt x="87" y="148"/>
                </a:cubicBezTo>
                <a:cubicBezTo>
                  <a:pt x="87" y="148"/>
                  <a:pt x="87" y="148"/>
                  <a:pt x="88" y="147"/>
                </a:cubicBezTo>
                <a:cubicBezTo>
                  <a:pt x="88" y="147"/>
                  <a:pt x="88" y="147"/>
                  <a:pt x="89" y="147"/>
                </a:cubicBezTo>
                <a:cubicBezTo>
                  <a:pt x="93" y="150"/>
                  <a:pt x="93" y="150"/>
                  <a:pt x="93" y="150"/>
                </a:cubicBezTo>
                <a:cubicBezTo>
                  <a:pt x="96" y="151"/>
                  <a:pt x="96" y="151"/>
                  <a:pt x="96" y="151"/>
                </a:cubicBezTo>
                <a:cubicBezTo>
                  <a:pt x="98" y="152"/>
                  <a:pt x="98" y="152"/>
                  <a:pt x="98" y="152"/>
                </a:cubicBezTo>
                <a:cubicBezTo>
                  <a:pt x="112" y="158"/>
                  <a:pt x="112" y="158"/>
                  <a:pt x="112" y="158"/>
                </a:cubicBezTo>
                <a:cubicBezTo>
                  <a:pt x="118" y="152"/>
                  <a:pt x="118" y="152"/>
                  <a:pt x="118" y="152"/>
                </a:cubicBezTo>
                <a:cubicBezTo>
                  <a:pt x="113" y="134"/>
                  <a:pt x="113" y="134"/>
                  <a:pt x="113" y="134"/>
                </a:cubicBezTo>
                <a:cubicBezTo>
                  <a:pt x="113" y="133"/>
                  <a:pt x="113" y="133"/>
                  <a:pt x="113" y="133"/>
                </a:cubicBezTo>
                <a:cubicBezTo>
                  <a:pt x="130" y="97"/>
                  <a:pt x="130" y="97"/>
                  <a:pt x="130" y="97"/>
                </a:cubicBezTo>
                <a:cubicBezTo>
                  <a:pt x="132" y="93"/>
                  <a:pt x="132" y="93"/>
                  <a:pt x="132" y="93"/>
                </a:cubicBezTo>
                <a:cubicBezTo>
                  <a:pt x="134" y="89"/>
                  <a:pt x="134" y="89"/>
                  <a:pt x="134" y="89"/>
                </a:cubicBezTo>
                <a:cubicBezTo>
                  <a:pt x="134" y="89"/>
                  <a:pt x="135" y="88"/>
                  <a:pt x="135" y="89"/>
                </a:cubicBezTo>
                <a:cubicBezTo>
                  <a:pt x="136" y="89"/>
                  <a:pt x="136" y="89"/>
                  <a:pt x="136" y="89"/>
                </a:cubicBezTo>
                <a:cubicBezTo>
                  <a:pt x="138" y="120"/>
                  <a:pt x="138" y="120"/>
                  <a:pt x="138" y="120"/>
                </a:cubicBezTo>
                <a:cubicBezTo>
                  <a:pt x="171" y="93"/>
                  <a:pt x="171" y="93"/>
                  <a:pt x="171" y="93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89" y="80"/>
                  <a:pt x="189" y="80"/>
                  <a:pt x="189" y="80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93" y="61"/>
                  <a:pt x="193" y="61"/>
                  <a:pt x="194" y="61"/>
                </a:cubicBezTo>
                <a:cubicBezTo>
                  <a:pt x="214" y="55"/>
                  <a:pt x="214" y="55"/>
                  <a:pt x="214" y="55"/>
                </a:cubicBezTo>
                <a:cubicBezTo>
                  <a:pt x="240" y="1"/>
                  <a:pt x="240" y="1"/>
                  <a:pt x="240" y="1"/>
                </a:cubicBezTo>
                <a:cubicBezTo>
                  <a:pt x="226" y="0"/>
                  <a:pt x="226" y="0"/>
                  <a:pt x="226" y="0"/>
                </a:cubicBezTo>
                <a:cubicBezTo>
                  <a:pt x="203" y="13"/>
                  <a:pt x="203" y="13"/>
                  <a:pt x="203" y="13"/>
                </a:cubicBezTo>
                <a:cubicBezTo>
                  <a:pt x="185" y="21"/>
                  <a:pt x="185" y="21"/>
                  <a:pt x="185" y="21"/>
                </a:cubicBezTo>
                <a:cubicBezTo>
                  <a:pt x="185" y="21"/>
                  <a:pt x="185" y="21"/>
                  <a:pt x="185" y="21"/>
                </a:cubicBezTo>
                <a:cubicBezTo>
                  <a:pt x="185" y="21"/>
                  <a:pt x="185" y="21"/>
                  <a:pt x="185" y="21"/>
                </a:cubicBezTo>
                <a:cubicBezTo>
                  <a:pt x="178" y="48"/>
                  <a:pt x="178" y="48"/>
                  <a:pt x="178" y="48"/>
                </a:cubicBezTo>
                <a:cubicBezTo>
                  <a:pt x="178" y="49"/>
                  <a:pt x="177" y="49"/>
                  <a:pt x="177" y="49"/>
                </a:cubicBezTo>
                <a:cubicBezTo>
                  <a:pt x="164" y="47"/>
                  <a:pt x="164" y="47"/>
                  <a:pt x="164" y="47"/>
                </a:cubicBezTo>
                <a:cubicBezTo>
                  <a:pt x="164" y="47"/>
                  <a:pt x="163" y="47"/>
                  <a:pt x="163" y="46"/>
                </a:cubicBezTo>
                <a:cubicBezTo>
                  <a:pt x="163" y="46"/>
                  <a:pt x="163" y="46"/>
                  <a:pt x="163" y="45"/>
                </a:cubicBezTo>
                <a:cubicBezTo>
                  <a:pt x="167" y="31"/>
                  <a:pt x="167" y="31"/>
                  <a:pt x="167" y="31"/>
                </a:cubicBezTo>
                <a:cubicBezTo>
                  <a:pt x="165" y="29"/>
                  <a:pt x="165" y="29"/>
                  <a:pt x="165" y="29"/>
                </a:cubicBezTo>
                <a:cubicBezTo>
                  <a:pt x="151" y="17"/>
                  <a:pt x="151" y="17"/>
                  <a:pt x="151" y="17"/>
                </a:cubicBezTo>
                <a:cubicBezTo>
                  <a:pt x="134" y="21"/>
                  <a:pt x="134" y="21"/>
                  <a:pt x="134" y="21"/>
                </a:cubicBezTo>
                <a:cubicBezTo>
                  <a:pt x="134" y="21"/>
                  <a:pt x="134" y="21"/>
                  <a:pt x="134" y="21"/>
                </a:cubicBezTo>
                <a:cubicBezTo>
                  <a:pt x="134" y="21"/>
                  <a:pt x="134" y="21"/>
                  <a:pt x="134" y="21"/>
                </a:cubicBezTo>
                <a:cubicBezTo>
                  <a:pt x="129" y="39"/>
                  <a:pt x="129" y="39"/>
                  <a:pt x="129" y="39"/>
                </a:cubicBezTo>
                <a:cubicBezTo>
                  <a:pt x="129" y="39"/>
                  <a:pt x="128" y="39"/>
                  <a:pt x="128" y="39"/>
                </a:cubicBezTo>
                <a:cubicBezTo>
                  <a:pt x="128" y="39"/>
                  <a:pt x="127" y="39"/>
                  <a:pt x="127" y="39"/>
                </a:cubicBezTo>
                <a:cubicBezTo>
                  <a:pt x="112" y="25"/>
                  <a:pt x="112" y="25"/>
                  <a:pt x="112" y="25"/>
                </a:cubicBezTo>
                <a:cubicBezTo>
                  <a:pt x="108" y="26"/>
                  <a:pt x="108" y="26"/>
                  <a:pt x="108" y="26"/>
                </a:cubicBezTo>
                <a:cubicBezTo>
                  <a:pt x="105" y="27"/>
                  <a:pt x="105" y="27"/>
                  <a:pt x="105" y="27"/>
                </a:cubicBezTo>
                <a:cubicBezTo>
                  <a:pt x="94" y="32"/>
                  <a:pt x="94" y="32"/>
                  <a:pt x="94" y="32"/>
                </a:cubicBezTo>
                <a:cubicBezTo>
                  <a:pt x="95" y="37"/>
                  <a:pt x="95" y="37"/>
                  <a:pt x="95" y="37"/>
                </a:cubicBezTo>
                <a:cubicBezTo>
                  <a:pt x="99" y="51"/>
                  <a:pt x="99" y="51"/>
                  <a:pt x="99" y="51"/>
                </a:cubicBezTo>
              </a:path>
            </a:pathLst>
          </a:custGeom>
          <a:solidFill>
            <a:srgbClr val="92D05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59"/>
          <p:cNvSpPr>
            <a:spLocks/>
          </p:cNvSpPr>
          <p:nvPr/>
        </p:nvSpPr>
        <p:spPr bwMode="auto">
          <a:xfrm>
            <a:off x="5022851" y="1892300"/>
            <a:ext cx="214313" cy="441325"/>
          </a:xfrm>
          <a:custGeom>
            <a:avLst/>
            <a:gdLst>
              <a:gd name="T0" fmla="*/ 91 w 94"/>
              <a:gd name="T1" fmla="*/ 91 h 193"/>
              <a:gd name="T2" fmla="*/ 93 w 94"/>
              <a:gd name="T3" fmla="*/ 93 h 193"/>
              <a:gd name="T4" fmla="*/ 94 w 94"/>
              <a:gd name="T5" fmla="*/ 95 h 193"/>
              <a:gd name="T6" fmla="*/ 87 w 94"/>
              <a:gd name="T7" fmla="*/ 107 h 193"/>
              <a:gd name="T8" fmla="*/ 77 w 94"/>
              <a:gd name="T9" fmla="*/ 106 h 193"/>
              <a:gd name="T10" fmla="*/ 57 w 94"/>
              <a:gd name="T11" fmla="*/ 102 h 193"/>
              <a:gd name="T12" fmla="*/ 56 w 94"/>
              <a:gd name="T13" fmla="*/ 102 h 193"/>
              <a:gd name="T14" fmla="*/ 56 w 94"/>
              <a:gd name="T15" fmla="*/ 104 h 193"/>
              <a:gd name="T16" fmla="*/ 72 w 94"/>
              <a:gd name="T17" fmla="*/ 115 h 193"/>
              <a:gd name="T18" fmla="*/ 76 w 94"/>
              <a:gd name="T19" fmla="*/ 119 h 193"/>
              <a:gd name="T20" fmla="*/ 62 w 94"/>
              <a:gd name="T21" fmla="*/ 145 h 193"/>
              <a:gd name="T22" fmla="*/ 56 w 94"/>
              <a:gd name="T23" fmla="*/ 156 h 193"/>
              <a:gd name="T24" fmla="*/ 43 w 94"/>
              <a:gd name="T25" fmla="*/ 157 h 193"/>
              <a:gd name="T26" fmla="*/ 43 w 94"/>
              <a:gd name="T27" fmla="*/ 157 h 193"/>
              <a:gd name="T28" fmla="*/ 29 w 94"/>
              <a:gd name="T29" fmla="*/ 163 h 193"/>
              <a:gd name="T30" fmla="*/ 28 w 94"/>
              <a:gd name="T31" fmla="*/ 163 h 193"/>
              <a:gd name="T32" fmla="*/ 24 w 94"/>
              <a:gd name="T33" fmla="*/ 171 h 193"/>
              <a:gd name="T34" fmla="*/ 12 w 94"/>
              <a:gd name="T35" fmla="*/ 193 h 193"/>
              <a:gd name="T36" fmla="*/ 0 w 94"/>
              <a:gd name="T37" fmla="*/ 179 h 193"/>
              <a:gd name="T38" fmla="*/ 23 w 94"/>
              <a:gd name="T39" fmla="*/ 127 h 193"/>
              <a:gd name="T40" fmla="*/ 23 w 94"/>
              <a:gd name="T41" fmla="*/ 126 h 193"/>
              <a:gd name="T42" fmla="*/ 20 w 94"/>
              <a:gd name="T43" fmla="*/ 105 h 193"/>
              <a:gd name="T44" fmla="*/ 52 w 94"/>
              <a:gd name="T45" fmla="*/ 45 h 193"/>
              <a:gd name="T46" fmla="*/ 53 w 94"/>
              <a:gd name="T47" fmla="*/ 43 h 193"/>
              <a:gd name="T48" fmla="*/ 75 w 94"/>
              <a:gd name="T49" fmla="*/ 0 h 193"/>
              <a:gd name="T50" fmla="*/ 87 w 94"/>
              <a:gd name="T51" fmla="*/ 16 h 193"/>
              <a:gd name="T52" fmla="*/ 84 w 94"/>
              <a:gd name="T53" fmla="*/ 41 h 193"/>
              <a:gd name="T54" fmla="*/ 73 w 94"/>
              <a:gd name="T55" fmla="*/ 48 h 193"/>
              <a:gd name="T56" fmla="*/ 73 w 94"/>
              <a:gd name="T57" fmla="*/ 49 h 193"/>
              <a:gd name="T58" fmla="*/ 73 w 94"/>
              <a:gd name="T59" fmla="*/ 50 h 193"/>
              <a:gd name="T60" fmla="*/ 84 w 94"/>
              <a:gd name="T61" fmla="*/ 60 h 193"/>
              <a:gd name="T62" fmla="*/ 88 w 94"/>
              <a:gd name="T63" fmla="*/ 74 h 193"/>
              <a:gd name="T64" fmla="*/ 93 w 94"/>
              <a:gd name="T65" fmla="*/ 89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4" h="193">
                <a:moveTo>
                  <a:pt x="91" y="91"/>
                </a:moveTo>
                <a:cubicBezTo>
                  <a:pt x="93" y="93"/>
                  <a:pt x="93" y="93"/>
                  <a:pt x="93" y="93"/>
                </a:cubicBezTo>
                <a:cubicBezTo>
                  <a:pt x="94" y="95"/>
                  <a:pt x="94" y="95"/>
                  <a:pt x="94" y="95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77" y="106"/>
                  <a:pt x="77" y="106"/>
                  <a:pt x="77" y="106"/>
                </a:cubicBezTo>
                <a:cubicBezTo>
                  <a:pt x="57" y="102"/>
                  <a:pt x="57" y="102"/>
                  <a:pt x="57" y="102"/>
                </a:cubicBezTo>
                <a:cubicBezTo>
                  <a:pt x="57" y="102"/>
                  <a:pt x="56" y="102"/>
                  <a:pt x="56" y="102"/>
                </a:cubicBezTo>
                <a:cubicBezTo>
                  <a:pt x="56" y="103"/>
                  <a:pt x="56" y="103"/>
                  <a:pt x="56" y="104"/>
                </a:cubicBezTo>
                <a:cubicBezTo>
                  <a:pt x="72" y="115"/>
                  <a:pt x="72" y="115"/>
                  <a:pt x="72" y="115"/>
                </a:cubicBezTo>
                <a:cubicBezTo>
                  <a:pt x="76" y="119"/>
                  <a:pt x="76" y="119"/>
                  <a:pt x="76" y="119"/>
                </a:cubicBezTo>
                <a:cubicBezTo>
                  <a:pt x="62" y="145"/>
                  <a:pt x="62" y="145"/>
                  <a:pt x="62" y="145"/>
                </a:cubicBezTo>
                <a:cubicBezTo>
                  <a:pt x="56" y="156"/>
                  <a:pt x="56" y="156"/>
                  <a:pt x="56" y="156"/>
                </a:cubicBezTo>
                <a:cubicBezTo>
                  <a:pt x="43" y="157"/>
                  <a:pt x="43" y="157"/>
                  <a:pt x="43" y="157"/>
                </a:cubicBezTo>
                <a:cubicBezTo>
                  <a:pt x="43" y="157"/>
                  <a:pt x="43" y="157"/>
                  <a:pt x="43" y="157"/>
                </a:cubicBezTo>
                <a:cubicBezTo>
                  <a:pt x="29" y="163"/>
                  <a:pt x="29" y="163"/>
                  <a:pt x="29" y="163"/>
                </a:cubicBezTo>
                <a:cubicBezTo>
                  <a:pt x="29" y="163"/>
                  <a:pt x="28" y="163"/>
                  <a:pt x="28" y="163"/>
                </a:cubicBezTo>
                <a:cubicBezTo>
                  <a:pt x="24" y="171"/>
                  <a:pt x="24" y="171"/>
                  <a:pt x="24" y="171"/>
                </a:cubicBezTo>
                <a:cubicBezTo>
                  <a:pt x="12" y="193"/>
                  <a:pt x="12" y="193"/>
                  <a:pt x="12" y="193"/>
                </a:cubicBezTo>
                <a:cubicBezTo>
                  <a:pt x="0" y="179"/>
                  <a:pt x="0" y="179"/>
                  <a:pt x="0" y="179"/>
                </a:cubicBezTo>
                <a:cubicBezTo>
                  <a:pt x="23" y="127"/>
                  <a:pt x="23" y="127"/>
                  <a:pt x="23" y="127"/>
                </a:cubicBezTo>
                <a:cubicBezTo>
                  <a:pt x="23" y="126"/>
                  <a:pt x="23" y="126"/>
                  <a:pt x="23" y="126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52" y="45"/>
                  <a:pt x="52" y="45"/>
                  <a:pt x="52" y="45"/>
                </a:cubicBezTo>
                <a:cubicBezTo>
                  <a:pt x="53" y="43"/>
                  <a:pt x="53" y="43"/>
                  <a:pt x="53" y="43"/>
                </a:cubicBezTo>
                <a:cubicBezTo>
                  <a:pt x="75" y="0"/>
                  <a:pt x="75" y="0"/>
                  <a:pt x="75" y="0"/>
                </a:cubicBezTo>
                <a:cubicBezTo>
                  <a:pt x="87" y="16"/>
                  <a:pt x="87" y="16"/>
                  <a:pt x="87" y="16"/>
                </a:cubicBezTo>
                <a:cubicBezTo>
                  <a:pt x="84" y="41"/>
                  <a:pt x="84" y="41"/>
                  <a:pt x="84" y="41"/>
                </a:cubicBezTo>
                <a:cubicBezTo>
                  <a:pt x="73" y="48"/>
                  <a:pt x="73" y="48"/>
                  <a:pt x="73" y="48"/>
                </a:cubicBezTo>
                <a:cubicBezTo>
                  <a:pt x="73" y="48"/>
                  <a:pt x="73" y="49"/>
                  <a:pt x="73" y="49"/>
                </a:cubicBezTo>
                <a:cubicBezTo>
                  <a:pt x="73" y="49"/>
                  <a:pt x="73" y="50"/>
                  <a:pt x="73" y="50"/>
                </a:cubicBezTo>
                <a:cubicBezTo>
                  <a:pt x="84" y="60"/>
                  <a:pt x="84" y="60"/>
                  <a:pt x="84" y="60"/>
                </a:cubicBezTo>
                <a:cubicBezTo>
                  <a:pt x="88" y="74"/>
                  <a:pt x="88" y="74"/>
                  <a:pt x="88" y="74"/>
                </a:cubicBezTo>
                <a:cubicBezTo>
                  <a:pt x="93" y="89"/>
                  <a:pt x="93" y="89"/>
                  <a:pt x="93" y="89"/>
                </a:cubicBezTo>
              </a:path>
            </a:pathLst>
          </a:custGeom>
          <a:solidFill>
            <a:srgbClr val="92D05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60"/>
          <p:cNvSpPr>
            <a:spLocks/>
          </p:cNvSpPr>
          <p:nvPr/>
        </p:nvSpPr>
        <p:spPr bwMode="auto">
          <a:xfrm>
            <a:off x="5711826" y="3373438"/>
            <a:ext cx="146050" cy="239713"/>
          </a:xfrm>
          <a:custGeom>
            <a:avLst/>
            <a:gdLst>
              <a:gd name="T0" fmla="*/ 0 w 64"/>
              <a:gd name="T1" fmla="*/ 56 h 105"/>
              <a:gd name="T2" fmla="*/ 1 w 64"/>
              <a:gd name="T3" fmla="*/ 57 h 105"/>
              <a:gd name="T4" fmla="*/ 24 w 64"/>
              <a:gd name="T5" fmla="*/ 67 h 105"/>
              <a:gd name="T6" fmla="*/ 33 w 64"/>
              <a:gd name="T7" fmla="*/ 73 h 105"/>
              <a:gd name="T8" fmla="*/ 34 w 64"/>
              <a:gd name="T9" fmla="*/ 74 h 105"/>
              <a:gd name="T10" fmla="*/ 41 w 64"/>
              <a:gd name="T11" fmla="*/ 105 h 105"/>
              <a:gd name="T12" fmla="*/ 50 w 64"/>
              <a:gd name="T13" fmla="*/ 96 h 105"/>
              <a:gd name="T14" fmla="*/ 52 w 64"/>
              <a:gd name="T15" fmla="*/ 53 h 105"/>
              <a:gd name="T16" fmla="*/ 52 w 64"/>
              <a:gd name="T17" fmla="*/ 37 h 105"/>
              <a:gd name="T18" fmla="*/ 52 w 64"/>
              <a:gd name="T19" fmla="*/ 37 h 105"/>
              <a:gd name="T20" fmla="*/ 64 w 64"/>
              <a:gd name="T21" fmla="*/ 17 h 105"/>
              <a:gd name="T22" fmla="*/ 62 w 64"/>
              <a:gd name="T23" fmla="*/ 0 h 105"/>
              <a:gd name="T24" fmla="*/ 39 w 64"/>
              <a:gd name="T25" fmla="*/ 28 h 105"/>
              <a:gd name="T26" fmla="*/ 38 w 64"/>
              <a:gd name="T27" fmla="*/ 29 h 105"/>
              <a:gd name="T28" fmla="*/ 24 w 64"/>
              <a:gd name="T29" fmla="*/ 22 h 105"/>
              <a:gd name="T30" fmla="*/ 18 w 64"/>
              <a:gd name="T31" fmla="*/ 20 h 105"/>
              <a:gd name="T32" fmla="*/ 6 w 64"/>
              <a:gd name="T33" fmla="*/ 46 h 105"/>
              <a:gd name="T34" fmla="*/ 5 w 64"/>
              <a:gd name="T35" fmla="*/ 50 h 105"/>
              <a:gd name="T36" fmla="*/ 3 w 64"/>
              <a:gd name="T37" fmla="*/ 54 h 105"/>
              <a:gd name="T38" fmla="*/ 2 w 64"/>
              <a:gd name="T39" fmla="*/ 54 h 105"/>
              <a:gd name="T40" fmla="*/ 0 w 64"/>
              <a:gd name="T41" fmla="*/ 56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4" h="105">
                <a:moveTo>
                  <a:pt x="0" y="56"/>
                </a:moveTo>
                <a:cubicBezTo>
                  <a:pt x="1" y="57"/>
                  <a:pt x="1" y="57"/>
                  <a:pt x="1" y="57"/>
                </a:cubicBezTo>
                <a:cubicBezTo>
                  <a:pt x="24" y="67"/>
                  <a:pt x="24" y="67"/>
                  <a:pt x="24" y="67"/>
                </a:cubicBezTo>
                <a:cubicBezTo>
                  <a:pt x="33" y="73"/>
                  <a:pt x="33" y="73"/>
                  <a:pt x="33" y="73"/>
                </a:cubicBezTo>
                <a:cubicBezTo>
                  <a:pt x="34" y="73"/>
                  <a:pt x="34" y="73"/>
                  <a:pt x="34" y="74"/>
                </a:cubicBezTo>
                <a:cubicBezTo>
                  <a:pt x="41" y="105"/>
                  <a:pt x="41" y="105"/>
                  <a:pt x="41" y="105"/>
                </a:cubicBezTo>
                <a:cubicBezTo>
                  <a:pt x="50" y="96"/>
                  <a:pt x="50" y="96"/>
                  <a:pt x="50" y="96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37"/>
                  <a:pt x="52" y="37"/>
                  <a:pt x="52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64" y="17"/>
                  <a:pt x="64" y="17"/>
                  <a:pt x="64" y="17"/>
                </a:cubicBezTo>
                <a:cubicBezTo>
                  <a:pt x="62" y="0"/>
                  <a:pt x="62" y="0"/>
                  <a:pt x="62" y="0"/>
                </a:cubicBezTo>
                <a:cubicBezTo>
                  <a:pt x="39" y="28"/>
                  <a:pt x="39" y="28"/>
                  <a:pt x="39" y="28"/>
                </a:cubicBezTo>
                <a:cubicBezTo>
                  <a:pt x="39" y="29"/>
                  <a:pt x="38" y="29"/>
                  <a:pt x="38" y="29"/>
                </a:cubicBezTo>
                <a:cubicBezTo>
                  <a:pt x="24" y="22"/>
                  <a:pt x="24" y="22"/>
                  <a:pt x="24" y="22"/>
                </a:cubicBezTo>
                <a:cubicBezTo>
                  <a:pt x="18" y="20"/>
                  <a:pt x="18" y="20"/>
                  <a:pt x="18" y="20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50"/>
                  <a:pt x="5" y="50"/>
                  <a:pt x="5" y="50"/>
                </a:cubicBezTo>
                <a:cubicBezTo>
                  <a:pt x="3" y="54"/>
                  <a:pt x="3" y="54"/>
                  <a:pt x="3" y="54"/>
                </a:cubicBezTo>
                <a:cubicBezTo>
                  <a:pt x="3" y="54"/>
                  <a:pt x="3" y="54"/>
                  <a:pt x="2" y="54"/>
                </a:cubicBezTo>
                <a:lnTo>
                  <a:pt x="0" y="56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61"/>
          <p:cNvSpPr>
            <a:spLocks/>
          </p:cNvSpPr>
          <p:nvPr/>
        </p:nvSpPr>
        <p:spPr bwMode="auto">
          <a:xfrm>
            <a:off x="4575176" y="5619750"/>
            <a:ext cx="87313" cy="112713"/>
          </a:xfrm>
          <a:custGeom>
            <a:avLst/>
            <a:gdLst>
              <a:gd name="T0" fmla="*/ 0 w 38"/>
              <a:gd name="T1" fmla="*/ 49 h 49"/>
              <a:gd name="T2" fmla="*/ 9 w 38"/>
              <a:gd name="T3" fmla="*/ 49 h 49"/>
              <a:gd name="T4" fmla="*/ 14 w 38"/>
              <a:gd name="T5" fmla="*/ 43 h 49"/>
              <a:gd name="T6" fmla="*/ 22 w 38"/>
              <a:gd name="T7" fmla="*/ 29 h 49"/>
              <a:gd name="T8" fmla="*/ 31 w 38"/>
              <a:gd name="T9" fmla="*/ 18 h 49"/>
              <a:gd name="T10" fmla="*/ 37 w 38"/>
              <a:gd name="T11" fmla="*/ 5 h 49"/>
              <a:gd name="T12" fmla="*/ 38 w 38"/>
              <a:gd name="T13" fmla="*/ 0 h 49"/>
              <a:gd name="T14" fmla="*/ 33 w 38"/>
              <a:gd name="T15" fmla="*/ 3 h 49"/>
              <a:gd name="T16" fmla="*/ 25 w 38"/>
              <a:gd name="T17" fmla="*/ 11 h 49"/>
              <a:gd name="T18" fmla="*/ 24 w 38"/>
              <a:gd name="T19" fmla="*/ 17 h 49"/>
              <a:gd name="T20" fmla="*/ 24 w 38"/>
              <a:gd name="T21" fmla="*/ 18 h 49"/>
              <a:gd name="T22" fmla="*/ 10 w 38"/>
              <a:gd name="T23" fmla="*/ 23 h 49"/>
              <a:gd name="T24" fmla="*/ 3 w 38"/>
              <a:gd name="T25" fmla="*/ 39 h 49"/>
              <a:gd name="T26" fmla="*/ 0 w 38"/>
              <a:gd name="T27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8" h="49">
                <a:moveTo>
                  <a:pt x="0" y="49"/>
                </a:moveTo>
                <a:cubicBezTo>
                  <a:pt x="9" y="49"/>
                  <a:pt x="9" y="49"/>
                  <a:pt x="9" y="49"/>
                </a:cubicBezTo>
                <a:cubicBezTo>
                  <a:pt x="14" y="43"/>
                  <a:pt x="14" y="43"/>
                  <a:pt x="14" y="43"/>
                </a:cubicBezTo>
                <a:cubicBezTo>
                  <a:pt x="22" y="29"/>
                  <a:pt x="22" y="29"/>
                  <a:pt x="22" y="29"/>
                </a:cubicBezTo>
                <a:cubicBezTo>
                  <a:pt x="31" y="18"/>
                  <a:pt x="31" y="18"/>
                  <a:pt x="31" y="18"/>
                </a:cubicBezTo>
                <a:cubicBezTo>
                  <a:pt x="37" y="5"/>
                  <a:pt x="37" y="5"/>
                  <a:pt x="37" y="5"/>
                </a:cubicBezTo>
                <a:cubicBezTo>
                  <a:pt x="38" y="0"/>
                  <a:pt x="38" y="0"/>
                  <a:pt x="38" y="0"/>
                </a:cubicBezTo>
                <a:cubicBezTo>
                  <a:pt x="33" y="3"/>
                  <a:pt x="33" y="3"/>
                  <a:pt x="33" y="3"/>
                </a:cubicBezTo>
                <a:cubicBezTo>
                  <a:pt x="25" y="11"/>
                  <a:pt x="25" y="11"/>
                  <a:pt x="25" y="11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8"/>
                  <a:pt x="24" y="18"/>
                </a:cubicBezTo>
                <a:cubicBezTo>
                  <a:pt x="10" y="23"/>
                  <a:pt x="10" y="23"/>
                  <a:pt x="10" y="23"/>
                </a:cubicBezTo>
                <a:cubicBezTo>
                  <a:pt x="3" y="39"/>
                  <a:pt x="3" y="39"/>
                  <a:pt x="3" y="39"/>
                </a:cubicBezTo>
                <a:lnTo>
                  <a:pt x="0" y="49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62"/>
          <p:cNvSpPr>
            <a:spLocks/>
          </p:cNvSpPr>
          <p:nvPr/>
        </p:nvSpPr>
        <p:spPr bwMode="auto">
          <a:xfrm>
            <a:off x="4916489" y="4471988"/>
            <a:ext cx="133350" cy="150813"/>
          </a:xfrm>
          <a:custGeom>
            <a:avLst/>
            <a:gdLst>
              <a:gd name="T0" fmla="*/ 18 w 58"/>
              <a:gd name="T1" fmla="*/ 66 h 66"/>
              <a:gd name="T2" fmla="*/ 18 w 58"/>
              <a:gd name="T3" fmla="*/ 66 h 66"/>
              <a:gd name="T4" fmla="*/ 1 w 58"/>
              <a:gd name="T5" fmla="*/ 50 h 66"/>
              <a:gd name="T6" fmla="*/ 0 w 58"/>
              <a:gd name="T7" fmla="*/ 49 h 66"/>
              <a:gd name="T8" fmla="*/ 1 w 58"/>
              <a:gd name="T9" fmla="*/ 49 h 66"/>
              <a:gd name="T10" fmla="*/ 19 w 58"/>
              <a:gd name="T11" fmla="*/ 31 h 66"/>
              <a:gd name="T12" fmla="*/ 17 w 58"/>
              <a:gd name="T13" fmla="*/ 14 h 66"/>
              <a:gd name="T14" fmla="*/ 18 w 58"/>
              <a:gd name="T15" fmla="*/ 13 h 66"/>
              <a:gd name="T16" fmla="*/ 37 w 58"/>
              <a:gd name="T17" fmla="*/ 7 h 66"/>
              <a:gd name="T18" fmla="*/ 47 w 58"/>
              <a:gd name="T19" fmla="*/ 1 h 66"/>
              <a:gd name="T20" fmla="*/ 47 w 58"/>
              <a:gd name="T21" fmla="*/ 1 h 66"/>
              <a:gd name="T22" fmla="*/ 57 w 58"/>
              <a:gd name="T23" fmla="*/ 0 h 66"/>
              <a:gd name="T24" fmla="*/ 58 w 58"/>
              <a:gd name="T25" fmla="*/ 1 h 66"/>
              <a:gd name="T26" fmla="*/ 58 w 58"/>
              <a:gd name="T27" fmla="*/ 2 h 66"/>
              <a:gd name="T28" fmla="*/ 54 w 58"/>
              <a:gd name="T29" fmla="*/ 16 h 66"/>
              <a:gd name="T30" fmla="*/ 51 w 58"/>
              <a:gd name="T31" fmla="*/ 35 h 66"/>
              <a:gd name="T32" fmla="*/ 46 w 58"/>
              <a:gd name="T33" fmla="*/ 52 h 66"/>
              <a:gd name="T34" fmla="*/ 46 w 58"/>
              <a:gd name="T35" fmla="*/ 52 h 66"/>
              <a:gd name="T36" fmla="*/ 45 w 58"/>
              <a:gd name="T37" fmla="*/ 52 h 66"/>
              <a:gd name="T38" fmla="*/ 35 w 58"/>
              <a:gd name="T39" fmla="*/ 47 h 66"/>
              <a:gd name="T40" fmla="*/ 35 w 58"/>
              <a:gd name="T41" fmla="*/ 47 h 66"/>
              <a:gd name="T42" fmla="*/ 33 w 58"/>
              <a:gd name="T43" fmla="*/ 45 h 66"/>
              <a:gd name="T44" fmla="*/ 31 w 58"/>
              <a:gd name="T45" fmla="*/ 58 h 66"/>
              <a:gd name="T46" fmla="*/ 31 w 58"/>
              <a:gd name="T47" fmla="*/ 59 h 66"/>
              <a:gd name="T48" fmla="*/ 19 w 58"/>
              <a:gd name="T49" fmla="*/ 66 h 66"/>
              <a:gd name="T50" fmla="*/ 18 w 58"/>
              <a:gd name="T51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8" h="66">
                <a:moveTo>
                  <a:pt x="18" y="66"/>
                </a:moveTo>
                <a:cubicBezTo>
                  <a:pt x="18" y="66"/>
                  <a:pt x="18" y="66"/>
                  <a:pt x="18" y="66"/>
                </a:cubicBezTo>
                <a:cubicBezTo>
                  <a:pt x="1" y="50"/>
                  <a:pt x="1" y="50"/>
                  <a:pt x="1" y="50"/>
                </a:cubicBezTo>
                <a:cubicBezTo>
                  <a:pt x="0" y="50"/>
                  <a:pt x="0" y="50"/>
                  <a:pt x="0" y="49"/>
                </a:cubicBezTo>
                <a:cubicBezTo>
                  <a:pt x="0" y="49"/>
                  <a:pt x="0" y="49"/>
                  <a:pt x="1" y="49"/>
                </a:cubicBezTo>
                <a:cubicBezTo>
                  <a:pt x="19" y="31"/>
                  <a:pt x="19" y="31"/>
                  <a:pt x="19" y="31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8" y="13"/>
                  <a:pt x="18" y="13"/>
                </a:cubicBezTo>
                <a:cubicBezTo>
                  <a:pt x="37" y="7"/>
                  <a:pt x="37" y="7"/>
                  <a:pt x="37" y="7"/>
                </a:cubicBezTo>
                <a:cubicBezTo>
                  <a:pt x="47" y="1"/>
                  <a:pt x="47" y="1"/>
                  <a:pt x="47" y="1"/>
                </a:cubicBezTo>
                <a:cubicBezTo>
                  <a:pt x="47" y="1"/>
                  <a:pt x="47" y="1"/>
                  <a:pt x="47" y="1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0"/>
                  <a:pt x="58" y="0"/>
                  <a:pt x="58" y="1"/>
                </a:cubicBezTo>
                <a:cubicBezTo>
                  <a:pt x="58" y="1"/>
                  <a:pt x="58" y="1"/>
                  <a:pt x="58" y="2"/>
                </a:cubicBezTo>
                <a:cubicBezTo>
                  <a:pt x="54" y="16"/>
                  <a:pt x="54" y="16"/>
                  <a:pt x="54" y="16"/>
                </a:cubicBezTo>
                <a:cubicBezTo>
                  <a:pt x="51" y="35"/>
                  <a:pt x="51" y="35"/>
                  <a:pt x="51" y="35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5" y="53"/>
                  <a:pt x="45" y="53"/>
                  <a:pt x="45" y="52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3" y="45"/>
                  <a:pt x="33" y="45"/>
                  <a:pt x="33" y="45"/>
                </a:cubicBezTo>
                <a:cubicBezTo>
                  <a:pt x="31" y="58"/>
                  <a:pt x="31" y="58"/>
                  <a:pt x="31" y="58"/>
                </a:cubicBezTo>
                <a:cubicBezTo>
                  <a:pt x="31" y="58"/>
                  <a:pt x="31" y="59"/>
                  <a:pt x="31" y="59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6"/>
                  <a:pt x="19" y="66"/>
                  <a:pt x="18" y="66"/>
                </a:cubicBez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63"/>
          <p:cNvSpPr>
            <a:spLocks/>
          </p:cNvSpPr>
          <p:nvPr/>
        </p:nvSpPr>
        <p:spPr bwMode="auto">
          <a:xfrm>
            <a:off x="4760914" y="4575175"/>
            <a:ext cx="25400" cy="33338"/>
          </a:xfrm>
          <a:custGeom>
            <a:avLst/>
            <a:gdLst>
              <a:gd name="T0" fmla="*/ 2 w 16"/>
              <a:gd name="T1" fmla="*/ 0 h 21"/>
              <a:gd name="T2" fmla="*/ 0 w 16"/>
              <a:gd name="T3" fmla="*/ 21 h 21"/>
              <a:gd name="T4" fmla="*/ 16 w 16"/>
              <a:gd name="T5" fmla="*/ 11 h 21"/>
              <a:gd name="T6" fmla="*/ 2 w 16"/>
              <a:gd name="T7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21">
                <a:moveTo>
                  <a:pt x="2" y="0"/>
                </a:moveTo>
                <a:lnTo>
                  <a:pt x="0" y="21"/>
                </a:lnTo>
                <a:lnTo>
                  <a:pt x="16" y="11"/>
                </a:lnTo>
                <a:lnTo>
                  <a:pt x="2" y="0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64"/>
          <p:cNvSpPr>
            <a:spLocks/>
          </p:cNvSpPr>
          <p:nvPr/>
        </p:nvSpPr>
        <p:spPr bwMode="auto">
          <a:xfrm>
            <a:off x="5043489" y="4519613"/>
            <a:ext cx="90488" cy="87313"/>
          </a:xfrm>
          <a:custGeom>
            <a:avLst/>
            <a:gdLst>
              <a:gd name="T0" fmla="*/ 0 w 57"/>
              <a:gd name="T1" fmla="*/ 36 h 55"/>
              <a:gd name="T2" fmla="*/ 14 w 57"/>
              <a:gd name="T3" fmla="*/ 55 h 55"/>
              <a:gd name="T4" fmla="*/ 49 w 57"/>
              <a:gd name="T5" fmla="*/ 42 h 55"/>
              <a:gd name="T6" fmla="*/ 57 w 57"/>
              <a:gd name="T7" fmla="*/ 19 h 55"/>
              <a:gd name="T8" fmla="*/ 41 w 57"/>
              <a:gd name="T9" fmla="*/ 0 h 55"/>
              <a:gd name="T10" fmla="*/ 28 w 57"/>
              <a:gd name="T11" fmla="*/ 3 h 55"/>
              <a:gd name="T12" fmla="*/ 11 w 57"/>
              <a:gd name="T13" fmla="*/ 20 h 55"/>
              <a:gd name="T14" fmla="*/ 0 w 57"/>
              <a:gd name="T15" fmla="*/ 3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" h="55">
                <a:moveTo>
                  <a:pt x="0" y="36"/>
                </a:moveTo>
                <a:lnTo>
                  <a:pt x="14" y="55"/>
                </a:lnTo>
                <a:lnTo>
                  <a:pt x="49" y="42"/>
                </a:lnTo>
                <a:lnTo>
                  <a:pt x="57" y="19"/>
                </a:lnTo>
                <a:lnTo>
                  <a:pt x="41" y="0"/>
                </a:lnTo>
                <a:lnTo>
                  <a:pt x="28" y="3"/>
                </a:lnTo>
                <a:lnTo>
                  <a:pt x="11" y="20"/>
                </a:lnTo>
                <a:lnTo>
                  <a:pt x="0" y="36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65"/>
          <p:cNvSpPr>
            <a:spLocks/>
          </p:cNvSpPr>
          <p:nvPr/>
        </p:nvSpPr>
        <p:spPr bwMode="auto">
          <a:xfrm>
            <a:off x="4392614" y="5334000"/>
            <a:ext cx="30163" cy="31750"/>
          </a:xfrm>
          <a:custGeom>
            <a:avLst/>
            <a:gdLst>
              <a:gd name="T0" fmla="*/ 0 w 19"/>
              <a:gd name="T1" fmla="*/ 20 h 20"/>
              <a:gd name="T2" fmla="*/ 6 w 19"/>
              <a:gd name="T3" fmla="*/ 20 h 20"/>
              <a:gd name="T4" fmla="*/ 13 w 19"/>
              <a:gd name="T5" fmla="*/ 17 h 20"/>
              <a:gd name="T6" fmla="*/ 19 w 19"/>
              <a:gd name="T7" fmla="*/ 6 h 20"/>
              <a:gd name="T8" fmla="*/ 14 w 19"/>
              <a:gd name="T9" fmla="*/ 0 h 20"/>
              <a:gd name="T10" fmla="*/ 3 w 19"/>
              <a:gd name="T11" fmla="*/ 9 h 20"/>
              <a:gd name="T12" fmla="*/ 0 w 19"/>
              <a:gd name="T13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20">
                <a:moveTo>
                  <a:pt x="0" y="20"/>
                </a:moveTo>
                <a:lnTo>
                  <a:pt x="6" y="20"/>
                </a:lnTo>
                <a:lnTo>
                  <a:pt x="13" y="17"/>
                </a:lnTo>
                <a:lnTo>
                  <a:pt x="19" y="6"/>
                </a:lnTo>
                <a:lnTo>
                  <a:pt x="14" y="0"/>
                </a:lnTo>
                <a:lnTo>
                  <a:pt x="3" y="9"/>
                </a:lnTo>
                <a:lnTo>
                  <a:pt x="0" y="20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66"/>
          <p:cNvSpPr>
            <a:spLocks/>
          </p:cNvSpPr>
          <p:nvPr/>
        </p:nvSpPr>
        <p:spPr bwMode="auto">
          <a:xfrm>
            <a:off x="4527551" y="5160963"/>
            <a:ext cx="112713" cy="109538"/>
          </a:xfrm>
          <a:custGeom>
            <a:avLst/>
            <a:gdLst>
              <a:gd name="T0" fmla="*/ 0 w 49"/>
              <a:gd name="T1" fmla="*/ 0 h 48"/>
              <a:gd name="T2" fmla="*/ 7 w 49"/>
              <a:gd name="T3" fmla="*/ 22 h 48"/>
              <a:gd name="T4" fmla="*/ 7 w 49"/>
              <a:gd name="T5" fmla="*/ 22 h 48"/>
              <a:gd name="T6" fmla="*/ 7 w 49"/>
              <a:gd name="T7" fmla="*/ 39 h 48"/>
              <a:gd name="T8" fmla="*/ 5 w 49"/>
              <a:gd name="T9" fmla="*/ 48 h 48"/>
              <a:gd name="T10" fmla="*/ 20 w 49"/>
              <a:gd name="T11" fmla="*/ 44 h 48"/>
              <a:gd name="T12" fmla="*/ 30 w 49"/>
              <a:gd name="T13" fmla="*/ 28 h 48"/>
              <a:gd name="T14" fmla="*/ 49 w 49"/>
              <a:gd name="T15" fmla="*/ 7 h 48"/>
              <a:gd name="T16" fmla="*/ 49 w 49"/>
              <a:gd name="T17" fmla="*/ 3 h 48"/>
              <a:gd name="T18" fmla="*/ 34 w 49"/>
              <a:gd name="T19" fmla="*/ 6 h 48"/>
              <a:gd name="T20" fmla="*/ 21 w 49"/>
              <a:gd name="T21" fmla="*/ 9 h 48"/>
              <a:gd name="T22" fmla="*/ 20 w 49"/>
              <a:gd name="T23" fmla="*/ 9 h 48"/>
              <a:gd name="T24" fmla="*/ 10 w 49"/>
              <a:gd name="T25" fmla="*/ 0 h 48"/>
              <a:gd name="T26" fmla="*/ 0 w 49"/>
              <a:gd name="T2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9" h="48">
                <a:moveTo>
                  <a:pt x="0" y="0"/>
                </a:move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39"/>
                  <a:pt x="7" y="39"/>
                  <a:pt x="7" y="39"/>
                </a:cubicBezTo>
                <a:cubicBezTo>
                  <a:pt x="5" y="48"/>
                  <a:pt x="5" y="48"/>
                  <a:pt x="5" y="48"/>
                </a:cubicBezTo>
                <a:cubicBezTo>
                  <a:pt x="20" y="44"/>
                  <a:pt x="20" y="44"/>
                  <a:pt x="20" y="44"/>
                </a:cubicBezTo>
                <a:cubicBezTo>
                  <a:pt x="30" y="28"/>
                  <a:pt x="30" y="28"/>
                  <a:pt x="30" y="28"/>
                </a:cubicBezTo>
                <a:cubicBezTo>
                  <a:pt x="49" y="7"/>
                  <a:pt x="49" y="7"/>
                  <a:pt x="49" y="7"/>
                </a:cubicBezTo>
                <a:cubicBezTo>
                  <a:pt x="49" y="3"/>
                  <a:pt x="49" y="3"/>
                  <a:pt x="49" y="3"/>
                </a:cubicBezTo>
                <a:cubicBezTo>
                  <a:pt x="34" y="6"/>
                  <a:pt x="34" y="6"/>
                  <a:pt x="34" y="6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0" y="9"/>
                  <a:pt x="20" y="9"/>
                </a:cubicBezTo>
                <a:cubicBezTo>
                  <a:pt x="10" y="0"/>
                  <a:pt x="10" y="0"/>
                  <a:pt x="1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67"/>
          <p:cNvSpPr>
            <a:spLocks/>
          </p:cNvSpPr>
          <p:nvPr/>
        </p:nvSpPr>
        <p:spPr bwMode="auto">
          <a:xfrm>
            <a:off x="4449764" y="5734050"/>
            <a:ext cx="47625" cy="85725"/>
          </a:xfrm>
          <a:custGeom>
            <a:avLst/>
            <a:gdLst>
              <a:gd name="T0" fmla="*/ 0 w 21"/>
              <a:gd name="T1" fmla="*/ 37 h 37"/>
              <a:gd name="T2" fmla="*/ 5 w 21"/>
              <a:gd name="T3" fmla="*/ 37 h 37"/>
              <a:gd name="T4" fmla="*/ 14 w 21"/>
              <a:gd name="T5" fmla="*/ 27 h 37"/>
              <a:gd name="T6" fmla="*/ 18 w 21"/>
              <a:gd name="T7" fmla="*/ 19 h 37"/>
              <a:gd name="T8" fmla="*/ 21 w 21"/>
              <a:gd name="T9" fmla="*/ 7 h 37"/>
              <a:gd name="T10" fmla="*/ 16 w 21"/>
              <a:gd name="T11" fmla="*/ 0 h 37"/>
              <a:gd name="T12" fmla="*/ 11 w 21"/>
              <a:gd name="T13" fmla="*/ 2 h 37"/>
              <a:gd name="T14" fmla="*/ 11 w 21"/>
              <a:gd name="T15" fmla="*/ 6 h 37"/>
              <a:gd name="T16" fmla="*/ 11 w 21"/>
              <a:gd name="T17" fmla="*/ 7 h 37"/>
              <a:gd name="T18" fmla="*/ 4 w 21"/>
              <a:gd name="T19" fmla="*/ 19 h 37"/>
              <a:gd name="T20" fmla="*/ 2 w 21"/>
              <a:gd name="T21" fmla="*/ 29 h 37"/>
              <a:gd name="T22" fmla="*/ 0 w 21"/>
              <a:gd name="T23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" h="37">
                <a:moveTo>
                  <a:pt x="0" y="37"/>
                </a:moveTo>
                <a:cubicBezTo>
                  <a:pt x="5" y="37"/>
                  <a:pt x="5" y="37"/>
                  <a:pt x="5" y="37"/>
                </a:cubicBezTo>
                <a:cubicBezTo>
                  <a:pt x="14" y="27"/>
                  <a:pt x="14" y="27"/>
                  <a:pt x="14" y="27"/>
                </a:cubicBezTo>
                <a:cubicBezTo>
                  <a:pt x="18" y="19"/>
                  <a:pt x="18" y="19"/>
                  <a:pt x="18" y="19"/>
                </a:cubicBezTo>
                <a:cubicBezTo>
                  <a:pt x="21" y="7"/>
                  <a:pt x="21" y="7"/>
                  <a:pt x="21" y="7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7"/>
                  <a:pt x="11" y="7"/>
                  <a:pt x="11" y="7"/>
                </a:cubicBezTo>
                <a:cubicBezTo>
                  <a:pt x="4" y="19"/>
                  <a:pt x="4" y="19"/>
                  <a:pt x="4" y="19"/>
                </a:cubicBezTo>
                <a:cubicBezTo>
                  <a:pt x="2" y="29"/>
                  <a:pt x="2" y="29"/>
                  <a:pt x="2" y="29"/>
                </a:cubicBezTo>
                <a:lnTo>
                  <a:pt x="0" y="37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68"/>
          <p:cNvSpPr>
            <a:spLocks/>
          </p:cNvSpPr>
          <p:nvPr/>
        </p:nvSpPr>
        <p:spPr bwMode="auto">
          <a:xfrm>
            <a:off x="4211639" y="5630863"/>
            <a:ext cx="254000" cy="180975"/>
          </a:xfrm>
          <a:custGeom>
            <a:avLst/>
            <a:gdLst>
              <a:gd name="T0" fmla="*/ 0 w 111"/>
              <a:gd name="T1" fmla="*/ 55 h 79"/>
              <a:gd name="T2" fmla="*/ 16 w 111"/>
              <a:gd name="T3" fmla="*/ 63 h 79"/>
              <a:gd name="T4" fmla="*/ 43 w 111"/>
              <a:gd name="T5" fmla="*/ 77 h 79"/>
              <a:gd name="T6" fmla="*/ 43 w 111"/>
              <a:gd name="T7" fmla="*/ 77 h 79"/>
              <a:gd name="T8" fmla="*/ 44 w 111"/>
              <a:gd name="T9" fmla="*/ 79 h 79"/>
              <a:gd name="T10" fmla="*/ 69 w 111"/>
              <a:gd name="T11" fmla="*/ 39 h 79"/>
              <a:gd name="T12" fmla="*/ 70 w 111"/>
              <a:gd name="T13" fmla="*/ 39 h 79"/>
              <a:gd name="T14" fmla="*/ 105 w 111"/>
              <a:gd name="T15" fmla="*/ 33 h 79"/>
              <a:gd name="T16" fmla="*/ 111 w 111"/>
              <a:gd name="T17" fmla="*/ 16 h 79"/>
              <a:gd name="T18" fmla="*/ 72 w 111"/>
              <a:gd name="T19" fmla="*/ 9 h 79"/>
              <a:gd name="T20" fmla="*/ 33 w 111"/>
              <a:gd name="T21" fmla="*/ 0 h 79"/>
              <a:gd name="T22" fmla="*/ 23 w 111"/>
              <a:gd name="T23" fmla="*/ 5 h 79"/>
              <a:gd name="T24" fmla="*/ 7 w 111"/>
              <a:gd name="T25" fmla="*/ 39 h 79"/>
              <a:gd name="T26" fmla="*/ 0 w 111"/>
              <a:gd name="T27" fmla="*/ 55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1" h="79">
                <a:moveTo>
                  <a:pt x="0" y="55"/>
                </a:moveTo>
                <a:cubicBezTo>
                  <a:pt x="16" y="63"/>
                  <a:pt x="16" y="63"/>
                  <a:pt x="16" y="63"/>
                </a:cubicBezTo>
                <a:cubicBezTo>
                  <a:pt x="43" y="77"/>
                  <a:pt x="43" y="77"/>
                  <a:pt x="43" y="77"/>
                </a:cubicBezTo>
                <a:cubicBezTo>
                  <a:pt x="43" y="77"/>
                  <a:pt x="43" y="77"/>
                  <a:pt x="43" y="77"/>
                </a:cubicBezTo>
                <a:cubicBezTo>
                  <a:pt x="44" y="79"/>
                  <a:pt x="44" y="79"/>
                  <a:pt x="44" y="79"/>
                </a:cubicBezTo>
                <a:cubicBezTo>
                  <a:pt x="69" y="39"/>
                  <a:pt x="69" y="39"/>
                  <a:pt x="69" y="39"/>
                </a:cubicBezTo>
                <a:cubicBezTo>
                  <a:pt x="69" y="39"/>
                  <a:pt x="69" y="39"/>
                  <a:pt x="70" y="39"/>
                </a:cubicBezTo>
                <a:cubicBezTo>
                  <a:pt x="105" y="33"/>
                  <a:pt x="105" y="33"/>
                  <a:pt x="105" y="33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72" y="9"/>
                  <a:pt x="72" y="9"/>
                  <a:pt x="72" y="9"/>
                </a:cubicBezTo>
                <a:cubicBezTo>
                  <a:pt x="33" y="0"/>
                  <a:pt x="33" y="0"/>
                  <a:pt x="33" y="0"/>
                </a:cubicBezTo>
                <a:cubicBezTo>
                  <a:pt x="23" y="5"/>
                  <a:pt x="23" y="5"/>
                  <a:pt x="23" y="5"/>
                </a:cubicBezTo>
                <a:cubicBezTo>
                  <a:pt x="7" y="39"/>
                  <a:pt x="7" y="39"/>
                  <a:pt x="7" y="39"/>
                </a:cubicBezTo>
                <a:lnTo>
                  <a:pt x="0" y="55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69"/>
          <p:cNvSpPr>
            <a:spLocks/>
          </p:cNvSpPr>
          <p:nvPr/>
        </p:nvSpPr>
        <p:spPr bwMode="auto">
          <a:xfrm>
            <a:off x="4953001" y="4867275"/>
            <a:ext cx="73025" cy="79375"/>
          </a:xfrm>
          <a:custGeom>
            <a:avLst/>
            <a:gdLst>
              <a:gd name="T0" fmla="*/ 0 w 32"/>
              <a:gd name="T1" fmla="*/ 31 h 35"/>
              <a:gd name="T2" fmla="*/ 11 w 32"/>
              <a:gd name="T3" fmla="*/ 35 h 35"/>
              <a:gd name="T4" fmla="*/ 21 w 32"/>
              <a:gd name="T5" fmla="*/ 31 h 35"/>
              <a:gd name="T6" fmla="*/ 32 w 32"/>
              <a:gd name="T7" fmla="*/ 27 h 35"/>
              <a:gd name="T8" fmla="*/ 29 w 32"/>
              <a:gd name="T9" fmla="*/ 0 h 35"/>
              <a:gd name="T10" fmla="*/ 20 w 32"/>
              <a:gd name="T11" fmla="*/ 5 h 35"/>
              <a:gd name="T12" fmla="*/ 8 w 32"/>
              <a:gd name="T13" fmla="*/ 9 h 35"/>
              <a:gd name="T14" fmla="*/ 8 w 32"/>
              <a:gd name="T15" fmla="*/ 21 h 35"/>
              <a:gd name="T16" fmla="*/ 8 w 32"/>
              <a:gd name="T17" fmla="*/ 21 h 35"/>
              <a:gd name="T18" fmla="*/ 0 w 32"/>
              <a:gd name="T19" fmla="*/ 31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" h="35">
                <a:moveTo>
                  <a:pt x="0" y="31"/>
                </a:moveTo>
                <a:cubicBezTo>
                  <a:pt x="11" y="35"/>
                  <a:pt x="11" y="35"/>
                  <a:pt x="11" y="35"/>
                </a:cubicBezTo>
                <a:cubicBezTo>
                  <a:pt x="21" y="31"/>
                  <a:pt x="21" y="31"/>
                  <a:pt x="21" y="31"/>
                </a:cubicBezTo>
                <a:cubicBezTo>
                  <a:pt x="32" y="27"/>
                  <a:pt x="32" y="27"/>
                  <a:pt x="32" y="27"/>
                </a:cubicBezTo>
                <a:cubicBezTo>
                  <a:pt x="29" y="0"/>
                  <a:pt x="29" y="0"/>
                  <a:pt x="29" y="0"/>
                </a:cubicBezTo>
                <a:cubicBezTo>
                  <a:pt x="20" y="5"/>
                  <a:pt x="20" y="5"/>
                  <a:pt x="20" y="5"/>
                </a:cubicBezTo>
                <a:cubicBezTo>
                  <a:pt x="8" y="9"/>
                  <a:pt x="8" y="9"/>
                  <a:pt x="8" y="9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1"/>
                  <a:pt x="8" y="21"/>
                  <a:pt x="8" y="21"/>
                </a:cubicBezTo>
                <a:lnTo>
                  <a:pt x="0" y="31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70"/>
          <p:cNvSpPr>
            <a:spLocks/>
          </p:cNvSpPr>
          <p:nvPr/>
        </p:nvSpPr>
        <p:spPr bwMode="auto">
          <a:xfrm>
            <a:off x="4857751" y="4725988"/>
            <a:ext cx="120650" cy="136525"/>
          </a:xfrm>
          <a:custGeom>
            <a:avLst/>
            <a:gdLst>
              <a:gd name="T0" fmla="*/ 0 w 76"/>
              <a:gd name="T1" fmla="*/ 52 h 86"/>
              <a:gd name="T2" fmla="*/ 33 w 76"/>
              <a:gd name="T3" fmla="*/ 86 h 86"/>
              <a:gd name="T4" fmla="*/ 50 w 76"/>
              <a:gd name="T5" fmla="*/ 79 h 86"/>
              <a:gd name="T6" fmla="*/ 70 w 76"/>
              <a:gd name="T7" fmla="*/ 65 h 86"/>
              <a:gd name="T8" fmla="*/ 76 w 76"/>
              <a:gd name="T9" fmla="*/ 30 h 86"/>
              <a:gd name="T10" fmla="*/ 49 w 76"/>
              <a:gd name="T11" fmla="*/ 0 h 86"/>
              <a:gd name="T12" fmla="*/ 34 w 76"/>
              <a:gd name="T13" fmla="*/ 16 h 86"/>
              <a:gd name="T14" fmla="*/ 0 w 76"/>
              <a:gd name="T15" fmla="*/ 5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" h="86">
                <a:moveTo>
                  <a:pt x="0" y="52"/>
                </a:moveTo>
                <a:lnTo>
                  <a:pt x="33" y="86"/>
                </a:lnTo>
                <a:lnTo>
                  <a:pt x="50" y="79"/>
                </a:lnTo>
                <a:lnTo>
                  <a:pt x="70" y="65"/>
                </a:lnTo>
                <a:lnTo>
                  <a:pt x="76" y="30"/>
                </a:lnTo>
                <a:lnTo>
                  <a:pt x="49" y="0"/>
                </a:lnTo>
                <a:lnTo>
                  <a:pt x="34" y="16"/>
                </a:lnTo>
                <a:lnTo>
                  <a:pt x="0" y="52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71"/>
          <p:cNvSpPr>
            <a:spLocks/>
          </p:cNvSpPr>
          <p:nvPr/>
        </p:nvSpPr>
        <p:spPr bwMode="auto">
          <a:xfrm>
            <a:off x="5008564" y="4757738"/>
            <a:ext cx="141288" cy="92075"/>
          </a:xfrm>
          <a:custGeom>
            <a:avLst/>
            <a:gdLst>
              <a:gd name="T0" fmla="*/ 0 w 62"/>
              <a:gd name="T1" fmla="*/ 33 h 40"/>
              <a:gd name="T2" fmla="*/ 2 w 62"/>
              <a:gd name="T3" fmla="*/ 36 h 40"/>
              <a:gd name="T4" fmla="*/ 4 w 62"/>
              <a:gd name="T5" fmla="*/ 40 h 40"/>
              <a:gd name="T6" fmla="*/ 15 w 62"/>
              <a:gd name="T7" fmla="*/ 35 h 40"/>
              <a:gd name="T8" fmla="*/ 47 w 62"/>
              <a:gd name="T9" fmla="*/ 12 h 40"/>
              <a:gd name="T10" fmla="*/ 62 w 62"/>
              <a:gd name="T11" fmla="*/ 2 h 40"/>
              <a:gd name="T12" fmla="*/ 42 w 62"/>
              <a:gd name="T13" fmla="*/ 0 h 40"/>
              <a:gd name="T14" fmla="*/ 31 w 62"/>
              <a:gd name="T15" fmla="*/ 6 h 40"/>
              <a:gd name="T16" fmla="*/ 30 w 62"/>
              <a:gd name="T17" fmla="*/ 6 h 40"/>
              <a:gd name="T18" fmla="*/ 24 w 62"/>
              <a:gd name="T19" fmla="*/ 3 h 40"/>
              <a:gd name="T20" fmla="*/ 0 w 62"/>
              <a:gd name="T21" fmla="*/ 3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" h="40">
                <a:moveTo>
                  <a:pt x="0" y="33"/>
                </a:moveTo>
                <a:cubicBezTo>
                  <a:pt x="2" y="36"/>
                  <a:pt x="2" y="36"/>
                  <a:pt x="2" y="36"/>
                </a:cubicBezTo>
                <a:cubicBezTo>
                  <a:pt x="4" y="40"/>
                  <a:pt x="4" y="40"/>
                  <a:pt x="4" y="40"/>
                </a:cubicBezTo>
                <a:cubicBezTo>
                  <a:pt x="15" y="35"/>
                  <a:pt x="15" y="35"/>
                  <a:pt x="15" y="35"/>
                </a:cubicBezTo>
                <a:cubicBezTo>
                  <a:pt x="47" y="12"/>
                  <a:pt x="47" y="12"/>
                  <a:pt x="47" y="12"/>
                </a:cubicBezTo>
                <a:cubicBezTo>
                  <a:pt x="62" y="2"/>
                  <a:pt x="62" y="2"/>
                  <a:pt x="62" y="2"/>
                </a:cubicBezTo>
                <a:cubicBezTo>
                  <a:pt x="42" y="0"/>
                  <a:pt x="42" y="0"/>
                  <a:pt x="42" y="0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6"/>
                  <a:pt x="31" y="6"/>
                  <a:pt x="30" y="6"/>
                </a:cubicBezTo>
                <a:cubicBezTo>
                  <a:pt x="24" y="3"/>
                  <a:pt x="24" y="3"/>
                  <a:pt x="24" y="3"/>
                </a:cubicBezTo>
                <a:lnTo>
                  <a:pt x="0" y="33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72"/>
          <p:cNvSpPr>
            <a:spLocks/>
          </p:cNvSpPr>
          <p:nvPr/>
        </p:nvSpPr>
        <p:spPr bwMode="auto">
          <a:xfrm>
            <a:off x="4632326" y="5494338"/>
            <a:ext cx="73025" cy="93663"/>
          </a:xfrm>
          <a:custGeom>
            <a:avLst/>
            <a:gdLst>
              <a:gd name="T0" fmla="*/ 0 w 32"/>
              <a:gd name="T1" fmla="*/ 38 h 41"/>
              <a:gd name="T2" fmla="*/ 3 w 32"/>
              <a:gd name="T3" fmla="*/ 41 h 41"/>
              <a:gd name="T4" fmla="*/ 13 w 32"/>
              <a:gd name="T5" fmla="*/ 30 h 41"/>
              <a:gd name="T6" fmla="*/ 14 w 32"/>
              <a:gd name="T7" fmla="*/ 30 h 41"/>
              <a:gd name="T8" fmla="*/ 22 w 32"/>
              <a:gd name="T9" fmla="*/ 30 h 41"/>
              <a:gd name="T10" fmla="*/ 30 w 32"/>
              <a:gd name="T11" fmla="*/ 18 h 41"/>
              <a:gd name="T12" fmla="*/ 28 w 32"/>
              <a:gd name="T13" fmla="*/ 8 h 41"/>
              <a:gd name="T14" fmla="*/ 28 w 32"/>
              <a:gd name="T15" fmla="*/ 7 h 41"/>
              <a:gd name="T16" fmla="*/ 32 w 32"/>
              <a:gd name="T17" fmla="*/ 2 h 41"/>
              <a:gd name="T18" fmla="*/ 29 w 32"/>
              <a:gd name="T19" fmla="*/ 0 h 41"/>
              <a:gd name="T20" fmla="*/ 25 w 32"/>
              <a:gd name="T21" fmla="*/ 7 h 41"/>
              <a:gd name="T22" fmla="*/ 24 w 32"/>
              <a:gd name="T23" fmla="*/ 8 h 41"/>
              <a:gd name="T24" fmla="*/ 19 w 32"/>
              <a:gd name="T25" fmla="*/ 9 h 41"/>
              <a:gd name="T26" fmla="*/ 9 w 32"/>
              <a:gd name="T27" fmla="*/ 17 h 41"/>
              <a:gd name="T28" fmla="*/ 9 w 32"/>
              <a:gd name="T29" fmla="*/ 25 h 41"/>
              <a:gd name="T30" fmla="*/ 9 w 32"/>
              <a:gd name="T31" fmla="*/ 25 h 41"/>
              <a:gd name="T32" fmla="*/ 0 w 32"/>
              <a:gd name="T33" fmla="*/ 3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" h="41">
                <a:moveTo>
                  <a:pt x="0" y="38"/>
                </a:moveTo>
                <a:cubicBezTo>
                  <a:pt x="3" y="41"/>
                  <a:pt x="3" y="41"/>
                  <a:pt x="3" y="41"/>
                </a:cubicBezTo>
                <a:cubicBezTo>
                  <a:pt x="13" y="30"/>
                  <a:pt x="13" y="30"/>
                  <a:pt x="13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30" y="18"/>
                  <a:pt x="30" y="18"/>
                  <a:pt x="30" y="1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7"/>
                  <a:pt x="28" y="7"/>
                </a:cubicBezTo>
                <a:cubicBezTo>
                  <a:pt x="32" y="2"/>
                  <a:pt x="32" y="2"/>
                  <a:pt x="32" y="2"/>
                </a:cubicBezTo>
                <a:cubicBezTo>
                  <a:pt x="29" y="0"/>
                  <a:pt x="29" y="0"/>
                  <a:pt x="29" y="0"/>
                </a:cubicBezTo>
                <a:cubicBezTo>
                  <a:pt x="25" y="7"/>
                  <a:pt x="25" y="7"/>
                  <a:pt x="25" y="7"/>
                </a:cubicBezTo>
                <a:cubicBezTo>
                  <a:pt x="25" y="7"/>
                  <a:pt x="24" y="8"/>
                  <a:pt x="24" y="8"/>
                </a:cubicBezTo>
                <a:cubicBezTo>
                  <a:pt x="19" y="9"/>
                  <a:pt x="19" y="9"/>
                  <a:pt x="19" y="9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lnTo>
                  <a:pt x="0" y="38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73"/>
          <p:cNvSpPr>
            <a:spLocks/>
          </p:cNvSpPr>
          <p:nvPr/>
        </p:nvSpPr>
        <p:spPr bwMode="auto">
          <a:xfrm>
            <a:off x="4543426" y="5287963"/>
            <a:ext cx="93663" cy="150813"/>
          </a:xfrm>
          <a:custGeom>
            <a:avLst/>
            <a:gdLst>
              <a:gd name="T0" fmla="*/ 2 w 41"/>
              <a:gd name="T1" fmla="*/ 65 h 66"/>
              <a:gd name="T2" fmla="*/ 5 w 41"/>
              <a:gd name="T3" fmla="*/ 66 h 66"/>
              <a:gd name="T4" fmla="*/ 7 w 41"/>
              <a:gd name="T5" fmla="*/ 58 h 66"/>
              <a:gd name="T6" fmla="*/ 10 w 41"/>
              <a:gd name="T7" fmla="*/ 46 h 66"/>
              <a:gd name="T8" fmla="*/ 11 w 41"/>
              <a:gd name="T9" fmla="*/ 46 h 66"/>
              <a:gd name="T10" fmla="*/ 20 w 41"/>
              <a:gd name="T11" fmla="*/ 37 h 66"/>
              <a:gd name="T12" fmla="*/ 20 w 41"/>
              <a:gd name="T13" fmla="*/ 31 h 66"/>
              <a:gd name="T14" fmla="*/ 20 w 41"/>
              <a:gd name="T15" fmla="*/ 31 h 66"/>
              <a:gd name="T16" fmla="*/ 31 w 41"/>
              <a:gd name="T17" fmla="*/ 13 h 66"/>
              <a:gd name="T18" fmla="*/ 31 w 41"/>
              <a:gd name="T19" fmla="*/ 12 h 66"/>
              <a:gd name="T20" fmla="*/ 41 w 41"/>
              <a:gd name="T21" fmla="*/ 4 h 66"/>
              <a:gd name="T22" fmla="*/ 36 w 41"/>
              <a:gd name="T23" fmla="*/ 0 h 66"/>
              <a:gd name="T24" fmla="*/ 22 w 41"/>
              <a:gd name="T25" fmla="*/ 3 h 66"/>
              <a:gd name="T26" fmla="*/ 20 w 41"/>
              <a:gd name="T27" fmla="*/ 12 h 66"/>
              <a:gd name="T28" fmla="*/ 20 w 41"/>
              <a:gd name="T29" fmla="*/ 19 h 66"/>
              <a:gd name="T30" fmla="*/ 20 w 41"/>
              <a:gd name="T31" fmla="*/ 19 h 66"/>
              <a:gd name="T32" fmla="*/ 15 w 41"/>
              <a:gd name="T33" fmla="*/ 29 h 66"/>
              <a:gd name="T34" fmla="*/ 14 w 41"/>
              <a:gd name="T35" fmla="*/ 29 h 66"/>
              <a:gd name="T36" fmla="*/ 8 w 41"/>
              <a:gd name="T37" fmla="*/ 33 h 66"/>
              <a:gd name="T38" fmla="*/ 4 w 41"/>
              <a:gd name="T39" fmla="*/ 44 h 66"/>
              <a:gd name="T40" fmla="*/ 0 w 41"/>
              <a:gd name="T41" fmla="*/ 53 h 66"/>
              <a:gd name="T42" fmla="*/ 2 w 41"/>
              <a:gd name="T43" fmla="*/ 65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" h="66">
                <a:moveTo>
                  <a:pt x="2" y="65"/>
                </a:moveTo>
                <a:cubicBezTo>
                  <a:pt x="5" y="66"/>
                  <a:pt x="5" y="66"/>
                  <a:pt x="5" y="66"/>
                </a:cubicBezTo>
                <a:cubicBezTo>
                  <a:pt x="7" y="58"/>
                  <a:pt x="7" y="58"/>
                  <a:pt x="7" y="58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6"/>
                  <a:pt x="11" y="46"/>
                  <a:pt x="11" y="46"/>
                </a:cubicBezTo>
                <a:cubicBezTo>
                  <a:pt x="20" y="37"/>
                  <a:pt x="20" y="37"/>
                  <a:pt x="20" y="37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2"/>
                  <a:pt x="31" y="12"/>
                </a:cubicBezTo>
                <a:cubicBezTo>
                  <a:pt x="41" y="4"/>
                  <a:pt x="41" y="4"/>
                  <a:pt x="41" y="4"/>
                </a:cubicBezTo>
                <a:cubicBezTo>
                  <a:pt x="36" y="0"/>
                  <a:pt x="36" y="0"/>
                  <a:pt x="36" y="0"/>
                </a:cubicBezTo>
                <a:cubicBezTo>
                  <a:pt x="22" y="3"/>
                  <a:pt x="22" y="3"/>
                  <a:pt x="22" y="3"/>
                </a:cubicBezTo>
                <a:cubicBezTo>
                  <a:pt x="20" y="12"/>
                  <a:pt x="20" y="12"/>
                  <a:pt x="20" y="12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15" y="29"/>
                  <a:pt x="15" y="29"/>
                  <a:pt x="15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8" y="33"/>
                  <a:pt x="8" y="33"/>
                  <a:pt x="8" y="33"/>
                </a:cubicBezTo>
                <a:cubicBezTo>
                  <a:pt x="4" y="44"/>
                  <a:pt x="4" y="44"/>
                  <a:pt x="4" y="44"/>
                </a:cubicBezTo>
                <a:cubicBezTo>
                  <a:pt x="0" y="53"/>
                  <a:pt x="0" y="53"/>
                  <a:pt x="0" y="53"/>
                </a:cubicBezTo>
                <a:lnTo>
                  <a:pt x="2" y="65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74"/>
          <p:cNvSpPr>
            <a:spLocks/>
          </p:cNvSpPr>
          <p:nvPr/>
        </p:nvSpPr>
        <p:spPr bwMode="auto">
          <a:xfrm>
            <a:off x="4438651" y="4357688"/>
            <a:ext cx="82550" cy="63500"/>
          </a:xfrm>
          <a:custGeom>
            <a:avLst/>
            <a:gdLst>
              <a:gd name="T0" fmla="*/ 19 w 36"/>
              <a:gd name="T1" fmla="*/ 25 h 28"/>
              <a:gd name="T2" fmla="*/ 30 w 36"/>
              <a:gd name="T3" fmla="*/ 28 h 28"/>
              <a:gd name="T4" fmla="*/ 36 w 36"/>
              <a:gd name="T5" fmla="*/ 19 h 28"/>
              <a:gd name="T6" fmla="*/ 33 w 36"/>
              <a:gd name="T7" fmla="*/ 6 h 28"/>
              <a:gd name="T8" fmla="*/ 16 w 36"/>
              <a:gd name="T9" fmla="*/ 0 h 28"/>
              <a:gd name="T10" fmla="*/ 1 w 36"/>
              <a:gd name="T11" fmla="*/ 6 h 28"/>
              <a:gd name="T12" fmla="*/ 0 w 36"/>
              <a:gd name="T13" fmla="*/ 16 h 28"/>
              <a:gd name="T14" fmla="*/ 11 w 36"/>
              <a:gd name="T15" fmla="*/ 19 h 28"/>
              <a:gd name="T16" fmla="*/ 11 w 36"/>
              <a:gd name="T17" fmla="*/ 19 h 28"/>
              <a:gd name="T18" fmla="*/ 19 w 36"/>
              <a:gd name="T19" fmla="*/ 25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" h="28">
                <a:moveTo>
                  <a:pt x="19" y="25"/>
                </a:moveTo>
                <a:cubicBezTo>
                  <a:pt x="30" y="28"/>
                  <a:pt x="30" y="28"/>
                  <a:pt x="30" y="28"/>
                </a:cubicBezTo>
                <a:cubicBezTo>
                  <a:pt x="36" y="19"/>
                  <a:pt x="36" y="19"/>
                  <a:pt x="36" y="19"/>
                </a:cubicBezTo>
                <a:cubicBezTo>
                  <a:pt x="33" y="6"/>
                  <a:pt x="33" y="6"/>
                  <a:pt x="33" y="6"/>
                </a:cubicBezTo>
                <a:cubicBezTo>
                  <a:pt x="16" y="0"/>
                  <a:pt x="16" y="0"/>
                  <a:pt x="16" y="0"/>
                </a:cubicBezTo>
                <a:cubicBezTo>
                  <a:pt x="1" y="6"/>
                  <a:pt x="1" y="6"/>
                  <a:pt x="1" y="6"/>
                </a:cubicBezTo>
                <a:cubicBezTo>
                  <a:pt x="0" y="16"/>
                  <a:pt x="0" y="16"/>
                  <a:pt x="0" y="16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lnTo>
                  <a:pt x="19" y="2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75"/>
          <p:cNvSpPr>
            <a:spLocks/>
          </p:cNvSpPr>
          <p:nvPr/>
        </p:nvSpPr>
        <p:spPr bwMode="auto">
          <a:xfrm>
            <a:off x="5062539" y="4192588"/>
            <a:ext cx="53975" cy="74613"/>
          </a:xfrm>
          <a:custGeom>
            <a:avLst/>
            <a:gdLst>
              <a:gd name="T0" fmla="*/ 0 w 34"/>
              <a:gd name="T1" fmla="*/ 43 h 47"/>
              <a:gd name="T2" fmla="*/ 9 w 34"/>
              <a:gd name="T3" fmla="*/ 47 h 47"/>
              <a:gd name="T4" fmla="*/ 22 w 34"/>
              <a:gd name="T5" fmla="*/ 37 h 47"/>
              <a:gd name="T6" fmla="*/ 34 w 34"/>
              <a:gd name="T7" fmla="*/ 6 h 47"/>
              <a:gd name="T8" fmla="*/ 19 w 34"/>
              <a:gd name="T9" fmla="*/ 0 h 47"/>
              <a:gd name="T10" fmla="*/ 8 w 34"/>
              <a:gd name="T11" fmla="*/ 7 h 47"/>
              <a:gd name="T12" fmla="*/ 2 w 34"/>
              <a:gd name="T13" fmla="*/ 27 h 47"/>
              <a:gd name="T14" fmla="*/ 0 w 34"/>
              <a:gd name="T15" fmla="*/ 43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47">
                <a:moveTo>
                  <a:pt x="0" y="43"/>
                </a:moveTo>
                <a:lnTo>
                  <a:pt x="9" y="47"/>
                </a:lnTo>
                <a:lnTo>
                  <a:pt x="22" y="37"/>
                </a:lnTo>
                <a:lnTo>
                  <a:pt x="34" y="6"/>
                </a:lnTo>
                <a:lnTo>
                  <a:pt x="19" y="0"/>
                </a:lnTo>
                <a:lnTo>
                  <a:pt x="8" y="7"/>
                </a:lnTo>
                <a:lnTo>
                  <a:pt x="2" y="27"/>
                </a:lnTo>
                <a:lnTo>
                  <a:pt x="0" y="43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76"/>
          <p:cNvSpPr>
            <a:spLocks/>
          </p:cNvSpPr>
          <p:nvPr/>
        </p:nvSpPr>
        <p:spPr bwMode="auto">
          <a:xfrm>
            <a:off x="5102226" y="4100513"/>
            <a:ext cx="26988" cy="73025"/>
          </a:xfrm>
          <a:custGeom>
            <a:avLst/>
            <a:gdLst>
              <a:gd name="T0" fmla="*/ 3 w 17"/>
              <a:gd name="T1" fmla="*/ 46 h 46"/>
              <a:gd name="T2" fmla="*/ 16 w 17"/>
              <a:gd name="T3" fmla="*/ 46 h 46"/>
              <a:gd name="T4" fmla="*/ 17 w 17"/>
              <a:gd name="T5" fmla="*/ 35 h 46"/>
              <a:gd name="T6" fmla="*/ 17 w 17"/>
              <a:gd name="T7" fmla="*/ 19 h 46"/>
              <a:gd name="T8" fmla="*/ 12 w 17"/>
              <a:gd name="T9" fmla="*/ 0 h 46"/>
              <a:gd name="T10" fmla="*/ 3 w 17"/>
              <a:gd name="T11" fmla="*/ 10 h 46"/>
              <a:gd name="T12" fmla="*/ 0 w 17"/>
              <a:gd name="T13" fmla="*/ 29 h 46"/>
              <a:gd name="T14" fmla="*/ 3 w 17"/>
              <a:gd name="T15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46">
                <a:moveTo>
                  <a:pt x="3" y="46"/>
                </a:moveTo>
                <a:lnTo>
                  <a:pt x="16" y="46"/>
                </a:lnTo>
                <a:lnTo>
                  <a:pt x="17" y="35"/>
                </a:lnTo>
                <a:lnTo>
                  <a:pt x="17" y="19"/>
                </a:lnTo>
                <a:lnTo>
                  <a:pt x="12" y="0"/>
                </a:lnTo>
                <a:lnTo>
                  <a:pt x="3" y="10"/>
                </a:lnTo>
                <a:lnTo>
                  <a:pt x="0" y="29"/>
                </a:lnTo>
                <a:lnTo>
                  <a:pt x="3" y="46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77"/>
          <p:cNvSpPr>
            <a:spLocks/>
          </p:cNvSpPr>
          <p:nvPr/>
        </p:nvSpPr>
        <p:spPr bwMode="auto">
          <a:xfrm>
            <a:off x="5251451" y="3975100"/>
            <a:ext cx="131763" cy="47625"/>
          </a:xfrm>
          <a:custGeom>
            <a:avLst/>
            <a:gdLst>
              <a:gd name="T0" fmla="*/ 4 w 58"/>
              <a:gd name="T1" fmla="*/ 21 h 21"/>
              <a:gd name="T2" fmla="*/ 27 w 58"/>
              <a:gd name="T3" fmla="*/ 21 h 21"/>
              <a:gd name="T4" fmla="*/ 33 w 58"/>
              <a:gd name="T5" fmla="*/ 20 h 21"/>
              <a:gd name="T6" fmla="*/ 51 w 58"/>
              <a:gd name="T7" fmla="*/ 17 h 21"/>
              <a:gd name="T8" fmla="*/ 53 w 58"/>
              <a:gd name="T9" fmla="*/ 14 h 21"/>
              <a:gd name="T10" fmla="*/ 58 w 58"/>
              <a:gd name="T11" fmla="*/ 8 h 21"/>
              <a:gd name="T12" fmla="*/ 51 w 58"/>
              <a:gd name="T13" fmla="*/ 8 h 21"/>
              <a:gd name="T14" fmla="*/ 39 w 58"/>
              <a:gd name="T15" fmla="*/ 6 h 21"/>
              <a:gd name="T16" fmla="*/ 39 w 58"/>
              <a:gd name="T17" fmla="*/ 6 h 21"/>
              <a:gd name="T18" fmla="*/ 32 w 58"/>
              <a:gd name="T19" fmla="*/ 0 h 21"/>
              <a:gd name="T20" fmla="*/ 32 w 58"/>
              <a:gd name="T21" fmla="*/ 0 h 21"/>
              <a:gd name="T22" fmla="*/ 21 w 58"/>
              <a:gd name="T23" fmla="*/ 1 h 21"/>
              <a:gd name="T24" fmla="*/ 0 w 58"/>
              <a:gd name="T25" fmla="*/ 15 h 21"/>
              <a:gd name="T26" fmla="*/ 4 w 58"/>
              <a:gd name="T2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8" h="21">
                <a:moveTo>
                  <a:pt x="4" y="21"/>
                </a:moveTo>
                <a:cubicBezTo>
                  <a:pt x="27" y="21"/>
                  <a:pt x="27" y="21"/>
                  <a:pt x="27" y="21"/>
                </a:cubicBezTo>
                <a:cubicBezTo>
                  <a:pt x="33" y="20"/>
                  <a:pt x="33" y="20"/>
                  <a:pt x="33" y="20"/>
                </a:cubicBezTo>
                <a:cubicBezTo>
                  <a:pt x="51" y="17"/>
                  <a:pt x="51" y="17"/>
                  <a:pt x="51" y="17"/>
                </a:cubicBezTo>
                <a:cubicBezTo>
                  <a:pt x="53" y="14"/>
                  <a:pt x="53" y="14"/>
                  <a:pt x="53" y="14"/>
                </a:cubicBezTo>
                <a:cubicBezTo>
                  <a:pt x="58" y="8"/>
                  <a:pt x="58" y="8"/>
                  <a:pt x="58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21" y="1"/>
                  <a:pt x="21" y="1"/>
                  <a:pt x="21" y="1"/>
                </a:cubicBezTo>
                <a:cubicBezTo>
                  <a:pt x="0" y="15"/>
                  <a:pt x="0" y="15"/>
                  <a:pt x="0" y="15"/>
                </a:cubicBezTo>
                <a:lnTo>
                  <a:pt x="4" y="21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78"/>
          <p:cNvSpPr>
            <a:spLocks/>
          </p:cNvSpPr>
          <p:nvPr/>
        </p:nvSpPr>
        <p:spPr bwMode="auto">
          <a:xfrm>
            <a:off x="5289551" y="3876675"/>
            <a:ext cx="139700" cy="57150"/>
          </a:xfrm>
          <a:custGeom>
            <a:avLst/>
            <a:gdLst>
              <a:gd name="T0" fmla="*/ 0 w 61"/>
              <a:gd name="T1" fmla="*/ 23 h 25"/>
              <a:gd name="T2" fmla="*/ 2 w 61"/>
              <a:gd name="T3" fmla="*/ 25 h 25"/>
              <a:gd name="T4" fmla="*/ 25 w 61"/>
              <a:gd name="T5" fmla="*/ 19 h 25"/>
              <a:gd name="T6" fmla="*/ 25 w 61"/>
              <a:gd name="T7" fmla="*/ 18 h 25"/>
              <a:gd name="T8" fmla="*/ 29 w 61"/>
              <a:gd name="T9" fmla="*/ 18 h 25"/>
              <a:gd name="T10" fmla="*/ 59 w 61"/>
              <a:gd name="T11" fmla="*/ 13 h 25"/>
              <a:gd name="T12" fmla="*/ 61 w 61"/>
              <a:gd name="T13" fmla="*/ 6 h 25"/>
              <a:gd name="T14" fmla="*/ 50 w 61"/>
              <a:gd name="T15" fmla="*/ 0 h 25"/>
              <a:gd name="T16" fmla="*/ 28 w 61"/>
              <a:gd name="T17" fmla="*/ 0 h 25"/>
              <a:gd name="T18" fmla="*/ 18 w 61"/>
              <a:gd name="T19" fmla="*/ 2 h 25"/>
              <a:gd name="T20" fmla="*/ 8 w 61"/>
              <a:gd name="T21" fmla="*/ 5 h 25"/>
              <a:gd name="T22" fmla="*/ 0 w 61"/>
              <a:gd name="T23" fmla="*/ 23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25">
                <a:moveTo>
                  <a:pt x="0" y="23"/>
                </a:moveTo>
                <a:cubicBezTo>
                  <a:pt x="2" y="25"/>
                  <a:pt x="2" y="25"/>
                  <a:pt x="2" y="25"/>
                </a:cubicBezTo>
                <a:cubicBezTo>
                  <a:pt x="25" y="19"/>
                  <a:pt x="25" y="19"/>
                  <a:pt x="25" y="19"/>
                </a:cubicBezTo>
                <a:cubicBezTo>
                  <a:pt x="25" y="18"/>
                  <a:pt x="25" y="18"/>
                  <a:pt x="25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59" y="13"/>
                  <a:pt x="59" y="13"/>
                  <a:pt x="59" y="13"/>
                </a:cubicBezTo>
                <a:cubicBezTo>
                  <a:pt x="61" y="6"/>
                  <a:pt x="61" y="6"/>
                  <a:pt x="61" y="6"/>
                </a:cubicBezTo>
                <a:cubicBezTo>
                  <a:pt x="50" y="0"/>
                  <a:pt x="50" y="0"/>
                  <a:pt x="5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8" y="2"/>
                  <a:pt x="18" y="2"/>
                  <a:pt x="18" y="2"/>
                </a:cubicBezTo>
                <a:cubicBezTo>
                  <a:pt x="8" y="5"/>
                  <a:pt x="8" y="5"/>
                  <a:pt x="8" y="5"/>
                </a:cubicBezTo>
                <a:lnTo>
                  <a:pt x="0" y="23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79"/>
          <p:cNvSpPr>
            <a:spLocks/>
          </p:cNvSpPr>
          <p:nvPr/>
        </p:nvSpPr>
        <p:spPr bwMode="auto">
          <a:xfrm>
            <a:off x="4600576" y="4846638"/>
            <a:ext cx="203200" cy="300038"/>
          </a:xfrm>
          <a:custGeom>
            <a:avLst/>
            <a:gdLst>
              <a:gd name="T0" fmla="*/ 0 w 89"/>
              <a:gd name="T1" fmla="*/ 128 h 131"/>
              <a:gd name="T2" fmla="*/ 1 w 89"/>
              <a:gd name="T3" fmla="*/ 131 h 131"/>
              <a:gd name="T4" fmla="*/ 51 w 89"/>
              <a:gd name="T5" fmla="*/ 114 h 131"/>
              <a:gd name="T6" fmla="*/ 74 w 89"/>
              <a:gd name="T7" fmla="*/ 98 h 131"/>
              <a:gd name="T8" fmla="*/ 87 w 89"/>
              <a:gd name="T9" fmla="*/ 89 h 131"/>
              <a:gd name="T10" fmla="*/ 88 w 89"/>
              <a:gd name="T11" fmla="*/ 89 h 131"/>
              <a:gd name="T12" fmla="*/ 89 w 89"/>
              <a:gd name="T13" fmla="*/ 89 h 131"/>
              <a:gd name="T14" fmla="*/ 83 w 89"/>
              <a:gd name="T15" fmla="*/ 63 h 131"/>
              <a:gd name="T16" fmla="*/ 83 w 89"/>
              <a:gd name="T17" fmla="*/ 63 h 131"/>
              <a:gd name="T18" fmla="*/ 79 w 89"/>
              <a:gd name="T19" fmla="*/ 66 h 131"/>
              <a:gd name="T20" fmla="*/ 70 w 89"/>
              <a:gd name="T21" fmla="*/ 70 h 131"/>
              <a:gd name="T22" fmla="*/ 70 w 89"/>
              <a:gd name="T23" fmla="*/ 70 h 131"/>
              <a:gd name="T24" fmla="*/ 69 w 89"/>
              <a:gd name="T25" fmla="*/ 70 h 131"/>
              <a:gd name="T26" fmla="*/ 68 w 89"/>
              <a:gd name="T27" fmla="*/ 68 h 131"/>
              <a:gd name="T28" fmla="*/ 66 w 89"/>
              <a:gd name="T29" fmla="*/ 62 h 131"/>
              <a:gd name="T30" fmla="*/ 66 w 89"/>
              <a:gd name="T31" fmla="*/ 61 h 131"/>
              <a:gd name="T32" fmla="*/ 86 w 89"/>
              <a:gd name="T33" fmla="*/ 43 h 131"/>
              <a:gd name="T34" fmla="*/ 75 w 89"/>
              <a:gd name="T35" fmla="*/ 0 h 131"/>
              <a:gd name="T36" fmla="*/ 43 w 89"/>
              <a:gd name="T37" fmla="*/ 20 h 131"/>
              <a:gd name="T38" fmla="*/ 42 w 89"/>
              <a:gd name="T39" fmla="*/ 40 h 131"/>
              <a:gd name="T40" fmla="*/ 61 w 89"/>
              <a:gd name="T41" fmla="*/ 35 h 131"/>
              <a:gd name="T42" fmla="*/ 62 w 89"/>
              <a:gd name="T43" fmla="*/ 36 h 131"/>
              <a:gd name="T44" fmla="*/ 62 w 89"/>
              <a:gd name="T45" fmla="*/ 37 h 131"/>
              <a:gd name="T46" fmla="*/ 40 w 89"/>
              <a:gd name="T47" fmla="*/ 75 h 131"/>
              <a:gd name="T48" fmla="*/ 39 w 89"/>
              <a:gd name="T49" fmla="*/ 76 h 131"/>
              <a:gd name="T50" fmla="*/ 12 w 89"/>
              <a:gd name="T51" fmla="*/ 85 h 131"/>
              <a:gd name="T52" fmla="*/ 12 w 89"/>
              <a:gd name="T53" fmla="*/ 94 h 131"/>
              <a:gd name="T54" fmla="*/ 31 w 89"/>
              <a:gd name="T55" fmla="*/ 94 h 131"/>
              <a:gd name="T56" fmla="*/ 32 w 89"/>
              <a:gd name="T57" fmla="*/ 95 h 131"/>
              <a:gd name="T58" fmla="*/ 32 w 89"/>
              <a:gd name="T59" fmla="*/ 105 h 131"/>
              <a:gd name="T60" fmla="*/ 32 w 89"/>
              <a:gd name="T61" fmla="*/ 106 h 131"/>
              <a:gd name="T62" fmla="*/ 4 w 89"/>
              <a:gd name="T63" fmla="*/ 118 h 131"/>
              <a:gd name="T64" fmla="*/ 0 w 89"/>
              <a:gd name="T65" fmla="*/ 128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9" h="131">
                <a:moveTo>
                  <a:pt x="0" y="128"/>
                </a:moveTo>
                <a:cubicBezTo>
                  <a:pt x="1" y="131"/>
                  <a:pt x="1" y="131"/>
                  <a:pt x="1" y="131"/>
                </a:cubicBezTo>
                <a:cubicBezTo>
                  <a:pt x="51" y="114"/>
                  <a:pt x="51" y="114"/>
                  <a:pt x="51" y="114"/>
                </a:cubicBezTo>
                <a:cubicBezTo>
                  <a:pt x="74" y="98"/>
                  <a:pt x="74" y="98"/>
                  <a:pt x="74" y="98"/>
                </a:cubicBezTo>
                <a:cubicBezTo>
                  <a:pt x="87" y="89"/>
                  <a:pt x="87" y="89"/>
                  <a:pt x="87" y="89"/>
                </a:cubicBezTo>
                <a:cubicBezTo>
                  <a:pt x="88" y="89"/>
                  <a:pt x="88" y="89"/>
                  <a:pt x="88" y="89"/>
                </a:cubicBezTo>
                <a:cubicBezTo>
                  <a:pt x="89" y="89"/>
                  <a:pt x="89" y="89"/>
                  <a:pt x="89" y="89"/>
                </a:cubicBezTo>
                <a:cubicBezTo>
                  <a:pt x="83" y="63"/>
                  <a:pt x="83" y="63"/>
                  <a:pt x="83" y="63"/>
                </a:cubicBezTo>
                <a:cubicBezTo>
                  <a:pt x="83" y="63"/>
                  <a:pt x="83" y="63"/>
                  <a:pt x="83" y="63"/>
                </a:cubicBezTo>
                <a:cubicBezTo>
                  <a:pt x="79" y="66"/>
                  <a:pt x="79" y="66"/>
                  <a:pt x="7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70" y="70"/>
                  <a:pt x="70" y="70"/>
                  <a:pt x="70" y="70"/>
                </a:cubicBezTo>
                <a:cubicBezTo>
                  <a:pt x="69" y="70"/>
                  <a:pt x="69" y="70"/>
                  <a:pt x="69" y="70"/>
                </a:cubicBezTo>
                <a:cubicBezTo>
                  <a:pt x="68" y="68"/>
                  <a:pt x="68" y="68"/>
                  <a:pt x="68" y="68"/>
                </a:cubicBezTo>
                <a:cubicBezTo>
                  <a:pt x="66" y="62"/>
                  <a:pt x="66" y="62"/>
                  <a:pt x="66" y="62"/>
                </a:cubicBezTo>
                <a:cubicBezTo>
                  <a:pt x="66" y="62"/>
                  <a:pt x="66" y="61"/>
                  <a:pt x="66" y="61"/>
                </a:cubicBezTo>
                <a:cubicBezTo>
                  <a:pt x="86" y="43"/>
                  <a:pt x="86" y="43"/>
                  <a:pt x="86" y="43"/>
                </a:cubicBezTo>
                <a:cubicBezTo>
                  <a:pt x="75" y="0"/>
                  <a:pt x="75" y="0"/>
                  <a:pt x="75" y="0"/>
                </a:cubicBezTo>
                <a:cubicBezTo>
                  <a:pt x="43" y="20"/>
                  <a:pt x="43" y="20"/>
                  <a:pt x="43" y="20"/>
                </a:cubicBezTo>
                <a:cubicBezTo>
                  <a:pt x="42" y="40"/>
                  <a:pt x="42" y="40"/>
                  <a:pt x="42" y="40"/>
                </a:cubicBezTo>
                <a:cubicBezTo>
                  <a:pt x="61" y="35"/>
                  <a:pt x="61" y="35"/>
                  <a:pt x="61" y="35"/>
                </a:cubicBezTo>
                <a:cubicBezTo>
                  <a:pt x="61" y="35"/>
                  <a:pt x="62" y="35"/>
                  <a:pt x="62" y="36"/>
                </a:cubicBezTo>
                <a:cubicBezTo>
                  <a:pt x="62" y="36"/>
                  <a:pt x="62" y="36"/>
                  <a:pt x="62" y="37"/>
                </a:cubicBezTo>
                <a:cubicBezTo>
                  <a:pt x="40" y="75"/>
                  <a:pt x="40" y="75"/>
                  <a:pt x="40" y="75"/>
                </a:cubicBezTo>
                <a:cubicBezTo>
                  <a:pt x="40" y="75"/>
                  <a:pt x="39" y="76"/>
                  <a:pt x="39" y="76"/>
                </a:cubicBezTo>
                <a:cubicBezTo>
                  <a:pt x="12" y="85"/>
                  <a:pt x="12" y="85"/>
                  <a:pt x="12" y="85"/>
                </a:cubicBezTo>
                <a:cubicBezTo>
                  <a:pt x="12" y="94"/>
                  <a:pt x="12" y="94"/>
                  <a:pt x="12" y="94"/>
                </a:cubicBezTo>
                <a:cubicBezTo>
                  <a:pt x="31" y="94"/>
                  <a:pt x="31" y="94"/>
                  <a:pt x="31" y="94"/>
                </a:cubicBezTo>
                <a:cubicBezTo>
                  <a:pt x="32" y="94"/>
                  <a:pt x="32" y="94"/>
                  <a:pt x="32" y="95"/>
                </a:cubicBezTo>
                <a:cubicBezTo>
                  <a:pt x="32" y="105"/>
                  <a:pt x="32" y="105"/>
                  <a:pt x="32" y="105"/>
                </a:cubicBezTo>
                <a:cubicBezTo>
                  <a:pt x="32" y="105"/>
                  <a:pt x="32" y="105"/>
                  <a:pt x="32" y="106"/>
                </a:cubicBezTo>
                <a:cubicBezTo>
                  <a:pt x="4" y="118"/>
                  <a:pt x="4" y="118"/>
                  <a:pt x="4" y="118"/>
                </a:cubicBezTo>
                <a:lnTo>
                  <a:pt x="0" y="128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80"/>
          <p:cNvSpPr>
            <a:spLocks/>
          </p:cNvSpPr>
          <p:nvPr/>
        </p:nvSpPr>
        <p:spPr bwMode="auto">
          <a:xfrm>
            <a:off x="4589464" y="4914900"/>
            <a:ext cx="63500" cy="66675"/>
          </a:xfrm>
          <a:custGeom>
            <a:avLst/>
            <a:gdLst>
              <a:gd name="T0" fmla="*/ 0 w 28"/>
              <a:gd name="T1" fmla="*/ 19 h 29"/>
              <a:gd name="T2" fmla="*/ 0 w 28"/>
              <a:gd name="T3" fmla="*/ 29 h 29"/>
              <a:gd name="T4" fmla="*/ 18 w 28"/>
              <a:gd name="T5" fmla="*/ 28 h 29"/>
              <a:gd name="T6" fmla="*/ 28 w 28"/>
              <a:gd name="T7" fmla="*/ 19 h 29"/>
              <a:gd name="T8" fmla="*/ 18 w 28"/>
              <a:gd name="T9" fmla="*/ 17 h 29"/>
              <a:gd name="T10" fmla="*/ 17 w 28"/>
              <a:gd name="T11" fmla="*/ 16 h 29"/>
              <a:gd name="T12" fmla="*/ 17 w 28"/>
              <a:gd name="T13" fmla="*/ 15 h 29"/>
              <a:gd name="T14" fmla="*/ 20 w 28"/>
              <a:gd name="T15" fmla="*/ 10 h 29"/>
              <a:gd name="T16" fmla="*/ 21 w 28"/>
              <a:gd name="T17" fmla="*/ 1 h 29"/>
              <a:gd name="T18" fmla="*/ 17 w 28"/>
              <a:gd name="T19" fmla="*/ 0 h 29"/>
              <a:gd name="T20" fmla="*/ 9 w 28"/>
              <a:gd name="T21" fmla="*/ 3 h 29"/>
              <a:gd name="T22" fmla="*/ 0 w 28"/>
              <a:gd name="T23" fmla="*/ 1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29">
                <a:moveTo>
                  <a:pt x="0" y="19"/>
                </a:moveTo>
                <a:cubicBezTo>
                  <a:pt x="0" y="29"/>
                  <a:pt x="0" y="29"/>
                  <a:pt x="0" y="29"/>
                </a:cubicBezTo>
                <a:cubicBezTo>
                  <a:pt x="18" y="28"/>
                  <a:pt x="18" y="28"/>
                  <a:pt x="18" y="28"/>
                </a:cubicBezTo>
                <a:cubicBezTo>
                  <a:pt x="28" y="19"/>
                  <a:pt x="28" y="19"/>
                  <a:pt x="28" y="19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7"/>
                  <a:pt x="17" y="16"/>
                  <a:pt x="17" y="16"/>
                </a:cubicBezTo>
                <a:cubicBezTo>
                  <a:pt x="17" y="16"/>
                  <a:pt x="17" y="16"/>
                  <a:pt x="17" y="15"/>
                </a:cubicBezTo>
                <a:cubicBezTo>
                  <a:pt x="20" y="10"/>
                  <a:pt x="20" y="10"/>
                  <a:pt x="20" y="10"/>
                </a:cubicBezTo>
                <a:cubicBezTo>
                  <a:pt x="21" y="1"/>
                  <a:pt x="21" y="1"/>
                  <a:pt x="21" y="1"/>
                </a:cubicBezTo>
                <a:cubicBezTo>
                  <a:pt x="17" y="0"/>
                  <a:pt x="17" y="0"/>
                  <a:pt x="17" y="0"/>
                </a:cubicBezTo>
                <a:cubicBezTo>
                  <a:pt x="9" y="3"/>
                  <a:pt x="9" y="3"/>
                  <a:pt x="9" y="3"/>
                </a:cubicBezTo>
                <a:lnTo>
                  <a:pt x="0" y="19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81"/>
          <p:cNvSpPr>
            <a:spLocks/>
          </p:cNvSpPr>
          <p:nvPr/>
        </p:nvSpPr>
        <p:spPr bwMode="auto">
          <a:xfrm>
            <a:off x="4843464" y="4899025"/>
            <a:ext cx="76200" cy="71438"/>
          </a:xfrm>
          <a:custGeom>
            <a:avLst/>
            <a:gdLst>
              <a:gd name="T0" fmla="*/ 6 w 33"/>
              <a:gd name="T1" fmla="*/ 31 h 31"/>
              <a:gd name="T2" fmla="*/ 20 w 33"/>
              <a:gd name="T3" fmla="*/ 31 h 31"/>
              <a:gd name="T4" fmla="*/ 29 w 33"/>
              <a:gd name="T5" fmla="*/ 27 h 31"/>
              <a:gd name="T6" fmla="*/ 33 w 33"/>
              <a:gd name="T7" fmla="*/ 25 h 31"/>
              <a:gd name="T8" fmla="*/ 29 w 33"/>
              <a:gd name="T9" fmla="*/ 17 h 31"/>
              <a:gd name="T10" fmla="*/ 28 w 33"/>
              <a:gd name="T11" fmla="*/ 16 h 31"/>
              <a:gd name="T12" fmla="*/ 23 w 33"/>
              <a:gd name="T13" fmla="*/ 14 h 31"/>
              <a:gd name="T14" fmla="*/ 17 w 33"/>
              <a:gd name="T15" fmla="*/ 13 h 31"/>
              <a:gd name="T16" fmla="*/ 16 w 33"/>
              <a:gd name="T17" fmla="*/ 13 h 31"/>
              <a:gd name="T18" fmla="*/ 16 w 33"/>
              <a:gd name="T19" fmla="*/ 12 h 31"/>
              <a:gd name="T20" fmla="*/ 19 w 33"/>
              <a:gd name="T21" fmla="*/ 6 h 31"/>
              <a:gd name="T22" fmla="*/ 10 w 33"/>
              <a:gd name="T23" fmla="*/ 0 h 31"/>
              <a:gd name="T24" fmla="*/ 0 w 33"/>
              <a:gd name="T25" fmla="*/ 3 h 31"/>
              <a:gd name="T26" fmla="*/ 4 w 33"/>
              <a:gd name="T27" fmla="*/ 14 h 31"/>
              <a:gd name="T28" fmla="*/ 4 w 33"/>
              <a:gd name="T29" fmla="*/ 15 h 31"/>
              <a:gd name="T30" fmla="*/ 0 w 33"/>
              <a:gd name="T31" fmla="*/ 27 h 31"/>
              <a:gd name="T32" fmla="*/ 6 w 33"/>
              <a:gd name="T3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3" h="31">
                <a:moveTo>
                  <a:pt x="6" y="31"/>
                </a:moveTo>
                <a:cubicBezTo>
                  <a:pt x="20" y="31"/>
                  <a:pt x="20" y="31"/>
                  <a:pt x="20" y="31"/>
                </a:cubicBezTo>
                <a:cubicBezTo>
                  <a:pt x="29" y="27"/>
                  <a:pt x="29" y="27"/>
                  <a:pt x="29" y="27"/>
                </a:cubicBezTo>
                <a:cubicBezTo>
                  <a:pt x="33" y="25"/>
                  <a:pt x="33" y="25"/>
                  <a:pt x="33" y="25"/>
                </a:cubicBezTo>
                <a:cubicBezTo>
                  <a:pt x="29" y="17"/>
                  <a:pt x="29" y="17"/>
                  <a:pt x="29" y="17"/>
                </a:cubicBezTo>
                <a:cubicBezTo>
                  <a:pt x="28" y="16"/>
                  <a:pt x="28" y="16"/>
                  <a:pt x="28" y="16"/>
                </a:cubicBezTo>
                <a:cubicBezTo>
                  <a:pt x="23" y="14"/>
                  <a:pt x="23" y="14"/>
                  <a:pt x="23" y="14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3"/>
                  <a:pt x="17" y="13"/>
                  <a:pt x="16" y="13"/>
                </a:cubicBezTo>
                <a:cubicBezTo>
                  <a:pt x="16" y="12"/>
                  <a:pt x="16" y="12"/>
                  <a:pt x="16" y="12"/>
                </a:cubicBezTo>
                <a:cubicBezTo>
                  <a:pt x="19" y="6"/>
                  <a:pt x="19" y="6"/>
                  <a:pt x="19" y="6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3"/>
                  <a:pt x="0" y="3"/>
                  <a:pt x="0" y="3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4"/>
                  <a:pt x="5" y="14"/>
                  <a:pt x="4" y="15"/>
                </a:cubicBezTo>
                <a:cubicBezTo>
                  <a:pt x="0" y="27"/>
                  <a:pt x="0" y="27"/>
                  <a:pt x="0" y="27"/>
                </a:cubicBezTo>
                <a:lnTo>
                  <a:pt x="6" y="31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82"/>
          <p:cNvSpPr>
            <a:spLocks/>
          </p:cNvSpPr>
          <p:nvPr/>
        </p:nvSpPr>
        <p:spPr bwMode="auto">
          <a:xfrm>
            <a:off x="4813301" y="4244975"/>
            <a:ext cx="60325" cy="88900"/>
          </a:xfrm>
          <a:custGeom>
            <a:avLst/>
            <a:gdLst>
              <a:gd name="T0" fmla="*/ 7 w 26"/>
              <a:gd name="T1" fmla="*/ 13 h 39"/>
              <a:gd name="T2" fmla="*/ 15 w 26"/>
              <a:gd name="T3" fmla="*/ 0 h 39"/>
              <a:gd name="T4" fmla="*/ 24 w 26"/>
              <a:gd name="T5" fmla="*/ 8 h 39"/>
              <a:gd name="T6" fmla="*/ 25 w 26"/>
              <a:gd name="T7" fmla="*/ 14 h 39"/>
              <a:gd name="T8" fmla="*/ 25 w 26"/>
              <a:gd name="T9" fmla="*/ 16 h 39"/>
              <a:gd name="T10" fmla="*/ 26 w 26"/>
              <a:gd name="T11" fmla="*/ 22 h 39"/>
              <a:gd name="T12" fmla="*/ 13 w 26"/>
              <a:gd name="T13" fmla="*/ 39 h 39"/>
              <a:gd name="T14" fmla="*/ 3 w 26"/>
              <a:gd name="T15" fmla="*/ 33 h 39"/>
              <a:gd name="T16" fmla="*/ 0 w 26"/>
              <a:gd name="T17" fmla="*/ 29 h 39"/>
              <a:gd name="T18" fmla="*/ 8 w 26"/>
              <a:gd name="T19" fmla="*/ 25 h 39"/>
              <a:gd name="T20" fmla="*/ 9 w 26"/>
              <a:gd name="T21" fmla="*/ 25 h 39"/>
              <a:gd name="T22" fmla="*/ 9 w 26"/>
              <a:gd name="T23" fmla="*/ 24 h 39"/>
              <a:gd name="T24" fmla="*/ 4 w 26"/>
              <a:gd name="T25" fmla="*/ 17 h 39"/>
              <a:gd name="T26" fmla="*/ 5 w 26"/>
              <a:gd name="T27" fmla="*/ 15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" h="39">
                <a:moveTo>
                  <a:pt x="7" y="13"/>
                </a:moveTo>
                <a:cubicBezTo>
                  <a:pt x="15" y="0"/>
                  <a:pt x="15" y="0"/>
                  <a:pt x="15" y="0"/>
                </a:cubicBezTo>
                <a:cubicBezTo>
                  <a:pt x="24" y="8"/>
                  <a:pt x="24" y="8"/>
                  <a:pt x="24" y="8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6"/>
                  <a:pt x="25" y="16"/>
                  <a:pt x="25" y="16"/>
                </a:cubicBezTo>
                <a:cubicBezTo>
                  <a:pt x="26" y="22"/>
                  <a:pt x="26" y="22"/>
                  <a:pt x="26" y="22"/>
                </a:cubicBezTo>
                <a:cubicBezTo>
                  <a:pt x="13" y="39"/>
                  <a:pt x="13" y="39"/>
                  <a:pt x="13" y="39"/>
                </a:cubicBezTo>
                <a:cubicBezTo>
                  <a:pt x="3" y="33"/>
                  <a:pt x="3" y="33"/>
                  <a:pt x="3" y="33"/>
                </a:cubicBezTo>
                <a:cubicBezTo>
                  <a:pt x="0" y="29"/>
                  <a:pt x="0" y="29"/>
                  <a:pt x="0" y="29"/>
                </a:cubicBezTo>
                <a:cubicBezTo>
                  <a:pt x="8" y="25"/>
                  <a:pt x="8" y="25"/>
                  <a:pt x="8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4"/>
                  <a:pt x="9" y="24"/>
                  <a:pt x="9" y="24"/>
                </a:cubicBezTo>
                <a:cubicBezTo>
                  <a:pt x="4" y="17"/>
                  <a:pt x="4" y="17"/>
                  <a:pt x="4" y="17"/>
                </a:cubicBezTo>
                <a:cubicBezTo>
                  <a:pt x="5" y="15"/>
                  <a:pt x="5" y="15"/>
                  <a:pt x="5" y="15"/>
                </a:cubicBezTo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83"/>
          <p:cNvSpPr>
            <a:spLocks/>
          </p:cNvSpPr>
          <p:nvPr/>
        </p:nvSpPr>
        <p:spPr bwMode="auto">
          <a:xfrm>
            <a:off x="4930776" y="4303713"/>
            <a:ext cx="71438" cy="87313"/>
          </a:xfrm>
          <a:custGeom>
            <a:avLst/>
            <a:gdLst>
              <a:gd name="T0" fmla="*/ 29 w 31"/>
              <a:gd name="T1" fmla="*/ 22 h 38"/>
              <a:gd name="T2" fmla="*/ 27 w 31"/>
              <a:gd name="T3" fmla="*/ 31 h 38"/>
              <a:gd name="T4" fmla="*/ 27 w 31"/>
              <a:gd name="T5" fmla="*/ 31 h 38"/>
              <a:gd name="T6" fmla="*/ 7 w 31"/>
              <a:gd name="T7" fmla="*/ 38 h 38"/>
              <a:gd name="T8" fmla="*/ 7 w 31"/>
              <a:gd name="T9" fmla="*/ 38 h 38"/>
              <a:gd name="T10" fmla="*/ 6 w 31"/>
              <a:gd name="T11" fmla="*/ 37 h 38"/>
              <a:gd name="T12" fmla="*/ 2 w 31"/>
              <a:gd name="T13" fmla="*/ 28 h 38"/>
              <a:gd name="T14" fmla="*/ 2 w 31"/>
              <a:gd name="T15" fmla="*/ 28 h 38"/>
              <a:gd name="T16" fmla="*/ 0 w 31"/>
              <a:gd name="T17" fmla="*/ 22 h 38"/>
              <a:gd name="T18" fmla="*/ 0 w 31"/>
              <a:gd name="T19" fmla="*/ 21 h 38"/>
              <a:gd name="T20" fmla="*/ 3 w 31"/>
              <a:gd name="T21" fmla="*/ 18 h 38"/>
              <a:gd name="T22" fmla="*/ 2 w 31"/>
              <a:gd name="T23" fmla="*/ 10 h 38"/>
              <a:gd name="T24" fmla="*/ 2 w 31"/>
              <a:gd name="T25" fmla="*/ 9 h 38"/>
              <a:gd name="T26" fmla="*/ 21 w 31"/>
              <a:gd name="T27" fmla="*/ 1 h 38"/>
              <a:gd name="T28" fmla="*/ 22 w 31"/>
              <a:gd name="T29" fmla="*/ 1 h 38"/>
              <a:gd name="T30" fmla="*/ 30 w 31"/>
              <a:gd name="T31" fmla="*/ 10 h 38"/>
              <a:gd name="T32" fmla="*/ 31 w 31"/>
              <a:gd name="T33" fmla="*/ 11 h 38"/>
              <a:gd name="T34" fmla="*/ 28 w 31"/>
              <a:gd name="T35" fmla="*/ 2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" h="38">
                <a:moveTo>
                  <a:pt x="29" y="22"/>
                </a:moveTo>
                <a:cubicBezTo>
                  <a:pt x="27" y="31"/>
                  <a:pt x="27" y="31"/>
                  <a:pt x="27" y="31"/>
                </a:cubicBezTo>
                <a:cubicBezTo>
                  <a:pt x="27" y="31"/>
                  <a:pt x="27" y="31"/>
                  <a:pt x="27" y="31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6" y="38"/>
                  <a:pt x="6" y="37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1"/>
                  <a:pt x="0" y="21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9"/>
                  <a:pt x="2" y="9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0"/>
                  <a:pt x="22" y="0"/>
                  <a:pt x="22" y="1"/>
                </a:cubicBezTo>
                <a:cubicBezTo>
                  <a:pt x="30" y="10"/>
                  <a:pt x="30" y="10"/>
                  <a:pt x="30" y="10"/>
                </a:cubicBezTo>
                <a:cubicBezTo>
                  <a:pt x="31" y="11"/>
                  <a:pt x="31" y="11"/>
                  <a:pt x="31" y="11"/>
                </a:cubicBezTo>
                <a:cubicBezTo>
                  <a:pt x="28" y="22"/>
                  <a:pt x="28" y="22"/>
                  <a:pt x="28" y="22"/>
                </a:cubicBezTo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84"/>
          <p:cNvSpPr>
            <a:spLocks/>
          </p:cNvSpPr>
          <p:nvPr/>
        </p:nvSpPr>
        <p:spPr bwMode="auto">
          <a:xfrm>
            <a:off x="4289426" y="1182688"/>
            <a:ext cx="3662363" cy="5572125"/>
          </a:xfrm>
          <a:custGeom>
            <a:avLst/>
            <a:gdLst>
              <a:gd name="T0" fmla="*/ 54 w 1599"/>
              <a:gd name="T1" fmla="*/ 2300 h 2435"/>
              <a:gd name="T2" fmla="*/ 69 w 1599"/>
              <a:gd name="T3" fmla="*/ 2426 h 2435"/>
              <a:gd name="T4" fmla="*/ 142 w 1599"/>
              <a:gd name="T5" fmla="*/ 2364 h 2435"/>
              <a:gd name="T6" fmla="*/ 228 w 1599"/>
              <a:gd name="T7" fmla="*/ 2291 h 2435"/>
              <a:gd name="T8" fmla="*/ 165 w 1599"/>
              <a:gd name="T9" fmla="*/ 2297 h 2435"/>
              <a:gd name="T10" fmla="*/ 100 w 1599"/>
              <a:gd name="T11" fmla="*/ 2264 h 2435"/>
              <a:gd name="T12" fmla="*/ 151 w 1599"/>
              <a:gd name="T13" fmla="*/ 2182 h 2435"/>
              <a:gd name="T14" fmla="*/ 68 w 1599"/>
              <a:gd name="T15" fmla="*/ 2197 h 2435"/>
              <a:gd name="T16" fmla="*/ 102 w 1599"/>
              <a:gd name="T17" fmla="*/ 2091 h 2435"/>
              <a:gd name="T18" fmla="*/ 187 w 1599"/>
              <a:gd name="T19" fmla="*/ 2130 h 2435"/>
              <a:gd name="T20" fmla="*/ 210 w 1599"/>
              <a:gd name="T21" fmla="*/ 2110 h 2435"/>
              <a:gd name="T22" fmla="*/ 179 w 1599"/>
              <a:gd name="T23" fmla="*/ 2061 h 2435"/>
              <a:gd name="T24" fmla="*/ 237 w 1599"/>
              <a:gd name="T25" fmla="*/ 2004 h 2435"/>
              <a:gd name="T26" fmla="*/ 216 w 1599"/>
              <a:gd name="T27" fmla="*/ 1895 h 2435"/>
              <a:gd name="T28" fmla="*/ 277 w 1599"/>
              <a:gd name="T29" fmla="*/ 1776 h 2435"/>
              <a:gd name="T30" fmla="*/ 320 w 1599"/>
              <a:gd name="T31" fmla="*/ 1742 h 2435"/>
              <a:gd name="T32" fmla="*/ 466 w 1599"/>
              <a:gd name="T33" fmla="*/ 1603 h 2435"/>
              <a:gd name="T34" fmla="*/ 547 w 1599"/>
              <a:gd name="T35" fmla="*/ 1655 h 2435"/>
              <a:gd name="T36" fmla="*/ 601 w 1599"/>
              <a:gd name="T37" fmla="*/ 1595 h 2435"/>
              <a:gd name="T38" fmla="*/ 466 w 1599"/>
              <a:gd name="T39" fmla="*/ 1581 h 2435"/>
              <a:gd name="T40" fmla="*/ 467 w 1599"/>
              <a:gd name="T41" fmla="*/ 1536 h 2435"/>
              <a:gd name="T42" fmla="*/ 379 w 1599"/>
              <a:gd name="T43" fmla="*/ 1454 h 2435"/>
              <a:gd name="T44" fmla="*/ 454 w 1599"/>
              <a:gd name="T45" fmla="*/ 1439 h 2435"/>
              <a:gd name="T46" fmla="*/ 545 w 1599"/>
              <a:gd name="T47" fmla="*/ 1353 h 2435"/>
              <a:gd name="T48" fmla="*/ 463 w 1599"/>
              <a:gd name="T49" fmla="*/ 1307 h 2435"/>
              <a:gd name="T50" fmla="*/ 540 w 1599"/>
              <a:gd name="T51" fmla="*/ 1277 h 2435"/>
              <a:gd name="T52" fmla="*/ 492 w 1599"/>
              <a:gd name="T53" fmla="*/ 1225 h 2435"/>
              <a:gd name="T54" fmla="*/ 516 w 1599"/>
              <a:gd name="T55" fmla="*/ 1111 h 2435"/>
              <a:gd name="T56" fmla="*/ 630 w 1599"/>
              <a:gd name="T57" fmla="*/ 1078 h 2435"/>
              <a:gd name="T58" fmla="*/ 788 w 1599"/>
              <a:gd name="T59" fmla="*/ 1056 h 2435"/>
              <a:gd name="T60" fmla="*/ 801 w 1599"/>
              <a:gd name="T61" fmla="*/ 958 h 2435"/>
              <a:gd name="T62" fmla="*/ 851 w 1599"/>
              <a:gd name="T63" fmla="*/ 973 h 2435"/>
              <a:gd name="T64" fmla="*/ 983 w 1599"/>
              <a:gd name="T65" fmla="*/ 954 h 2435"/>
              <a:gd name="T66" fmla="*/ 999 w 1599"/>
              <a:gd name="T67" fmla="*/ 902 h 2435"/>
              <a:gd name="T68" fmla="*/ 849 w 1599"/>
              <a:gd name="T69" fmla="*/ 886 h 2435"/>
              <a:gd name="T70" fmla="*/ 835 w 1599"/>
              <a:gd name="T71" fmla="*/ 779 h 2435"/>
              <a:gd name="T72" fmla="*/ 879 w 1599"/>
              <a:gd name="T73" fmla="*/ 677 h 2435"/>
              <a:gd name="T74" fmla="*/ 945 w 1599"/>
              <a:gd name="T75" fmla="*/ 731 h 2435"/>
              <a:gd name="T76" fmla="*/ 1000 w 1599"/>
              <a:gd name="T77" fmla="*/ 741 h 2435"/>
              <a:gd name="T78" fmla="*/ 1023 w 1599"/>
              <a:gd name="T79" fmla="*/ 760 h 2435"/>
              <a:gd name="T80" fmla="*/ 946 w 1599"/>
              <a:gd name="T81" fmla="*/ 697 h 2435"/>
              <a:gd name="T82" fmla="*/ 956 w 1599"/>
              <a:gd name="T83" fmla="*/ 602 h 2435"/>
              <a:gd name="T84" fmla="*/ 1091 w 1599"/>
              <a:gd name="T85" fmla="*/ 604 h 2435"/>
              <a:gd name="T86" fmla="*/ 979 w 1599"/>
              <a:gd name="T87" fmla="*/ 501 h 2435"/>
              <a:gd name="T88" fmla="*/ 921 w 1599"/>
              <a:gd name="T89" fmla="*/ 553 h 2435"/>
              <a:gd name="T90" fmla="*/ 922 w 1599"/>
              <a:gd name="T91" fmla="*/ 479 h 2435"/>
              <a:gd name="T92" fmla="*/ 1072 w 1599"/>
              <a:gd name="T93" fmla="*/ 424 h 2435"/>
              <a:gd name="T94" fmla="*/ 1027 w 1599"/>
              <a:gd name="T95" fmla="*/ 330 h 2435"/>
              <a:gd name="T96" fmla="*/ 1013 w 1599"/>
              <a:gd name="T97" fmla="*/ 310 h 2435"/>
              <a:gd name="T98" fmla="*/ 1120 w 1599"/>
              <a:gd name="T99" fmla="*/ 290 h 2435"/>
              <a:gd name="T100" fmla="*/ 1170 w 1599"/>
              <a:gd name="T101" fmla="*/ 258 h 2435"/>
              <a:gd name="T102" fmla="*/ 1277 w 1599"/>
              <a:gd name="T103" fmla="*/ 515 h 2435"/>
              <a:gd name="T104" fmla="*/ 1256 w 1599"/>
              <a:gd name="T105" fmla="*/ 440 h 2435"/>
              <a:gd name="T106" fmla="*/ 1273 w 1599"/>
              <a:gd name="T107" fmla="*/ 369 h 2435"/>
              <a:gd name="T108" fmla="*/ 1267 w 1599"/>
              <a:gd name="T109" fmla="*/ 290 h 2435"/>
              <a:gd name="T110" fmla="*/ 1290 w 1599"/>
              <a:gd name="T111" fmla="*/ 267 h 2435"/>
              <a:gd name="T112" fmla="*/ 1225 w 1599"/>
              <a:gd name="T113" fmla="*/ 177 h 2435"/>
              <a:gd name="T114" fmla="*/ 1250 w 1599"/>
              <a:gd name="T115" fmla="*/ 171 h 2435"/>
              <a:gd name="T116" fmla="*/ 1428 w 1599"/>
              <a:gd name="T117" fmla="*/ 117 h 2435"/>
              <a:gd name="T118" fmla="*/ 1456 w 1599"/>
              <a:gd name="T119" fmla="*/ 103 h 2435"/>
              <a:gd name="T120" fmla="*/ 1569 w 1599"/>
              <a:gd name="T121" fmla="*/ 81 h 2435"/>
              <a:gd name="T122" fmla="*/ 1466 w 1599"/>
              <a:gd name="T123" fmla="*/ 49 h 2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99" h="2435">
                <a:moveTo>
                  <a:pt x="0" y="2322"/>
                </a:moveTo>
                <a:cubicBezTo>
                  <a:pt x="17" y="2308"/>
                  <a:pt x="17" y="2308"/>
                  <a:pt x="17" y="2308"/>
                </a:cubicBezTo>
                <a:cubicBezTo>
                  <a:pt x="17" y="2308"/>
                  <a:pt x="18" y="2308"/>
                  <a:pt x="18" y="2308"/>
                </a:cubicBezTo>
                <a:cubicBezTo>
                  <a:pt x="18" y="2308"/>
                  <a:pt x="19" y="2308"/>
                  <a:pt x="19" y="2308"/>
                </a:cubicBezTo>
                <a:cubicBezTo>
                  <a:pt x="26" y="2324"/>
                  <a:pt x="26" y="2324"/>
                  <a:pt x="26" y="2324"/>
                </a:cubicBezTo>
                <a:cubicBezTo>
                  <a:pt x="29" y="2333"/>
                  <a:pt x="29" y="2333"/>
                  <a:pt x="29" y="2333"/>
                </a:cubicBezTo>
                <a:cubicBezTo>
                  <a:pt x="30" y="2333"/>
                  <a:pt x="29" y="2334"/>
                  <a:pt x="29" y="2334"/>
                </a:cubicBezTo>
                <a:cubicBezTo>
                  <a:pt x="20" y="2348"/>
                  <a:pt x="20" y="2348"/>
                  <a:pt x="20" y="2348"/>
                </a:cubicBezTo>
                <a:cubicBezTo>
                  <a:pt x="19" y="2349"/>
                  <a:pt x="19" y="2349"/>
                  <a:pt x="19" y="2349"/>
                </a:cubicBezTo>
                <a:cubicBezTo>
                  <a:pt x="16" y="2365"/>
                  <a:pt x="16" y="2365"/>
                  <a:pt x="16" y="2365"/>
                </a:cubicBezTo>
                <a:cubicBezTo>
                  <a:pt x="15" y="2365"/>
                  <a:pt x="15" y="2365"/>
                  <a:pt x="15" y="2365"/>
                </a:cubicBezTo>
                <a:cubicBezTo>
                  <a:pt x="9" y="2369"/>
                  <a:pt x="9" y="2369"/>
                  <a:pt x="9" y="2369"/>
                </a:cubicBezTo>
                <a:cubicBezTo>
                  <a:pt x="10" y="2371"/>
                  <a:pt x="10" y="2371"/>
                  <a:pt x="10" y="2371"/>
                </a:cubicBezTo>
                <a:cubicBezTo>
                  <a:pt x="25" y="2364"/>
                  <a:pt x="25" y="2364"/>
                  <a:pt x="25" y="2364"/>
                </a:cubicBezTo>
                <a:cubicBezTo>
                  <a:pt x="25" y="2364"/>
                  <a:pt x="26" y="2364"/>
                  <a:pt x="26" y="2365"/>
                </a:cubicBezTo>
                <a:cubicBezTo>
                  <a:pt x="34" y="2370"/>
                  <a:pt x="34" y="2370"/>
                  <a:pt x="34" y="2370"/>
                </a:cubicBezTo>
                <a:cubicBezTo>
                  <a:pt x="38" y="2367"/>
                  <a:pt x="38" y="2367"/>
                  <a:pt x="38" y="2367"/>
                </a:cubicBezTo>
                <a:cubicBezTo>
                  <a:pt x="41" y="2365"/>
                  <a:pt x="41" y="2365"/>
                  <a:pt x="41" y="2365"/>
                </a:cubicBezTo>
                <a:cubicBezTo>
                  <a:pt x="38" y="2351"/>
                  <a:pt x="38" y="2351"/>
                  <a:pt x="38" y="2351"/>
                </a:cubicBezTo>
                <a:cubicBezTo>
                  <a:pt x="38" y="2350"/>
                  <a:pt x="38" y="2350"/>
                  <a:pt x="38" y="2350"/>
                </a:cubicBezTo>
                <a:cubicBezTo>
                  <a:pt x="42" y="2339"/>
                  <a:pt x="42" y="2339"/>
                  <a:pt x="42" y="2339"/>
                </a:cubicBezTo>
                <a:cubicBezTo>
                  <a:pt x="42" y="2339"/>
                  <a:pt x="43" y="2339"/>
                  <a:pt x="43" y="2339"/>
                </a:cubicBezTo>
                <a:cubicBezTo>
                  <a:pt x="53" y="2337"/>
                  <a:pt x="53" y="2337"/>
                  <a:pt x="53" y="2337"/>
                </a:cubicBezTo>
                <a:cubicBezTo>
                  <a:pt x="53" y="2301"/>
                  <a:pt x="53" y="2301"/>
                  <a:pt x="53" y="2301"/>
                </a:cubicBezTo>
                <a:cubicBezTo>
                  <a:pt x="53" y="2301"/>
                  <a:pt x="53" y="2300"/>
                  <a:pt x="54" y="2300"/>
                </a:cubicBezTo>
                <a:cubicBezTo>
                  <a:pt x="88" y="2285"/>
                  <a:pt x="88" y="2285"/>
                  <a:pt x="88" y="2285"/>
                </a:cubicBezTo>
                <a:cubicBezTo>
                  <a:pt x="88" y="2285"/>
                  <a:pt x="89" y="2285"/>
                  <a:pt x="89" y="2286"/>
                </a:cubicBezTo>
                <a:cubicBezTo>
                  <a:pt x="102" y="2311"/>
                  <a:pt x="102" y="2311"/>
                  <a:pt x="102" y="2311"/>
                </a:cubicBezTo>
                <a:cubicBezTo>
                  <a:pt x="105" y="2323"/>
                  <a:pt x="105" y="2323"/>
                  <a:pt x="105" y="2323"/>
                </a:cubicBezTo>
                <a:cubicBezTo>
                  <a:pt x="105" y="2324"/>
                  <a:pt x="105" y="2324"/>
                  <a:pt x="105" y="2324"/>
                </a:cubicBezTo>
                <a:cubicBezTo>
                  <a:pt x="95" y="2347"/>
                  <a:pt x="95" y="2347"/>
                  <a:pt x="95" y="2347"/>
                </a:cubicBezTo>
                <a:cubicBezTo>
                  <a:pt x="96" y="2352"/>
                  <a:pt x="96" y="2352"/>
                  <a:pt x="96" y="2352"/>
                </a:cubicBezTo>
                <a:cubicBezTo>
                  <a:pt x="108" y="2349"/>
                  <a:pt x="108" y="2349"/>
                  <a:pt x="108" y="2349"/>
                </a:cubicBezTo>
                <a:cubicBezTo>
                  <a:pt x="109" y="2349"/>
                  <a:pt x="109" y="2350"/>
                  <a:pt x="110" y="2350"/>
                </a:cubicBezTo>
                <a:cubicBezTo>
                  <a:pt x="113" y="2362"/>
                  <a:pt x="113" y="2362"/>
                  <a:pt x="113" y="2362"/>
                </a:cubicBezTo>
                <a:cubicBezTo>
                  <a:pt x="113" y="2362"/>
                  <a:pt x="113" y="2363"/>
                  <a:pt x="113" y="2363"/>
                </a:cubicBezTo>
                <a:cubicBezTo>
                  <a:pt x="101" y="2375"/>
                  <a:pt x="101" y="2375"/>
                  <a:pt x="101" y="2375"/>
                </a:cubicBezTo>
                <a:cubicBezTo>
                  <a:pt x="101" y="2375"/>
                  <a:pt x="101" y="2375"/>
                  <a:pt x="100" y="2375"/>
                </a:cubicBezTo>
                <a:cubicBezTo>
                  <a:pt x="76" y="2385"/>
                  <a:pt x="76" y="2385"/>
                  <a:pt x="76" y="2385"/>
                </a:cubicBezTo>
                <a:cubicBezTo>
                  <a:pt x="76" y="2385"/>
                  <a:pt x="76" y="2385"/>
                  <a:pt x="75" y="2385"/>
                </a:cubicBezTo>
                <a:cubicBezTo>
                  <a:pt x="54" y="2385"/>
                  <a:pt x="54" y="2385"/>
                  <a:pt x="54" y="2385"/>
                </a:cubicBezTo>
                <a:cubicBezTo>
                  <a:pt x="54" y="2385"/>
                  <a:pt x="54" y="2385"/>
                  <a:pt x="54" y="2385"/>
                </a:cubicBezTo>
                <a:cubicBezTo>
                  <a:pt x="42" y="2380"/>
                  <a:pt x="42" y="2380"/>
                  <a:pt x="42" y="2380"/>
                </a:cubicBezTo>
                <a:cubicBezTo>
                  <a:pt x="38" y="2384"/>
                  <a:pt x="38" y="2384"/>
                  <a:pt x="38" y="2384"/>
                </a:cubicBezTo>
                <a:cubicBezTo>
                  <a:pt x="49" y="2394"/>
                  <a:pt x="49" y="2394"/>
                  <a:pt x="49" y="2394"/>
                </a:cubicBezTo>
                <a:cubicBezTo>
                  <a:pt x="68" y="2404"/>
                  <a:pt x="68" y="2404"/>
                  <a:pt x="68" y="2404"/>
                </a:cubicBezTo>
                <a:cubicBezTo>
                  <a:pt x="69" y="2404"/>
                  <a:pt x="69" y="2404"/>
                  <a:pt x="69" y="2405"/>
                </a:cubicBezTo>
                <a:cubicBezTo>
                  <a:pt x="71" y="2419"/>
                  <a:pt x="71" y="2419"/>
                  <a:pt x="71" y="2419"/>
                </a:cubicBezTo>
                <a:cubicBezTo>
                  <a:pt x="71" y="2419"/>
                  <a:pt x="71" y="2419"/>
                  <a:pt x="71" y="2419"/>
                </a:cubicBezTo>
                <a:cubicBezTo>
                  <a:pt x="69" y="2426"/>
                  <a:pt x="69" y="2426"/>
                  <a:pt x="69" y="2426"/>
                </a:cubicBezTo>
                <a:cubicBezTo>
                  <a:pt x="69" y="2426"/>
                  <a:pt x="69" y="2426"/>
                  <a:pt x="68" y="2426"/>
                </a:cubicBezTo>
                <a:cubicBezTo>
                  <a:pt x="68" y="2426"/>
                  <a:pt x="67" y="2426"/>
                  <a:pt x="67" y="2426"/>
                </a:cubicBezTo>
                <a:cubicBezTo>
                  <a:pt x="72" y="2434"/>
                  <a:pt x="72" y="2434"/>
                  <a:pt x="72" y="2434"/>
                </a:cubicBezTo>
                <a:cubicBezTo>
                  <a:pt x="75" y="2435"/>
                  <a:pt x="75" y="2435"/>
                  <a:pt x="75" y="2435"/>
                </a:cubicBezTo>
                <a:cubicBezTo>
                  <a:pt x="76" y="2435"/>
                  <a:pt x="76" y="2435"/>
                  <a:pt x="76" y="2434"/>
                </a:cubicBezTo>
                <a:cubicBezTo>
                  <a:pt x="83" y="2420"/>
                  <a:pt x="83" y="2420"/>
                  <a:pt x="83" y="2420"/>
                </a:cubicBezTo>
                <a:cubicBezTo>
                  <a:pt x="83" y="2420"/>
                  <a:pt x="83" y="2420"/>
                  <a:pt x="83" y="2419"/>
                </a:cubicBezTo>
                <a:cubicBezTo>
                  <a:pt x="82" y="2418"/>
                  <a:pt x="82" y="2418"/>
                  <a:pt x="82" y="2418"/>
                </a:cubicBezTo>
                <a:cubicBezTo>
                  <a:pt x="81" y="2407"/>
                  <a:pt x="81" y="2407"/>
                  <a:pt x="81" y="2407"/>
                </a:cubicBezTo>
                <a:cubicBezTo>
                  <a:pt x="81" y="2407"/>
                  <a:pt x="81" y="2407"/>
                  <a:pt x="81" y="2407"/>
                </a:cubicBezTo>
                <a:cubicBezTo>
                  <a:pt x="75" y="2398"/>
                  <a:pt x="75" y="2398"/>
                  <a:pt x="75" y="2398"/>
                </a:cubicBezTo>
                <a:cubicBezTo>
                  <a:pt x="89" y="2394"/>
                  <a:pt x="89" y="2394"/>
                  <a:pt x="89" y="2394"/>
                </a:cubicBezTo>
                <a:cubicBezTo>
                  <a:pt x="107" y="2388"/>
                  <a:pt x="107" y="2388"/>
                  <a:pt x="107" y="2388"/>
                </a:cubicBezTo>
                <a:cubicBezTo>
                  <a:pt x="107" y="2388"/>
                  <a:pt x="107" y="2388"/>
                  <a:pt x="107" y="2388"/>
                </a:cubicBezTo>
                <a:cubicBezTo>
                  <a:pt x="128" y="2369"/>
                  <a:pt x="128" y="2369"/>
                  <a:pt x="128" y="2369"/>
                </a:cubicBezTo>
                <a:cubicBezTo>
                  <a:pt x="143" y="2380"/>
                  <a:pt x="143" y="2380"/>
                  <a:pt x="143" y="2380"/>
                </a:cubicBezTo>
                <a:cubicBezTo>
                  <a:pt x="148" y="2390"/>
                  <a:pt x="148" y="2390"/>
                  <a:pt x="148" y="2390"/>
                </a:cubicBezTo>
                <a:cubicBezTo>
                  <a:pt x="148" y="2391"/>
                  <a:pt x="149" y="2391"/>
                  <a:pt x="150" y="2391"/>
                </a:cubicBezTo>
                <a:cubicBezTo>
                  <a:pt x="158" y="2388"/>
                  <a:pt x="158" y="2388"/>
                  <a:pt x="158" y="2388"/>
                </a:cubicBezTo>
                <a:cubicBezTo>
                  <a:pt x="165" y="2386"/>
                  <a:pt x="165" y="2386"/>
                  <a:pt x="165" y="2386"/>
                </a:cubicBezTo>
                <a:cubicBezTo>
                  <a:pt x="165" y="2386"/>
                  <a:pt x="165" y="2385"/>
                  <a:pt x="165" y="2384"/>
                </a:cubicBezTo>
                <a:cubicBezTo>
                  <a:pt x="163" y="2376"/>
                  <a:pt x="163" y="2376"/>
                  <a:pt x="163" y="2376"/>
                </a:cubicBezTo>
                <a:cubicBezTo>
                  <a:pt x="163" y="2376"/>
                  <a:pt x="163" y="2375"/>
                  <a:pt x="163" y="2375"/>
                </a:cubicBezTo>
                <a:cubicBezTo>
                  <a:pt x="156" y="2372"/>
                  <a:pt x="156" y="2372"/>
                  <a:pt x="156" y="2372"/>
                </a:cubicBezTo>
                <a:cubicBezTo>
                  <a:pt x="142" y="2364"/>
                  <a:pt x="142" y="2364"/>
                  <a:pt x="142" y="2364"/>
                </a:cubicBezTo>
                <a:cubicBezTo>
                  <a:pt x="156" y="2359"/>
                  <a:pt x="156" y="2359"/>
                  <a:pt x="156" y="2359"/>
                </a:cubicBezTo>
                <a:cubicBezTo>
                  <a:pt x="164" y="2355"/>
                  <a:pt x="164" y="2355"/>
                  <a:pt x="164" y="2355"/>
                </a:cubicBezTo>
                <a:cubicBezTo>
                  <a:pt x="178" y="2345"/>
                  <a:pt x="178" y="2345"/>
                  <a:pt x="178" y="2345"/>
                </a:cubicBezTo>
                <a:cubicBezTo>
                  <a:pt x="195" y="2344"/>
                  <a:pt x="195" y="2344"/>
                  <a:pt x="195" y="2344"/>
                </a:cubicBezTo>
                <a:cubicBezTo>
                  <a:pt x="196" y="2344"/>
                  <a:pt x="196" y="2344"/>
                  <a:pt x="196" y="2344"/>
                </a:cubicBezTo>
                <a:cubicBezTo>
                  <a:pt x="231" y="2308"/>
                  <a:pt x="231" y="2308"/>
                  <a:pt x="231" y="2308"/>
                </a:cubicBezTo>
                <a:cubicBezTo>
                  <a:pt x="234" y="2304"/>
                  <a:pt x="234" y="2304"/>
                  <a:pt x="234" y="2304"/>
                </a:cubicBezTo>
                <a:cubicBezTo>
                  <a:pt x="245" y="2291"/>
                  <a:pt x="245" y="2291"/>
                  <a:pt x="245" y="2291"/>
                </a:cubicBezTo>
                <a:cubicBezTo>
                  <a:pt x="252" y="2288"/>
                  <a:pt x="252" y="2288"/>
                  <a:pt x="252" y="2288"/>
                </a:cubicBezTo>
                <a:cubicBezTo>
                  <a:pt x="253" y="2288"/>
                  <a:pt x="253" y="2288"/>
                  <a:pt x="253" y="2287"/>
                </a:cubicBezTo>
                <a:cubicBezTo>
                  <a:pt x="254" y="2278"/>
                  <a:pt x="254" y="2278"/>
                  <a:pt x="254" y="2278"/>
                </a:cubicBezTo>
                <a:cubicBezTo>
                  <a:pt x="264" y="2269"/>
                  <a:pt x="264" y="2269"/>
                  <a:pt x="264" y="2269"/>
                </a:cubicBezTo>
                <a:cubicBezTo>
                  <a:pt x="267" y="2267"/>
                  <a:pt x="267" y="2267"/>
                  <a:pt x="267" y="2267"/>
                </a:cubicBezTo>
                <a:cubicBezTo>
                  <a:pt x="268" y="2267"/>
                  <a:pt x="268" y="2267"/>
                  <a:pt x="268" y="2266"/>
                </a:cubicBezTo>
                <a:cubicBezTo>
                  <a:pt x="268" y="2265"/>
                  <a:pt x="268" y="2265"/>
                  <a:pt x="268" y="2265"/>
                </a:cubicBezTo>
                <a:cubicBezTo>
                  <a:pt x="267" y="2263"/>
                  <a:pt x="267" y="2263"/>
                  <a:pt x="267" y="2263"/>
                </a:cubicBezTo>
                <a:cubicBezTo>
                  <a:pt x="270" y="2260"/>
                  <a:pt x="270" y="2260"/>
                  <a:pt x="270" y="2260"/>
                </a:cubicBezTo>
                <a:cubicBezTo>
                  <a:pt x="286" y="2242"/>
                  <a:pt x="286" y="2242"/>
                  <a:pt x="286" y="2242"/>
                </a:cubicBezTo>
                <a:cubicBezTo>
                  <a:pt x="297" y="2229"/>
                  <a:pt x="297" y="2229"/>
                  <a:pt x="297" y="2229"/>
                </a:cubicBezTo>
                <a:cubicBezTo>
                  <a:pt x="304" y="2221"/>
                  <a:pt x="304" y="2221"/>
                  <a:pt x="304" y="2221"/>
                </a:cubicBezTo>
                <a:cubicBezTo>
                  <a:pt x="300" y="2214"/>
                  <a:pt x="300" y="2214"/>
                  <a:pt x="300" y="2214"/>
                </a:cubicBezTo>
                <a:cubicBezTo>
                  <a:pt x="272" y="2237"/>
                  <a:pt x="272" y="2237"/>
                  <a:pt x="272" y="2237"/>
                </a:cubicBezTo>
                <a:cubicBezTo>
                  <a:pt x="271" y="2238"/>
                  <a:pt x="271" y="2238"/>
                  <a:pt x="271" y="2238"/>
                </a:cubicBezTo>
                <a:cubicBezTo>
                  <a:pt x="247" y="2270"/>
                  <a:pt x="247" y="2270"/>
                  <a:pt x="247" y="2270"/>
                </a:cubicBezTo>
                <a:cubicBezTo>
                  <a:pt x="228" y="2291"/>
                  <a:pt x="228" y="2291"/>
                  <a:pt x="228" y="2291"/>
                </a:cubicBezTo>
                <a:cubicBezTo>
                  <a:pt x="228" y="2291"/>
                  <a:pt x="228" y="2292"/>
                  <a:pt x="227" y="2292"/>
                </a:cubicBezTo>
                <a:cubicBezTo>
                  <a:pt x="227" y="2292"/>
                  <a:pt x="227" y="2292"/>
                  <a:pt x="227" y="2292"/>
                </a:cubicBezTo>
                <a:cubicBezTo>
                  <a:pt x="227" y="2292"/>
                  <a:pt x="227" y="2292"/>
                  <a:pt x="226" y="2291"/>
                </a:cubicBezTo>
                <a:cubicBezTo>
                  <a:pt x="228" y="2290"/>
                  <a:pt x="228" y="2290"/>
                  <a:pt x="228" y="2290"/>
                </a:cubicBezTo>
                <a:cubicBezTo>
                  <a:pt x="228" y="2290"/>
                  <a:pt x="228" y="2291"/>
                  <a:pt x="228" y="2291"/>
                </a:cubicBezTo>
                <a:cubicBezTo>
                  <a:pt x="219" y="2300"/>
                  <a:pt x="219" y="2300"/>
                  <a:pt x="219" y="2300"/>
                </a:cubicBezTo>
                <a:cubicBezTo>
                  <a:pt x="219" y="2300"/>
                  <a:pt x="219" y="2300"/>
                  <a:pt x="219" y="2300"/>
                </a:cubicBezTo>
                <a:cubicBezTo>
                  <a:pt x="217" y="2301"/>
                  <a:pt x="217" y="2301"/>
                  <a:pt x="217" y="2301"/>
                </a:cubicBezTo>
                <a:cubicBezTo>
                  <a:pt x="203" y="2311"/>
                  <a:pt x="203" y="2311"/>
                  <a:pt x="203" y="2311"/>
                </a:cubicBezTo>
                <a:cubicBezTo>
                  <a:pt x="170" y="2334"/>
                  <a:pt x="170" y="2334"/>
                  <a:pt x="170" y="2334"/>
                </a:cubicBezTo>
                <a:cubicBezTo>
                  <a:pt x="170" y="2334"/>
                  <a:pt x="170" y="2334"/>
                  <a:pt x="170" y="2334"/>
                </a:cubicBezTo>
                <a:cubicBezTo>
                  <a:pt x="158" y="2335"/>
                  <a:pt x="158" y="2335"/>
                  <a:pt x="158" y="2335"/>
                </a:cubicBezTo>
                <a:cubicBezTo>
                  <a:pt x="158" y="2335"/>
                  <a:pt x="158" y="2335"/>
                  <a:pt x="158" y="2335"/>
                </a:cubicBezTo>
                <a:cubicBezTo>
                  <a:pt x="158" y="2335"/>
                  <a:pt x="157" y="2335"/>
                  <a:pt x="157" y="2335"/>
                </a:cubicBezTo>
                <a:cubicBezTo>
                  <a:pt x="139" y="2327"/>
                  <a:pt x="139" y="2327"/>
                  <a:pt x="139" y="2327"/>
                </a:cubicBezTo>
                <a:cubicBezTo>
                  <a:pt x="128" y="2323"/>
                  <a:pt x="128" y="2323"/>
                  <a:pt x="128" y="2323"/>
                </a:cubicBezTo>
                <a:cubicBezTo>
                  <a:pt x="128" y="2322"/>
                  <a:pt x="128" y="2322"/>
                  <a:pt x="128" y="2322"/>
                </a:cubicBezTo>
                <a:cubicBezTo>
                  <a:pt x="128" y="2322"/>
                  <a:pt x="128" y="2321"/>
                  <a:pt x="128" y="2321"/>
                </a:cubicBezTo>
                <a:cubicBezTo>
                  <a:pt x="135" y="2309"/>
                  <a:pt x="135" y="2309"/>
                  <a:pt x="135" y="2309"/>
                </a:cubicBezTo>
                <a:cubicBezTo>
                  <a:pt x="136" y="2309"/>
                  <a:pt x="136" y="2309"/>
                  <a:pt x="136" y="2309"/>
                </a:cubicBezTo>
                <a:cubicBezTo>
                  <a:pt x="145" y="2303"/>
                  <a:pt x="145" y="2303"/>
                  <a:pt x="145" y="2303"/>
                </a:cubicBezTo>
                <a:cubicBezTo>
                  <a:pt x="146" y="2302"/>
                  <a:pt x="146" y="2302"/>
                  <a:pt x="147" y="2302"/>
                </a:cubicBezTo>
                <a:cubicBezTo>
                  <a:pt x="160" y="2311"/>
                  <a:pt x="160" y="2311"/>
                  <a:pt x="160" y="2311"/>
                </a:cubicBezTo>
                <a:cubicBezTo>
                  <a:pt x="170" y="2299"/>
                  <a:pt x="170" y="2299"/>
                  <a:pt x="170" y="2299"/>
                </a:cubicBezTo>
                <a:cubicBezTo>
                  <a:pt x="165" y="2297"/>
                  <a:pt x="165" y="2297"/>
                  <a:pt x="165" y="2297"/>
                </a:cubicBezTo>
                <a:cubicBezTo>
                  <a:pt x="154" y="2294"/>
                  <a:pt x="154" y="2294"/>
                  <a:pt x="154" y="2294"/>
                </a:cubicBezTo>
                <a:cubicBezTo>
                  <a:pt x="146" y="2290"/>
                  <a:pt x="146" y="2290"/>
                  <a:pt x="146" y="2290"/>
                </a:cubicBezTo>
                <a:cubicBezTo>
                  <a:pt x="145" y="2290"/>
                  <a:pt x="145" y="2290"/>
                  <a:pt x="145" y="2290"/>
                </a:cubicBezTo>
                <a:cubicBezTo>
                  <a:pt x="145" y="2289"/>
                  <a:pt x="145" y="2289"/>
                  <a:pt x="145" y="2289"/>
                </a:cubicBezTo>
                <a:cubicBezTo>
                  <a:pt x="150" y="2282"/>
                  <a:pt x="150" y="2282"/>
                  <a:pt x="150" y="2282"/>
                </a:cubicBezTo>
                <a:cubicBezTo>
                  <a:pt x="144" y="2274"/>
                  <a:pt x="144" y="2274"/>
                  <a:pt x="144" y="2274"/>
                </a:cubicBezTo>
                <a:cubicBezTo>
                  <a:pt x="123" y="2278"/>
                  <a:pt x="123" y="2278"/>
                  <a:pt x="123" y="2278"/>
                </a:cubicBezTo>
                <a:cubicBezTo>
                  <a:pt x="122" y="2278"/>
                  <a:pt x="122" y="2278"/>
                  <a:pt x="122" y="2277"/>
                </a:cubicBezTo>
                <a:cubicBezTo>
                  <a:pt x="121" y="2277"/>
                  <a:pt x="121" y="2276"/>
                  <a:pt x="122" y="2276"/>
                </a:cubicBezTo>
                <a:cubicBezTo>
                  <a:pt x="138" y="2263"/>
                  <a:pt x="138" y="2263"/>
                  <a:pt x="138" y="2263"/>
                </a:cubicBezTo>
                <a:cubicBezTo>
                  <a:pt x="138" y="2263"/>
                  <a:pt x="138" y="2263"/>
                  <a:pt x="139" y="2263"/>
                </a:cubicBezTo>
                <a:cubicBezTo>
                  <a:pt x="155" y="2267"/>
                  <a:pt x="155" y="2267"/>
                  <a:pt x="155" y="2267"/>
                </a:cubicBezTo>
                <a:cubicBezTo>
                  <a:pt x="162" y="2265"/>
                  <a:pt x="162" y="2265"/>
                  <a:pt x="162" y="2265"/>
                </a:cubicBezTo>
                <a:cubicBezTo>
                  <a:pt x="164" y="2264"/>
                  <a:pt x="164" y="2264"/>
                  <a:pt x="164" y="2264"/>
                </a:cubicBezTo>
                <a:cubicBezTo>
                  <a:pt x="156" y="2259"/>
                  <a:pt x="156" y="2259"/>
                  <a:pt x="156" y="2259"/>
                </a:cubicBezTo>
                <a:cubicBezTo>
                  <a:pt x="156" y="2259"/>
                  <a:pt x="156" y="2259"/>
                  <a:pt x="156" y="2259"/>
                </a:cubicBezTo>
                <a:cubicBezTo>
                  <a:pt x="150" y="2251"/>
                  <a:pt x="150" y="2251"/>
                  <a:pt x="150" y="2251"/>
                </a:cubicBezTo>
                <a:cubicBezTo>
                  <a:pt x="137" y="2251"/>
                  <a:pt x="137" y="2251"/>
                  <a:pt x="137" y="2251"/>
                </a:cubicBezTo>
                <a:cubicBezTo>
                  <a:pt x="123" y="2257"/>
                  <a:pt x="123" y="2257"/>
                  <a:pt x="123" y="2257"/>
                </a:cubicBezTo>
                <a:cubicBezTo>
                  <a:pt x="118" y="2261"/>
                  <a:pt x="118" y="2261"/>
                  <a:pt x="118" y="2261"/>
                </a:cubicBezTo>
                <a:cubicBezTo>
                  <a:pt x="111" y="2268"/>
                  <a:pt x="111" y="2268"/>
                  <a:pt x="111" y="2268"/>
                </a:cubicBezTo>
                <a:cubicBezTo>
                  <a:pt x="111" y="2268"/>
                  <a:pt x="111" y="2268"/>
                  <a:pt x="110" y="2268"/>
                </a:cubicBezTo>
                <a:cubicBezTo>
                  <a:pt x="101" y="2266"/>
                  <a:pt x="101" y="2266"/>
                  <a:pt x="101" y="2266"/>
                </a:cubicBezTo>
                <a:cubicBezTo>
                  <a:pt x="101" y="2266"/>
                  <a:pt x="100" y="2266"/>
                  <a:pt x="100" y="2265"/>
                </a:cubicBezTo>
                <a:cubicBezTo>
                  <a:pt x="100" y="2265"/>
                  <a:pt x="100" y="2265"/>
                  <a:pt x="100" y="2264"/>
                </a:cubicBezTo>
                <a:cubicBezTo>
                  <a:pt x="112" y="2247"/>
                  <a:pt x="112" y="2247"/>
                  <a:pt x="112" y="2247"/>
                </a:cubicBezTo>
                <a:cubicBezTo>
                  <a:pt x="113" y="2245"/>
                  <a:pt x="113" y="2245"/>
                  <a:pt x="113" y="2245"/>
                </a:cubicBezTo>
                <a:cubicBezTo>
                  <a:pt x="119" y="2236"/>
                  <a:pt x="119" y="2236"/>
                  <a:pt x="119" y="2236"/>
                </a:cubicBezTo>
                <a:cubicBezTo>
                  <a:pt x="122" y="2232"/>
                  <a:pt x="122" y="2232"/>
                  <a:pt x="122" y="2232"/>
                </a:cubicBezTo>
                <a:cubicBezTo>
                  <a:pt x="122" y="2232"/>
                  <a:pt x="122" y="2232"/>
                  <a:pt x="122" y="2232"/>
                </a:cubicBezTo>
                <a:cubicBezTo>
                  <a:pt x="122" y="2234"/>
                  <a:pt x="122" y="2234"/>
                  <a:pt x="122" y="2234"/>
                </a:cubicBezTo>
                <a:cubicBezTo>
                  <a:pt x="121" y="2233"/>
                  <a:pt x="121" y="2233"/>
                  <a:pt x="122" y="2232"/>
                </a:cubicBezTo>
                <a:cubicBezTo>
                  <a:pt x="128" y="2224"/>
                  <a:pt x="128" y="2224"/>
                  <a:pt x="128" y="2224"/>
                </a:cubicBezTo>
                <a:cubicBezTo>
                  <a:pt x="128" y="2223"/>
                  <a:pt x="129" y="2223"/>
                  <a:pt x="129" y="2223"/>
                </a:cubicBezTo>
                <a:cubicBezTo>
                  <a:pt x="135" y="2223"/>
                  <a:pt x="135" y="2223"/>
                  <a:pt x="135" y="2223"/>
                </a:cubicBezTo>
                <a:cubicBezTo>
                  <a:pt x="149" y="2222"/>
                  <a:pt x="149" y="2222"/>
                  <a:pt x="149" y="2222"/>
                </a:cubicBezTo>
                <a:cubicBezTo>
                  <a:pt x="153" y="2217"/>
                  <a:pt x="153" y="2217"/>
                  <a:pt x="153" y="2217"/>
                </a:cubicBezTo>
                <a:cubicBezTo>
                  <a:pt x="153" y="2217"/>
                  <a:pt x="153" y="2217"/>
                  <a:pt x="154" y="2217"/>
                </a:cubicBezTo>
                <a:cubicBezTo>
                  <a:pt x="153" y="2211"/>
                  <a:pt x="153" y="2211"/>
                  <a:pt x="153" y="2211"/>
                </a:cubicBezTo>
                <a:cubicBezTo>
                  <a:pt x="147" y="2208"/>
                  <a:pt x="147" y="2208"/>
                  <a:pt x="147" y="2208"/>
                </a:cubicBezTo>
                <a:cubicBezTo>
                  <a:pt x="156" y="2194"/>
                  <a:pt x="156" y="2194"/>
                  <a:pt x="156" y="2194"/>
                </a:cubicBezTo>
                <a:cubicBezTo>
                  <a:pt x="159" y="2192"/>
                  <a:pt x="159" y="2192"/>
                  <a:pt x="159" y="2192"/>
                </a:cubicBezTo>
                <a:cubicBezTo>
                  <a:pt x="165" y="2185"/>
                  <a:pt x="165" y="2185"/>
                  <a:pt x="165" y="2185"/>
                </a:cubicBezTo>
                <a:cubicBezTo>
                  <a:pt x="165" y="2185"/>
                  <a:pt x="165" y="2185"/>
                  <a:pt x="165" y="2185"/>
                </a:cubicBezTo>
                <a:cubicBezTo>
                  <a:pt x="165" y="2184"/>
                  <a:pt x="165" y="2184"/>
                  <a:pt x="165" y="2184"/>
                </a:cubicBezTo>
                <a:cubicBezTo>
                  <a:pt x="157" y="2178"/>
                  <a:pt x="157" y="2178"/>
                  <a:pt x="157" y="2178"/>
                </a:cubicBezTo>
                <a:cubicBezTo>
                  <a:pt x="157" y="2178"/>
                  <a:pt x="157" y="2178"/>
                  <a:pt x="157" y="2178"/>
                </a:cubicBezTo>
                <a:cubicBezTo>
                  <a:pt x="156" y="2178"/>
                  <a:pt x="156" y="2178"/>
                  <a:pt x="156" y="2178"/>
                </a:cubicBezTo>
                <a:cubicBezTo>
                  <a:pt x="154" y="2179"/>
                  <a:pt x="154" y="2179"/>
                  <a:pt x="154" y="2179"/>
                </a:cubicBezTo>
                <a:cubicBezTo>
                  <a:pt x="151" y="2182"/>
                  <a:pt x="151" y="2182"/>
                  <a:pt x="151" y="2182"/>
                </a:cubicBezTo>
                <a:cubicBezTo>
                  <a:pt x="143" y="2186"/>
                  <a:pt x="143" y="2186"/>
                  <a:pt x="143" y="2186"/>
                </a:cubicBezTo>
                <a:cubicBezTo>
                  <a:pt x="143" y="2186"/>
                  <a:pt x="143" y="2186"/>
                  <a:pt x="143" y="2186"/>
                </a:cubicBezTo>
                <a:cubicBezTo>
                  <a:pt x="140" y="2189"/>
                  <a:pt x="140" y="2189"/>
                  <a:pt x="140" y="2189"/>
                </a:cubicBezTo>
                <a:cubicBezTo>
                  <a:pt x="123" y="2208"/>
                  <a:pt x="123" y="2208"/>
                  <a:pt x="123" y="2208"/>
                </a:cubicBezTo>
                <a:cubicBezTo>
                  <a:pt x="122" y="2208"/>
                  <a:pt x="122" y="2208"/>
                  <a:pt x="122" y="2208"/>
                </a:cubicBezTo>
                <a:cubicBezTo>
                  <a:pt x="122" y="2208"/>
                  <a:pt x="122" y="2208"/>
                  <a:pt x="122" y="2208"/>
                </a:cubicBezTo>
                <a:cubicBezTo>
                  <a:pt x="109" y="2212"/>
                  <a:pt x="109" y="2212"/>
                  <a:pt x="109" y="2212"/>
                </a:cubicBezTo>
                <a:cubicBezTo>
                  <a:pt x="95" y="2205"/>
                  <a:pt x="95" y="2205"/>
                  <a:pt x="95" y="2205"/>
                </a:cubicBezTo>
                <a:cubicBezTo>
                  <a:pt x="95" y="2205"/>
                  <a:pt x="94" y="2205"/>
                  <a:pt x="94" y="2205"/>
                </a:cubicBezTo>
                <a:cubicBezTo>
                  <a:pt x="94" y="2205"/>
                  <a:pt x="94" y="2206"/>
                  <a:pt x="94" y="2206"/>
                </a:cubicBezTo>
                <a:cubicBezTo>
                  <a:pt x="96" y="2234"/>
                  <a:pt x="96" y="2234"/>
                  <a:pt x="96" y="2234"/>
                </a:cubicBezTo>
                <a:cubicBezTo>
                  <a:pt x="94" y="2247"/>
                  <a:pt x="94" y="2247"/>
                  <a:pt x="94" y="2247"/>
                </a:cubicBezTo>
                <a:cubicBezTo>
                  <a:pt x="94" y="2247"/>
                  <a:pt x="94" y="2247"/>
                  <a:pt x="94" y="2247"/>
                </a:cubicBezTo>
                <a:cubicBezTo>
                  <a:pt x="92" y="2249"/>
                  <a:pt x="92" y="2249"/>
                  <a:pt x="92" y="2249"/>
                </a:cubicBezTo>
                <a:cubicBezTo>
                  <a:pt x="76" y="2262"/>
                  <a:pt x="76" y="2262"/>
                  <a:pt x="76" y="2262"/>
                </a:cubicBezTo>
                <a:cubicBezTo>
                  <a:pt x="74" y="2264"/>
                  <a:pt x="74" y="2264"/>
                  <a:pt x="74" y="2264"/>
                </a:cubicBezTo>
                <a:cubicBezTo>
                  <a:pt x="49" y="2276"/>
                  <a:pt x="49" y="2276"/>
                  <a:pt x="49" y="2276"/>
                </a:cubicBezTo>
                <a:cubicBezTo>
                  <a:pt x="49" y="2272"/>
                  <a:pt x="49" y="2272"/>
                  <a:pt x="49" y="2272"/>
                </a:cubicBezTo>
                <a:cubicBezTo>
                  <a:pt x="48" y="2265"/>
                  <a:pt x="48" y="2265"/>
                  <a:pt x="48" y="2265"/>
                </a:cubicBezTo>
                <a:cubicBezTo>
                  <a:pt x="67" y="2227"/>
                  <a:pt x="67" y="2227"/>
                  <a:pt x="67" y="2227"/>
                </a:cubicBezTo>
                <a:cubicBezTo>
                  <a:pt x="67" y="2226"/>
                  <a:pt x="67" y="2226"/>
                  <a:pt x="66" y="2225"/>
                </a:cubicBezTo>
                <a:cubicBezTo>
                  <a:pt x="57" y="2220"/>
                  <a:pt x="57" y="2220"/>
                  <a:pt x="57" y="2220"/>
                </a:cubicBezTo>
                <a:cubicBezTo>
                  <a:pt x="61" y="2211"/>
                  <a:pt x="61" y="2211"/>
                  <a:pt x="61" y="2211"/>
                </a:cubicBezTo>
                <a:cubicBezTo>
                  <a:pt x="68" y="2197"/>
                  <a:pt x="68" y="2197"/>
                  <a:pt x="68" y="2197"/>
                </a:cubicBezTo>
                <a:cubicBezTo>
                  <a:pt x="68" y="2197"/>
                  <a:pt x="68" y="2197"/>
                  <a:pt x="68" y="2197"/>
                </a:cubicBezTo>
                <a:cubicBezTo>
                  <a:pt x="71" y="2179"/>
                  <a:pt x="71" y="2179"/>
                  <a:pt x="71" y="2179"/>
                </a:cubicBezTo>
                <a:cubicBezTo>
                  <a:pt x="73" y="2179"/>
                  <a:pt x="73" y="2179"/>
                  <a:pt x="73" y="2179"/>
                </a:cubicBezTo>
                <a:cubicBezTo>
                  <a:pt x="94" y="2184"/>
                  <a:pt x="94" y="2184"/>
                  <a:pt x="94" y="2184"/>
                </a:cubicBezTo>
                <a:cubicBezTo>
                  <a:pt x="95" y="2184"/>
                  <a:pt x="95" y="2184"/>
                  <a:pt x="95" y="2183"/>
                </a:cubicBezTo>
                <a:cubicBezTo>
                  <a:pt x="108" y="2172"/>
                  <a:pt x="108" y="2172"/>
                  <a:pt x="108" y="2172"/>
                </a:cubicBezTo>
                <a:cubicBezTo>
                  <a:pt x="109" y="2171"/>
                  <a:pt x="109" y="2171"/>
                  <a:pt x="109" y="2170"/>
                </a:cubicBezTo>
                <a:cubicBezTo>
                  <a:pt x="108" y="2170"/>
                  <a:pt x="108" y="2170"/>
                  <a:pt x="108" y="2170"/>
                </a:cubicBezTo>
                <a:cubicBezTo>
                  <a:pt x="101" y="2169"/>
                  <a:pt x="101" y="2169"/>
                  <a:pt x="101" y="2169"/>
                </a:cubicBezTo>
                <a:cubicBezTo>
                  <a:pt x="97" y="2169"/>
                  <a:pt x="97" y="2169"/>
                  <a:pt x="97" y="2169"/>
                </a:cubicBezTo>
                <a:cubicBezTo>
                  <a:pt x="79" y="2169"/>
                  <a:pt x="79" y="2169"/>
                  <a:pt x="79" y="2169"/>
                </a:cubicBezTo>
                <a:cubicBezTo>
                  <a:pt x="87" y="2152"/>
                  <a:pt x="87" y="2152"/>
                  <a:pt x="87" y="2152"/>
                </a:cubicBezTo>
                <a:cubicBezTo>
                  <a:pt x="108" y="2131"/>
                  <a:pt x="108" y="2131"/>
                  <a:pt x="108" y="2131"/>
                </a:cubicBezTo>
                <a:cubicBezTo>
                  <a:pt x="134" y="2118"/>
                  <a:pt x="134" y="2118"/>
                  <a:pt x="134" y="2118"/>
                </a:cubicBezTo>
                <a:cubicBezTo>
                  <a:pt x="134" y="2118"/>
                  <a:pt x="134" y="2118"/>
                  <a:pt x="134" y="2117"/>
                </a:cubicBezTo>
                <a:cubicBezTo>
                  <a:pt x="133" y="2112"/>
                  <a:pt x="133" y="2112"/>
                  <a:pt x="133" y="2112"/>
                </a:cubicBezTo>
                <a:cubicBezTo>
                  <a:pt x="132" y="2103"/>
                  <a:pt x="132" y="2103"/>
                  <a:pt x="132" y="2103"/>
                </a:cubicBezTo>
                <a:cubicBezTo>
                  <a:pt x="132" y="2103"/>
                  <a:pt x="132" y="2102"/>
                  <a:pt x="131" y="2102"/>
                </a:cubicBezTo>
                <a:cubicBezTo>
                  <a:pt x="120" y="2099"/>
                  <a:pt x="120" y="2099"/>
                  <a:pt x="120" y="2099"/>
                </a:cubicBezTo>
                <a:cubicBezTo>
                  <a:pt x="119" y="2099"/>
                  <a:pt x="119" y="2099"/>
                  <a:pt x="119" y="2099"/>
                </a:cubicBezTo>
                <a:cubicBezTo>
                  <a:pt x="100" y="2114"/>
                  <a:pt x="100" y="2114"/>
                  <a:pt x="100" y="2114"/>
                </a:cubicBezTo>
                <a:cubicBezTo>
                  <a:pt x="86" y="2127"/>
                  <a:pt x="86" y="2127"/>
                  <a:pt x="86" y="2127"/>
                </a:cubicBezTo>
                <a:cubicBezTo>
                  <a:pt x="84" y="2129"/>
                  <a:pt x="84" y="2129"/>
                  <a:pt x="84" y="2129"/>
                </a:cubicBezTo>
                <a:cubicBezTo>
                  <a:pt x="87" y="2108"/>
                  <a:pt x="87" y="2108"/>
                  <a:pt x="87" y="2108"/>
                </a:cubicBezTo>
                <a:cubicBezTo>
                  <a:pt x="102" y="2091"/>
                  <a:pt x="102" y="2091"/>
                  <a:pt x="102" y="2091"/>
                </a:cubicBezTo>
                <a:cubicBezTo>
                  <a:pt x="102" y="2091"/>
                  <a:pt x="102" y="2091"/>
                  <a:pt x="102" y="2091"/>
                </a:cubicBezTo>
                <a:cubicBezTo>
                  <a:pt x="107" y="2076"/>
                  <a:pt x="107" y="2076"/>
                  <a:pt x="107" y="2076"/>
                </a:cubicBezTo>
                <a:cubicBezTo>
                  <a:pt x="107" y="2076"/>
                  <a:pt x="107" y="2076"/>
                  <a:pt x="107" y="2076"/>
                </a:cubicBezTo>
                <a:cubicBezTo>
                  <a:pt x="107" y="2050"/>
                  <a:pt x="107" y="2050"/>
                  <a:pt x="107" y="2050"/>
                </a:cubicBezTo>
                <a:cubicBezTo>
                  <a:pt x="113" y="2032"/>
                  <a:pt x="113" y="2032"/>
                  <a:pt x="113" y="2032"/>
                </a:cubicBezTo>
                <a:cubicBezTo>
                  <a:pt x="121" y="2038"/>
                  <a:pt x="121" y="2038"/>
                  <a:pt x="121" y="2038"/>
                </a:cubicBezTo>
                <a:cubicBezTo>
                  <a:pt x="128" y="2042"/>
                  <a:pt x="128" y="2042"/>
                  <a:pt x="128" y="2042"/>
                </a:cubicBezTo>
                <a:cubicBezTo>
                  <a:pt x="128" y="2044"/>
                  <a:pt x="128" y="2044"/>
                  <a:pt x="128" y="2044"/>
                </a:cubicBezTo>
                <a:cubicBezTo>
                  <a:pt x="125" y="2067"/>
                  <a:pt x="125" y="2067"/>
                  <a:pt x="125" y="2067"/>
                </a:cubicBezTo>
                <a:cubicBezTo>
                  <a:pt x="125" y="2067"/>
                  <a:pt x="125" y="2068"/>
                  <a:pt x="125" y="2068"/>
                </a:cubicBezTo>
                <a:cubicBezTo>
                  <a:pt x="145" y="2083"/>
                  <a:pt x="145" y="2083"/>
                  <a:pt x="145" y="2083"/>
                </a:cubicBezTo>
                <a:cubicBezTo>
                  <a:pt x="163" y="2109"/>
                  <a:pt x="163" y="2109"/>
                  <a:pt x="163" y="2109"/>
                </a:cubicBezTo>
                <a:cubicBezTo>
                  <a:pt x="156" y="2130"/>
                  <a:pt x="156" y="2130"/>
                  <a:pt x="156" y="2130"/>
                </a:cubicBezTo>
                <a:cubicBezTo>
                  <a:pt x="156" y="2130"/>
                  <a:pt x="156" y="2130"/>
                  <a:pt x="156" y="2131"/>
                </a:cubicBezTo>
                <a:cubicBezTo>
                  <a:pt x="164" y="2154"/>
                  <a:pt x="164" y="2154"/>
                  <a:pt x="164" y="2154"/>
                </a:cubicBezTo>
                <a:cubicBezTo>
                  <a:pt x="166" y="2160"/>
                  <a:pt x="166" y="2160"/>
                  <a:pt x="166" y="2160"/>
                </a:cubicBezTo>
                <a:cubicBezTo>
                  <a:pt x="171" y="2171"/>
                  <a:pt x="171" y="2171"/>
                  <a:pt x="171" y="2171"/>
                </a:cubicBezTo>
                <a:cubicBezTo>
                  <a:pt x="171" y="2171"/>
                  <a:pt x="171" y="2172"/>
                  <a:pt x="171" y="2172"/>
                </a:cubicBezTo>
                <a:cubicBezTo>
                  <a:pt x="181" y="2178"/>
                  <a:pt x="181" y="2178"/>
                  <a:pt x="181" y="2178"/>
                </a:cubicBezTo>
                <a:cubicBezTo>
                  <a:pt x="181" y="2178"/>
                  <a:pt x="181" y="2178"/>
                  <a:pt x="182" y="2178"/>
                </a:cubicBezTo>
                <a:cubicBezTo>
                  <a:pt x="182" y="2178"/>
                  <a:pt x="182" y="2177"/>
                  <a:pt x="182" y="2177"/>
                </a:cubicBezTo>
                <a:cubicBezTo>
                  <a:pt x="179" y="2155"/>
                  <a:pt x="179" y="2155"/>
                  <a:pt x="179" y="2155"/>
                </a:cubicBezTo>
                <a:cubicBezTo>
                  <a:pt x="179" y="2154"/>
                  <a:pt x="179" y="2154"/>
                  <a:pt x="179" y="2154"/>
                </a:cubicBezTo>
                <a:cubicBezTo>
                  <a:pt x="168" y="2136"/>
                  <a:pt x="168" y="2136"/>
                  <a:pt x="168" y="2136"/>
                </a:cubicBezTo>
                <a:cubicBezTo>
                  <a:pt x="174" y="2127"/>
                  <a:pt x="174" y="2127"/>
                  <a:pt x="174" y="2127"/>
                </a:cubicBezTo>
                <a:cubicBezTo>
                  <a:pt x="187" y="2130"/>
                  <a:pt x="187" y="2130"/>
                  <a:pt x="187" y="2130"/>
                </a:cubicBezTo>
                <a:cubicBezTo>
                  <a:pt x="187" y="2131"/>
                  <a:pt x="187" y="2131"/>
                  <a:pt x="187" y="2131"/>
                </a:cubicBezTo>
                <a:cubicBezTo>
                  <a:pt x="190" y="2153"/>
                  <a:pt x="190" y="2153"/>
                  <a:pt x="190" y="2153"/>
                </a:cubicBezTo>
                <a:cubicBezTo>
                  <a:pt x="190" y="2153"/>
                  <a:pt x="190" y="2153"/>
                  <a:pt x="191" y="2154"/>
                </a:cubicBezTo>
                <a:cubicBezTo>
                  <a:pt x="191" y="2154"/>
                  <a:pt x="191" y="2154"/>
                  <a:pt x="192" y="2153"/>
                </a:cubicBezTo>
                <a:cubicBezTo>
                  <a:pt x="201" y="2146"/>
                  <a:pt x="201" y="2146"/>
                  <a:pt x="201" y="2146"/>
                </a:cubicBezTo>
                <a:cubicBezTo>
                  <a:pt x="211" y="2167"/>
                  <a:pt x="211" y="2167"/>
                  <a:pt x="211" y="2167"/>
                </a:cubicBezTo>
                <a:cubicBezTo>
                  <a:pt x="211" y="2167"/>
                  <a:pt x="212" y="2168"/>
                  <a:pt x="212" y="2168"/>
                </a:cubicBezTo>
                <a:cubicBezTo>
                  <a:pt x="226" y="2170"/>
                  <a:pt x="226" y="2170"/>
                  <a:pt x="226" y="2170"/>
                </a:cubicBezTo>
                <a:cubicBezTo>
                  <a:pt x="226" y="2170"/>
                  <a:pt x="227" y="2170"/>
                  <a:pt x="227" y="2169"/>
                </a:cubicBezTo>
                <a:cubicBezTo>
                  <a:pt x="227" y="2169"/>
                  <a:pt x="227" y="2169"/>
                  <a:pt x="227" y="2169"/>
                </a:cubicBezTo>
                <a:cubicBezTo>
                  <a:pt x="227" y="2157"/>
                  <a:pt x="227" y="2157"/>
                  <a:pt x="227" y="2157"/>
                </a:cubicBezTo>
                <a:cubicBezTo>
                  <a:pt x="227" y="2157"/>
                  <a:pt x="227" y="2156"/>
                  <a:pt x="227" y="2156"/>
                </a:cubicBezTo>
                <a:cubicBezTo>
                  <a:pt x="212" y="2138"/>
                  <a:pt x="212" y="2138"/>
                  <a:pt x="212" y="2138"/>
                </a:cubicBezTo>
                <a:cubicBezTo>
                  <a:pt x="218" y="2130"/>
                  <a:pt x="218" y="2130"/>
                  <a:pt x="218" y="2130"/>
                </a:cubicBezTo>
                <a:cubicBezTo>
                  <a:pt x="242" y="2127"/>
                  <a:pt x="242" y="2127"/>
                  <a:pt x="242" y="2127"/>
                </a:cubicBezTo>
                <a:cubicBezTo>
                  <a:pt x="249" y="2126"/>
                  <a:pt x="249" y="2126"/>
                  <a:pt x="249" y="2126"/>
                </a:cubicBezTo>
                <a:cubicBezTo>
                  <a:pt x="249" y="2126"/>
                  <a:pt x="250" y="2125"/>
                  <a:pt x="250" y="2125"/>
                </a:cubicBezTo>
                <a:cubicBezTo>
                  <a:pt x="252" y="2117"/>
                  <a:pt x="252" y="2117"/>
                  <a:pt x="252" y="2117"/>
                </a:cubicBezTo>
                <a:cubicBezTo>
                  <a:pt x="252" y="2116"/>
                  <a:pt x="252" y="2116"/>
                  <a:pt x="252" y="2116"/>
                </a:cubicBezTo>
                <a:cubicBezTo>
                  <a:pt x="251" y="2115"/>
                  <a:pt x="251" y="2115"/>
                  <a:pt x="251" y="2115"/>
                </a:cubicBezTo>
                <a:cubicBezTo>
                  <a:pt x="242" y="2115"/>
                  <a:pt x="242" y="2115"/>
                  <a:pt x="242" y="2115"/>
                </a:cubicBezTo>
                <a:cubicBezTo>
                  <a:pt x="242" y="2115"/>
                  <a:pt x="242" y="2115"/>
                  <a:pt x="242" y="2115"/>
                </a:cubicBezTo>
                <a:cubicBezTo>
                  <a:pt x="240" y="2116"/>
                  <a:pt x="240" y="2116"/>
                  <a:pt x="240" y="2116"/>
                </a:cubicBezTo>
                <a:cubicBezTo>
                  <a:pt x="215" y="2118"/>
                  <a:pt x="215" y="2118"/>
                  <a:pt x="215" y="2118"/>
                </a:cubicBezTo>
                <a:cubicBezTo>
                  <a:pt x="210" y="2110"/>
                  <a:pt x="210" y="2110"/>
                  <a:pt x="210" y="2110"/>
                </a:cubicBezTo>
                <a:cubicBezTo>
                  <a:pt x="207" y="2107"/>
                  <a:pt x="207" y="2107"/>
                  <a:pt x="207" y="2107"/>
                </a:cubicBezTo>
                <a:cubicBezTo>
                  <a:pt x="206" y="2105"/>
                  <a:pt x="206" y="2105"/>
                  <a:pt x="206" y="2105"/>
                </a:cubicBezTo>
                <a:cubicBezTo>
                  <a:pt x="199" y="2097"/>
                  <a:pt x="199" y="2097"/>
                  <a:pt x="199" y="2097"/>
                </a:cubicBezTo>
                <a:cubicBezTo>
                  <a:pt x="194" y="2089"/>
                  <a:pt x="194" y="2089"/>
                  <a:pt x="194" y="2089"/>
                </a:cubicBezTo>
                <a:cubicBezTo>
                  <a:pt x="198" y="2088"/>
                  <a:pt x="198" y="2088"/>
                  <a:pt x="198" y="2088"/>
                </a:cubicBezTo>
                <a:cubicBezTo>
                  <a:pt x="206" y="2086"/>
                  <a:pt x="206" y="2086"/>
                  <a:pt x="206" y="2086"/>
                </a:cubicBezTo>
                <a:cubicBezTo>
                  <a:pt x="206" y="2086"/>
                  <a:pt x="207" y="2086"/>
                  <a:pt x="207" y="2086"/>
                </a:cubicBezTo>
                <a:cubicBezTo>
                  <a:pt x="214" y="2075"/>
                  <a:pt x="214" y="2075"/>
                  <a:pt x="214" y="2075"/>
                </a:cubicBezTo>
                <a:cubicBezTo>
                  <a:pt x="215" y="2075"/>
                  <a:pt x="214" y="2074"/>
                  <a:pt x="214" y="2074"/>
                </a:cubicBezTo>
                <a:cubicBezTo>
                  <a:pt x="213" y="2073"/>
                  <a:pt x="213" y="2073"/>
                  <a:pt x="213" y="2073"/>
                </a:cubicBezTo>
                <a:cubicBezTo>
                  <a:pt x="213" y="2073"/>
                  <a:pt x="213" y="2073"/>
                  <a:pt x="213" y="2073"/>
                </a:cubicBezTo>
                <a:cubicBezTo>
                  <a:pt x="205" y="2068"/>
                  <a:pt x="205" y="2068"/>
                  <a:pt x="205" y="2068"/>
                </a:cubicBezTo>
                <a:cubicBezTo>
                  <a:pt x="198" y="2063"/>
                  <a:pt x="198" y="2063"/>
                  <a:pt x="198" y="2063"/>
                </a:cubicBezTo>
                <a:cubicBezTo>
                  <a:pt x="198" y="2037"/>
                  <a:pt x="198" y="2037"/>
                  <a:pt x="198" y="2037"/>
                </a:cubicBezTo>
                <a:cubicBezTo>
                  <a:pt x="198" y="2037"/>
                  <a:pt x="198" y="2036"/>
                  <a:pt x="198" y="2036"/>
                </a:cubicBezTo>
                <a:cubicBezTo>
                  <a:pt x="197" y="2036"/>
                  <a:pt x="197" y="2036"/>
                  <a:pt x="196" y="2037"/>
                </a:cubicBezTo>
                <a:cubicBezTo>
                  <a:pt x="188" y="2055"/>
                  <a:pt x="188" y="2055"/>
                  <a:pt x="188" y="2055"/>
                </a:cubicBezTo>
                <a:cubicBezTo>
                  <a:pt x="188" y="2055"/>
                  <a:pt x="188" y="2055"/>
                  <a:pt x="188" y="2055"/>
                </a:cubicBezTo>
                <a:cubicBezTo>
                  <a:pt x="188" y="2078"/>
                  <a:pt x="188" y="2078"/>
                  <a:pt x="188" y="2078"/>
                </a:cubicBezTo>
                <a:cubicBezTo>
                  <a:pt x="178" y="2080"/>
                  <a:pt x="178" y="2080"/>
                  <a:pt x="178" y="2080"/>
                </a:cubicBezTo>
                <a:cubicBezTo>
                  <a:pt x="174" y="2081"/>
                  <a:pt x="174" y="2081"/>
                  <a:pt x="174" y="2081"/>
                </a:cubicBezTo>
                <a:cubicBezTo>
                  <a:pt x="173" y="2081"/>
                  <a:pt x="173" y="2081"/>
                  <a:pt x="173" y="2081"/>
                </a:cubicBezTo>
                <a:cubicBezTo>
                  <a:pt x="173" y="2082"/>
                  <a:pt x="173" y="2082"/>
                  <a:pt x="173" y="2082"/>
                </a:cubicBezTo>
                <a:cubicBezTo>
                  <a:pt x="166" y="2078"/>
                  <a:pt x="166" y="2078"/>
                  <a:pt x="166" y="2078"/>
                </a:cubicBezTo>
                <a:cubicBezTo>
                  <a:pt x="179" y="2061"/>
                  <a:pt x="179" y="2061"/>
                  <a:pt x="179" y="2061"/>
                </a:cubicBezTo>
                <a:cubicBezTo>
                  <a:pt x="179" y="2061"/>
                  <a:pt x="179" y="2060"/>
                  <a:pt x="179" y="2060"/>
                </a:cubicBezTo>
                <a:cubicBezTo>
                  <a:pt x="179" y="2060"/>
                  <a:pt x="178" y="2059"/>
                  <a:pt x="178" y="2060"/>
                </a:cubicBezTo>
                <a:cubicBezTo>
                  <a:pt x="169" y="2063"/>
                  <a:pt x="169" y="2063"/>
                  <a:pt x="169" y="2063"/>
                </a:cubicBezTo>
                <a:cubicBezTo>
                  <a:pt x="158" y="2068"/>
                  <a:pt x="158" y="2068"/>
                  <a:pt x="158" y="2068"/>
                </a:cubicBezTo>
                <a:cubicBezTo>
                  <a:pt x="150" y="2056"/>
                  <a:pt x="150" y="2056"/>
                  <a:pt x="150" y="2056"/>
                </a:cubicBezTo>
                <a:cubicBezTo>
                  <a:pt x="150" y="2055"/>
                  <a:pt x="150" y="2055"/>
                  <a:pt x="150" y="2055"/>
                </a:cubicBezTo>
                <a:cubicBezTo>
                  <a:pt x="150" y="2052"/>
                  <a:pt x="150" y="2052"/>
                  <a:pt x="150" y="2052"/>
                </a:cubicBezTo>
                <a:cubicBezTo>
                  <a:pt x="150" y="2042"/>
                  <a:pt x="150" y="2042"/>
                  <a:pt x="150" y="2042"/>
                </a:cubicBezTo>
                <a:cubicBezTo>
                  <a:pt x="149" y="2037"/>
                  <a:pt x="149" y="2037"/>
                  <a:pt x="149" y="2037"/>
                </a:cubicBezTo>
                <a:cubicBezTo>
                  <a:pt x="149" y="2037"/>
                  <a:pt x="149" y="2037"/>
                  <a:pt x="149" y="2037"/>
                </a:cubicBezTo>
                <a:cubicBezTo>
                  <a:pt x="140" y="2018"/>
                  <a:pt x="140" y="2018"/>
                  <a:pt x="140" y="2018"/>
                </a:cubicBezTo>
                <a:cubicBezTo>
                  <a:pt x="142" y="2000"/>
                  <a:pt x="142" y="2000"/>
                  <a:pt x="142" y="2000"/>
                </a:cubicBezTo>
                <a:cubicBezTo>
                  <a:pt x="155" y="1970"/>
                  <a:pt x="155" y="1970"/>
                  <a:pt x="155" y="1970"/>
                </a:cubicBezTo>
                <a:cubicBezTo>
                  <a:pt x="170" y="1951"/>
                  <a:pt x="170" y="1951"/>
                  <a:pt x="170" y="1951"/>
                </a:cubicBezTo>
                <a:cubicBezTo>
                  <a:pt x="173" y="1949"/>
                  <a:pt x="173" y="1949"/>
                  <a:pt x="173" y="1949"/>
                </a:cubicBezTo>
                <a:cubicBezTo>
                  <a:pt x="184" y="1938"/>
                  <a:pt x="184" y="1938"/>
                  <a:pt x="184" y="1938"/>
                </a:cubicBezTo>
                <a:cubicBezTo>
                  <a:pt x="205" y="1960"/>
                  <a:pt x="205" y="1960"/>
                  <a:pt x="205" y="1960"/>
                </a:cubicBezTo>
                <a:cubicBezTo>
                  <a:pt x="208" y="1976"/>
                  <a:pt x="208" y="1976"/>
                  <a:pt x="208" y="1976"/>
                </a:cubicBezTo>
                <a:cubicBezTo>
                  <a:pt x="212" y="1989"/>
                  <a:pt x="212" y="1989"/>
                  <a:pt x="212" y="1989"/>
                </a:cubicBezTo>
                <a:cubicBezTo>
                  <a:pt x="213" y="1992"/>
                  <a:pt x="213" y="1992"/>
                  <a:pt x="213" y="1992"/>
                </a:cubicBezTo>
                <a:cubicBezTo>
                  <a:pt x="214" y="1992"/>
                  <a:pt x="214" y="1992"/>
                  <a:pt x="214" y="1992"/>
                </a:cubicBezTo>
                <a:cubicBezTo>
                  <a:pt x="216" y="1993"/>
                  <a:pt x="216" y="1993"/>
                  <a:pt x="216" y="1993"/>
                </a:cubicBezTo>
                <a:cubicBezTo>
                  <a:pt x="219" y="1997"/>
                  <a:pt x="219" y="1997"/>
                  <a:pt x="219" y="1997"/>
                </a:cubicBezTo>
                <a:cubicBezTo>
                  <a:pt x="219" y="1997"/>
                  <a:pt x="219" y="1997"/>
                  <a:pt x="219" y="1997"/>
                </a:cubicBezTo>
                <a:cubicBezTo>
                  <a:pt x="237" y="2004"/>
                  <a:pt x="237" y="2004"/>
                  <a:pt x="237" y="2004"/>
                </a:cubicBezTo>
                <a:cubicBezTo>
                  <a:pt x="239" y="2005"/>
                  <a:pt x="239" y="2005"/>
                  <a:pt x="239" y="2005"/>
                </a:cubicBezTo>
                <a:cubicBezTo>
                  <a:pt x="251" y="2027"/>
                  <a:pt x="251" y="2027"/>
                  <a:pt x="251" y="2027"/>
                </a:cubicBezTo>
                <a:cubicBezTo>
                  <a:pt x="251" y="2027"/>
                  <a:pt x="252" y="2028"/>
                  <a:pt x="252" y="2027"/>
                </a:cubicBezTo>
                <a:cubicBezTo>
                  <a:pt x="271" y="2025"/>
                  <a:pt x="271" y="2025"/>
                  <a:pt x="271" y="2025"/>
                </a:cubicBezTo>
                <a:cubicBezTo>
                  <a:pt x="272" y="2025"/>
                  <a:pt x="272" y="2025"/>
                  <a:pt x="272" y="2025"/>
                </a:cubicBezTo>
                <a:cubicBezTo>
                  <a:pt x="272" y="2024"/>
                  <a:pt x="272" y="2024"/>
                  <a:pt x="272" y="2023"/>
                </a:cubicBezTo>
                <a:cubicBezTo>
                  <a:pt x="257" y="2010"/>
                  <a:pt x="257" y="2010"/>
                  <a:pt x="257" y="2010"/>
                </a:cubicBezTo>
                <a:cubicBezTo>
                  <a:pt x="260" y="1997"/>
                  <a:pt x="260" y="1997"/>
                  <a:pt x="260" y="1997"/>
                </a:cubicBezTo>
                <a:cubicBezTo>
                  <a:pt x="260" y="1996"/>
                  <a:pt x="260" y="1996"/>
                  <a:pt x="260" y="1995"/>
                </a:cubicBezTo>
                <a:cubicBezTo>
                  <a:pt x="249" y="1992"/>
                  <a:pt x="249" y="1992"/>
                  <a:pt x="249" y="1992"/>
                </a:cubicBezTo>
                <a:cubicBezTo>
                  <a:pt x="245" y="1991"/>
                  <a:pt x="245" y="1991"/>
                  <a:pt x="245" y="1991"/>
                </a:cubicBezTo>
                <a:cubicBezTo>
                  <a:pt x="237" y="1988"/>
                  <a:pt x="237" y="1988"/>
                  <a:pt x="237" y="1988"/>
                </a:cubicBezTo>
                <a:cubicBezTo>
                  <a:pt x="229" y="1984"/>
                  <a:pt x="229" y="1984"/>
                  <a:pt x="229" y="1984"/>
                </a:cubicBezTo>
                <a:cubicBezTo>
                  <a:pt x="229" y="1984"/>
                  <a:pt x="229" y="1984"/>
                  <a:pt x="229" y="1984"/>
                </a:cubicBezTo>
                <a:cubicBezTo>
                  <a:pt x="229" y="1981"/>
                  <a:pt x="229" y="1981"/>
                  <a:pt x="229" y="1981"/>
                </a:cubicBezTo>
                <a:cubicBezTo>
                  <a:pt x="233" y="1964"/>
                  <a:pt x="233" y="1964"/>
                  <a:pt x="233" y="1964"/>
                </a:cubicBezTo>
                <a:cubicBezTo>
                  <a:pt x="233" y="1963"/>
                  <a:pt x="233" y="1963"/>
                  <a:pt x="232" y="1963"/>
                </a:cubicBezTo>
                <a:cubicBezTo>
                  <a:pt x="231" y="1961"/>
                  <a:pt x="231" y="1961"/>
                  <a:pt x="231" y="1961"/>
                </a:cubicBezTo>
                <a:cubicBezTo>
                  <a:pt x="231" y="1961"/>
                  <a:pt x="231" y="1961"/>
                  <a:pt x="231" y="1960"/>
                </a:cubicBezTo>
                <a:cubicBezTo>
                  <a:pt x="215" y="1943"/>
                  <a:pt x="215" y="1943"/>
                  <a:pt x="215" y="1943"/>
                </a:cubicBezTo>
                <a:cubicBezTo>
                  <a:pt x="197" y="1922"/>
                  <a:pt x="197" y="1922"/>
                  <a:pt x="197" y="1922"/>
                </a:cubicBezTo>
                <a:cubicBezTo>
                  <a:pt x="211" y="1905"/>
                  <a:pt x="211" y="1905"/>
                  <a:pt x="211" y="1905"/>
                </a:cubicBezTo>
                <a:cubicBezTo>
                  <a:pt x="211" y="1905"/>
                  <a:pt x="211" y="1905"/>
                  <a:pt x="211" y="1905"/>
                </a:cubicBezTo>
                <a:cubicBezTo>
                  <a:pt x="215" y="1897"/>
                  <a:pt x="215" y="1897"/>
                  <a:pt x="215" y="1897"/>
                </a:cubicBezTo>
                <a:cubicBezTo>
                  <a:pt x="216" y="1895"/>
                  <a:pt x="216" y="1895"/>
                  <a:pt x="216" y="1895"/>
                </a:cubicBezTo>
                <a:cubicBezTo>
                  <a:pt x="223" y="1885"/>
                  <a:pt x="223" y="1885"/>
                  <a:pt x="223" y="1885"/>
                </a:cubicBezTo>
                <a:cubicBezTo>
                  <a:pt x="234" y="1904"/>
                  <a:pt x="234" y="1904"/>
                  <a:pt x="234" y="1904"/>
                </a:cubicBezTo>
                <a:cubicBezTo>
                  <a:pt x="234" y="1904"/>
                  <a:pt x="234" y="1904"/>
                  <a:pt x="234" y="1904"/>
                </a:cubicBezTo>
                <a:cubicBezTo>
                  <a:pt x="240" y="1907"/>
                  <a:pt x="240" y="1907"/>
                  <a:pt x="240" y="1907"/>
                </a:cubicBezTo>
                <a:cubicBezTo>
                  <a:pt x="246" y="1909"/>
                  <a:pt x="246" y="1909"/>
                  <a:pt x="246" y="1909"/>
                </a:cubicBezTo>
                <a:cubicBezTo>
                  <a:pt x="247" y="1909"/>
                  <a:pt x="247" y="1909"/>
                  <a:pt x="247" y="1908"/>
                </a:cubicBezTo>
                <a:cubicBezTo>
                  <a:pt x="248" y="1908"/>
                  <a:pt x="248" y="1908"/>
                  <a:pt x="248" y="1907"/>
                </a:cubicBezTo>
                <a:cubicBezTo>
                  <a:pt x="246" y="1904"/>
                  <a:pt x="246" y="1904"/>
                  <a:pt x="246" y="1904"/>
                </a:cubicBezTo>
                <a:cubicBezTo>
                  <a:pt x="245" y="1902"/>
                  <a:pt x="245" y="1902"/>
                  <a:pt x="245" y="1902"/>
                </a:cubicBezTo>
                <a:cubicBezTo>
                  <a:pt x="242" y="1892"/>
                  <a:pt x="242" y="1892"/>
                  <a:pt x="242" y="1892"/>
                </a:cubicBezTo>
                <a:cubicBezTo>
                  <a:pt x="244" y="1874"/>
                  <a:pt x="244" y="1874"/>
                  <a:pt x="244" y="1874"/>
                </a:cubicBezTo>
                <a:cubicBezTo>
                  <a:pt x="244" y="1873"/>
                  <a:pt x="244" y="1873"/>
                  <a:pt x="244" y="1873"/>
                </a:cubicBezTo>
                <a:cubicBezTo>
                  <a:pt x="241" y="1858"/>
                  <a:pt x="241" y="1858"/>
                  <a:pt x="241" y="1858"/>
                </a:cubicBezTo>
                <a:cubicBezTo>
                  <a:pt x="241" y="1858"/>
                  <a:pt x="241" y="1858"/>
                  <a:pt x="240" y="1858"/>
                </a:cubicBezTo>
                <a:cubicBezTo>
                  <a:pt x="240" y="1857"/>
                  <a:pt x="240" y="1857"/>
                  <a:pt x="239" y="1858"/>
                </a:cubicBezTo>
                <a:cubicBezTo>
                  <a:pt x="228" y="1867"/>
                  <a:pt x="228" y="1867"/>
                  <a:pt x="228" y="1867"/>
                </a:cubicBezTo>
                <a:cubicBezTo>
                  <a:pt x="225" y="1868"/>
                  <a:pt x="225" y="1868"/>
                  <a:pt x="225" y="1868"/>
                </a:cubicBezTo>
                <a:cubicBezTo>
                  <a:pt x="217" y="1869"/>
                  <a:pt x="217" y="1869"/>
                  <a:pt x="217" y="1869"/>
                </a:cubicBezTo>
                <a:cubicBezTo>
                  <a:pt x="224" y="1853"/>
                  <a:pt x="224" y="1853"/>
                  <a:pt x="224" y="1853"/>
                </a:cubicBezTo>
                <a:cubicBezTo>
                  <a:pt x="230" y="1833"/>
                  <a:pt x="230" y="1833"/>
                  <a:pt x="230" y="1833"/>
                </a:cubicBezTo>
                <a:cubicBezTo>
                  <a:pt x="237" y="1815"/>
                  <a:pt x="237" y="1815"/>
                  <a:pt x="237" y="1815"/>
                </a:cubicBezTo>
                <a:cubicBezTo>
                  <a:pt x="239" y="1809"/>
                  <a:pt x="239" y="1809"/>
                  <a:pt x="239" y="1809"/>
                </a:cubicBezTo>
                <a:cubicBezTo>
                  <a:pt x="257" y="1791"/>
                  <a:pt x="257" y="1791"/>
                  <a:pt x="257" y="1791"/>
                </a:cubicBezTo>
                <a:cubicBezTo>
                  <a:pt x="272" y="1780"/>
                  <a:pt x="272" y="1780"/>
                  <a:pt x="272" y="1780"/>
                </a:cubicBezTo>
                <a:cubicBezTo>
                  <a:pt x="277" y="1776"/>
                  <a:pt x="277" y="1776"/>
                  <a:pt x="277" y="1776"/>
                </a:cubicBezTo>
                <a:cubicBezTo>
                  <a:pt x="288" y="1784"/>
                  <a:pt x="288" y="1784"/>
                  <a:pt x="288" y="1784"/>
                </a:cubicBezTo>
                <a:cubicBezTo>
                  <a:pt x="309" y="1806"/>
                  <a:pt x="309" y="1806"/>
                  <a:pt x="309" y="1806"/>
                </a:cubicBezTo>
                <a:cubicBezTo>
                  <a:pt x="309" y="1806"/>
                  <a:pt x="309" y="1806"/>
                  <a:pt x="309" y="1806"/>
                </a:cubicBezTo>
                <a:cubicBezTo>
                  <a:pt x="334" y="1815"/>
                  <a:pt x="334" y="1815"/>
                  <a:pt x="334" y="1815"/>
                </a:cubicBezTo>
                <a:cubicBezTo>
                  <a:pt x="350" y="1830"/>
                  <a:pt x="350" y="1830"/>
                  <a:pt x="350" y="1830"/>
                </a:cubicBezTo>
                <a:cubicBezTo>
                  <a:pt x="357" y="1840"/>
                  <a:pt x="357" y="1840"/>
                  <a:pt x="357" y="1840"/>
                </a:cubicBezTo>
                <a:cubicBezTo>
                  <a:pt x="365" y="1852"/>
                  <a:pt x="365" y="1852"/>
                  <a:pt x="365" y="1852"/>
                </a:cubicBezTo>
                <a:cubicBezTo>
                  <a:pt x="374" y="1875"/>
                  <a:pt x="374" y="1875"/>
                  <a:pt x="374" y="1875"/>
                </a:cubicBezTo>
                <a:cubicBezTo>
                  <a:pt x="374" y="1875"/>
                  <a:pt x="374" y="1876"/>
                  <a:pt x="375" y="1876"/>
                </a:cubicBezTo>
                <a:cubicBezTo>
                  <a:pt x="375" y="1876"/>
                  <a:pt x="376" y="1875"/>
                  <a:pt x="376" y="1875"/>
                </a:cubicBezTo>
                <a:cubicBezTo>
                  <a:pt x="379" y="1848"/>
                  <a:pt x="379" y="1848"/>
                  <a:pt x="379" y="1848"/>
                </a:cubicBezTo>
                <a:cubicBezTo>
                  <a:pt x="376" y="1823"/>
                  <a:pt x="376" y="1823"/>
                  <a:pt x="376" y="1823"/>
                </a:cubicBezTo>
                <a:cubicBezTo>
                  <a:pt x="376" y="1823"/>
                  <a:pt x="376" y="1823"/>
                  <a:pt x="376" y="1823"/>
                </a:cubicBezTo>
                <a:cubicBezTo>
                  <a:pt x="367" y="1802"/>
                  <a:pt x="367" y="1802"/>
                  <a:pt x="367" y="1802"/>
                </a:cubicBezTo>
                <a:cubicBezTo>
                  <a:pt x="367" y="1802"/>
                  <a:pt x="367" y="1802"/>
                  <a:pt x="367" y="1802"/>
                </a:cubicBezTo>
                <a:cubicBezTo>
                  <a:pt x="360" y="1793"/>
                  <a:pt x="360" y="1793"/>
                  <a:pt x="360" y="1793"/>
                </a:cubicBezTo>
                <a:cubicBezTo>
                  <a:pt x="359" y="1792"/>
                  <a:pt x="359" y="1792"/>
                  <a:pt x="359" y="1792"/>
                </a:cubicBezTo>
                <a:cubicBezTo>
                  <a:pt x="337" y="1789"/>
                  <a:pt x="337" y="1789"/>
                  <a:pt x="337" y="1789"/>
                </a:cubicBezTo>
                <a:cubicBezTo>
                  <a:pt x="332" y="1785"/>
                  <a:pt x="332" y="1785"/>
                  <a:pt x="332" y="1785"/>
                </a:cubicBezTo>
                <a:cubicBezTo>
                  <a:pt x="315" y="1774"/>
                  <a:pt x="315" y="1774"/>
                  <a:pt x="315" y="1774"/>
                </a:cubicBezTo>
                <a:cubicBezTo>
                  <a:pt x="308" y="1771"/>
                  <a:pt x="308" y="1771"/>
                  <a:pt x="308" y="1771"/>
                </a:cubicBezTo>
                <a:cubicBezTo>
                  <a:pt x="305" y="1769"/>
                  <a:pt x="305" y="1769"/>
                  <a:pt x="305" y="1769"/>
                </a:cubicBezTo>
                <a:cubicBezTo>
                  <a:pt x="318" y="1756"/>
                  <a:pt x="318" y="1756"/>
                  <a:pt x="318" y="1756"/>
                </a:cubicBezTo>
                <a:cubicBezTo>
                  <a:pt x="318" y="1755"/>
                  <a:pt x="318" y="1755"/>
                  <a:pt x="318" y="1755"/>
                </a:cubicBezTo>
                <a:cubicBezTo>
                  <a:pt x="320" y="1742"/>
                  <a:pt x="320" y="1742"/>
                  <a:pt x="320" y="1742"/>
                </a:cubicBezTo>
                <a:cubicBezTo>
                  <a:pt x="321" y="1730"/>
                  <a:pt x="321" y="1730"/>
                  <a:pt x="321" y="1730"/>
                </a:cubicBezTo>
                <a:cubicBezTo>
                  <a:pt x="321" y="1730"/>
                  <a:pt x="321" y="1730"/>
                  <a:pt x="321" y="1730"/>
                </a:cubicBezTo>
                <a:cubicBezTo>
                  <a:pt x="319" y="1719"/>
                  <a:pt x="319" y="1719"/>
                  <a:pt x="319" y="1719"/>
                </a:cubicBezTo>
                <a:cubicBezTo>
                  <a:pt x="343" y="1707"/>
                  <a:pt x="343" y="1707"/>
                  <a:pt x="343" y="1707"/>
                </a:cubicBezTo>
                <a:cubicBezTo>
                  <a:pt x="344" y="1706"/>
                  <a:pt x="344" y="1706"/>
                  <a:pt x="344" y="1705"/>
                </a:cubicBezTo>
                <a:cubicBezTo>
                  <a:pt x="344" y="1705"/>
                  <a:pt x="343" y="1705"/>
                  <a:pt x="343" y="1705"/>
                </a:cubicBezTo>
                <a:cubicBezTo>
                  <a:pt x="331" y="1703"/>
                  <a:pt x="331" y="1703"/>
                  <a:pt x="331" y="1703"/>
                </a:cubicBezTo>
                <a:cubicBezTo>
                  <a:pt x="331" y="1703"/>
                  <a:pt x="331" y="1703"/>
                  <a:pt x="331" y="1704"/>
                </a:cubicBezTo>
                <a:cubicBezTo>
                  <a:pt x="306" y="1714"/>
                  <a:pt x="306" y="1714"/>
                  <a:pt x="306" y="1714"/>
                </a:cubicBezTo>
                <a:cubicBezTo>
                  <a:pt x="284" y="1723"/>
                  <a:pt x="284" y="1723"/>
                  <a:pt x="284" y="1723"/>
                </a:cubicBezTo>
                <a:cubicBezTo>
                  <a:pt x="271" y="1722"/>
                  <a:pt x="271" y="1722"/>
                  <a:pt x="271" y="1722"/>
                </a:cubicBezTo>
                <a:cubicBezTo>
                  <a:pt x="253" y="1721"/>
                  <a:pt x="253" y="1721"/>
                  <a:pt x="253" y="1721"/>
                </a:cubicBezTo>
                <a:cubicBezTo>
                  <a:pt x="249" y="1721"/>
                  <a:pt x="249" y="1721"/>
                  <a:pt x="249" y="1721"/>
                </a:cubicBezTo>
                <a:cubicBezTo>
                  <a:pt x="240" y="1721"/>
                  <a:pt x="240" y="1721"/>
                  <a:pt x="240" y="1721"/>
                </a:cubicBezTo>
                <a:cubicBezTo>
                  <a:pt x="247" y="1701"/>
                  <a:pt x="247" y="1701"/>
                  <a:pt x="247" y="1701"/>
                </a:cubicBezTo>
                <a:cubicBezTo>
                  <a:pt x="272" y="1677"/>
                  <a:pt x="272" y="1677"/>
                  <a:pt x="272" y="1677"/>
                </a:cubicBezTo>
                <a:cubicBezTo>
                  <a:pt x="276" y="1673"/>
                  <a:pt x="276" y="1673"/>
                  <a:pt x="276" y="1673"/>
                </a:cubicBezTo>
                <a:cubicBezTo>
                  <a:pt x="318" y="1655"/>
                  <a:pt x="318" y="1655"/>
                  <a:pt x="318" y="1655"/>
                </a:cubicBezTo>
                <a:cubicBezTo>
                  <a:pt x="325" y="1654"/>
                  <a:pt x="325" y="1654"/>
                  <a:pt x="325" y="1654"/>
                </a:cubicBezTo>
                <a:cubicBezTo>
                  <a:pt x="354" y="1648"/>
                  <a:pt x="354" y="1648"/>
                  <a:pt x="354" y="1648"/>
                </a:cubicBezTo>
                <a:cubicBezTo>
                  <a:pt x="367" y="1645"/>
                  <a:pt x="367" y="1645"/>
                  <a:pt x="367" y="1645"/>
                </a:cubicBezTo>
                <a:cubicBezTo>
                  <a:pt x="367" y="1645"/>
                  <a:pt x="367" y="1645"/>
                  <a:pt x="367" y="1644"/>
                </a:cubicBezTo>
                <a:cubicBezTo>
                  <a:pt x="401" y="1624"/>
                  <a:pt x="401" y="1624"/>
                  <a:pt x="401" y="1624"/>
                </a:cubicBezTo>
                <a:cubicBezTo>
                  <a:pt x="432" y="1608"/>
                  <a:pt x="432" y="1608"/>
                  <a:pt x="432" y="1608"/>
                </a:cubicBezTo>
                <a:cubicBezTo>
                  <a:pt x="466" y="1603"/>
                  <a:pt x="466" y="1603"/>
                  <a:pt x="466" y="1603"/>
                </a:cubicBezTo>
                <a:cubicBezTo>
                  <a:pt x="468" y="1603"/>
                  <a:pt x="468" y="1603"/>
                  <a:pt x="468" y="1603"/>
                </a:cubicBezTo>
                <a:cubicBezTo>
                  <a:pt x="475" y="1602"/>
                  <a:pt x="475" y="1602"/>
                  <a:pt x="475" y="1602"/>
                </a:cubicBezTo>
                <a:cubicBezTo>
                  <a:pt x="485" y="1603"/>
                  <a:pt x="485" y="1603"/>
                  <a:pt x="485" y="1603"/>
                </a:cubicBezTo>
                <a:cubicBezTo>
                  <a:pt x="486" y="1613"/>
                  <a:pt x="486" y="1613"/>
                  <a:pt x="486" y="1613"/>
                </a:cubicBezTo>
                <a:cubicBezTo>
                  <a:pt x="473" y="1618"/>
                  <a:pt x="473" y="1618"/>
                  <a:pt x="473" y="1618"/>
                </a:cubicBezTo>
                <a:cubicBezTo>
                  <a:pt x="472" y="1618"/>
                  <a:pt x="472" y="1618"/>
                  <a:pt x="472" y="1619"/>
                </a:cubicBezTo>
                <a:cubicBezTo>
                  <a:pt x="470" y="1628"/>
                  <a:pt x="470" y="1628"/>
                  <a:pt x="470" y="1628"/>
                </a:cubicBezTo>
                <a:cubicBezTo>
                  <a:pt x="470" y="1629"/>
                  <a:pt x="470" y="1629"/>
                  <a:pt x="470" y="1629"/>
                </a:cubicBezTo>
                <a:cubicBezTo>
                  <a:pt x="470" y="1630"/>
                  <a:pt x="471" y="1630"/>
                  <a:pt x="471" y="1630"/>
                </a:cubicBezTo>
                <a:cubicBezTo>
                  <a:pt x="484" y="1630"/>
                  <a:pt x="484" y="1630"/>
                  <a:pt x="484" y="1630"/>
                </a:cubicBezTo>
                <a:cubicBezTo>
                  <a:pt x="493" y="1629"/>
                  <a:pt x="493" y="1629"/>
                  <a:pt x="493" y="1629"/>
                </a:cubicBezTo>
                <a:cubicBezTo>
                  <a:pt x="491" y="1637"/>
                  <a:pt x="491" y="1637"/>
                  <a:pt x="491" y="1637"/>
                </a:cubicBezTo>
                <a:cubicBezTo>
                  <a:pt x="490" y="1640"/>
                  <a:pt x="490" y="1640"/>
                  <a:pt x="490" y="1640"/>
                </a:cubicBezTo>
                <a:cubicBezTo>
                  <a:pt x="489" y="1644"/>
                  <a:pt x="489" y="1644"/>
                  <a:pt x="489" y="1644"/>
                </a:cubicBezTo>
                <a:cubicBezTo>
                  <a:pt x="474" y="1668"/>
                  <a:pt x="474" y="1668"/>
                  <a:pt x="474" y="1668"/>
                </a:cubicBezTo>
                <a:cubicBezTo>
                  <a:pt x="474" y="1668"/>
                  <a:pt x="474" y="1668"/>
                  <a:pt x="474" y="1668"/>
                </a:cubicBezTo>
                <a:cubicBezTo>
                  <a:pt x="477" y="1683"/>
                  <a:pt x="477" y="1683"/>
                  <a:pt x="477" y="1683"/>
                </a:cubicBezTo>
                <a:cubicBezTo>
                  <a:pt x="478" y="1684"/>
                  <a:pt x="478" y="1684"/>
                  <a:pt x="478" y="1684"/>
                </a:cubicBezTo>
                <a:cubicBezTo>
                  <a:pt x="479" y="1684"/>
                  <a:pt x="479" y="1684"/>
                  <a:pt x="479" y="1684"/>
                </a:cubicBezTo>
                <a:cubicBezTo>
                  <a:pt x="503" y="1654"/>
                  <a:pt x="503" y="1654"/>
                  <a:pt x="503" y="1654"/>
                </a:cubicBezTo>
                <a:cubicBezTo>
                  <a:pt x="520" y="1651"/>
                  <a:pt x="520" y="1651"/>
                  <a:pt x="520" y="1651"/>
                </a:cubicBezTo>
                <a:cubicBezTo>
                  <a:pt x="522" y="1651"/>
                  <a:pt x="522" y="1651"/>
                  <a:pt x="522" y="1651"/>
                </a:cubicBezTo>
                <a:cubicBezTo>
                  <a:pt x="527" y="1649"/>
                  <a:pt x="527" y="1649"/>
                  <a:pt x="527" y="1649"/>
                </a:cubicBezTo>
                <a:cubicBezTo>
                  <a:pt x="543" y="1649"/>
                  <a:pt x="543" y="1649"/>
                  <a:pt x="543" y="1649"/>
                </a:cubicBezTo>
                <a:cubicBezTo>
                  <a:pt x="547" y="1655"/>
                  <a:pt x="547" y="1655"/>
                  <a:pt x="547" y="1655"/>
                </a:cubicBezTo>
                <a:cubicBezTo>
                  <a:pt x="549" y="1657"/>
                  <a:pt x="549" y="1657"/>
                  <a:pt x="549" y="1657"/>
                </a:cubicBezTo>
                <a:cubicBezTo>
                  <a:pt x="551" y="1661"/>
                  <a:pt x="551" y="1661"/>
                  <a:pt x="551" y="1661"/>
                </a:cubicBezTo>
                <a:cubicBezTo>
                  <a:pt x="551" y="1661"/>
                  <a:pt x="552" y="1662"/>
                  <a:pt x="552" y="1662"/>
                </a:cubicBezTo>
                <a:cubicBezTo>
                  <a:pt x="552" y="1662"/>
                  <a:pt x="553" y="1662"/>
                  <a:pt x="553" y="1662"/>
                </a:cubicBezTo>
                <a:cubicBezTo>
                  <a:pt x="557" y="1658"/>
                  <a:pt x="557" y="1658"/>
                  <a:pt x="557" y="1658"/>
                </a:cubicBezTo>
                <a:cubicBezTo>
                  <a:pt x="565" y="1651"/>
                  <a:pt x="565" y="1651"/>
                  <a:pt x="565" y="1651"/>
                </a:cubicBezTo>
                <a:cubicBezTo>
                  <a:pt x="565" y="1650"/>
                  <a:pt x="565" y="1650"/>
                  <a:pt x="565" y="1649"/>
                </a:cubicBezTo>
                <a:cubicBezTo>
                  <a:pt x="555" y="1631"/>
                  <a:pt x="555" y="1631"/>
                  <a:pt x="555" y="1631"/>
                </a:cubicBezTo>
                <a:cubicBezTo>
                  <a:pt x="555" y="1631"/>
                  <a:pt x="555" y="1631"/>
                  <a:pt x="554" y="1631"/>
                </a:cubicBezTo>
                <a:cubicBezTo>
                  <a:pt x="533" y="1630"/>
                  <a:pt x="533" y="1630"/>
                  <a:pt x="533" y="1630"/>
                </a:cubicBezTo>
                <a:cubicBezTo>
                  <a:pt x="517" y="1631"/>
                  <a:pt x="517" y="1631"/>
                  <a:pt x="517" y="1631"/>
                </a:cubicBezTo>
                <a:cubicBezTo>
                  <a:pt x="513" y="1615"/>
                  <a:pt x="513" y="1615"/>
                  <a:pt x="513" y="1615"/>
                </a:cubicBezTo>
                <a:cubicBezTo>
                  <a:pt x="505" y="1600"/>
                  <a:pt x="505" y="1600"/>
                  <a:pt x="505" y="1600"/>
                </a:cubicBezTo>
                <a:cubicBezTo>
                  <a:pt x="517" y="1596"/>
                  <a:pt x="517" y="1596"/>
                  <a:pt x="517" y="1596"/>
                </a:cubicBezTo>
                <a:cubicBezTo>
                  <a:pt x="536" y="1592"/>
                  <a:pt x="536" y="1592"/>
                  <a:pt x="536" y="1592"/>
                </a:cubicBezTo>
                <a:cubicBezTo>
                  <a:pt x="538" y="1592"/>
                  <a:pt x="538" y="1592"/>
                  <a:pt x="538" y="1592"/>
                </a:cubicBezTo>
                <a:cubicBezTo>
                  <a:pt x="550" y="1596"/>
                  <a:pt x="550" y="1596"/>
                  <a:pt x="550" y="1596"/>
                </a:cubicBezTo>
                <a:cubicBezTo>
                  <a:pt x="549" y="1614"/>
                  <a:pt x="549" y="1614"/>
                  <a:pt x="549" y="1614"/>
                </a:cubicBezTo>
                <a:cubicBezTo>
                  <a:pt x="549" y="1614"/>
                  <a:pt x="549" y="1614"/>
                  <a:pt x="549" y="1614"/>
                </a:cubicBezTo>
                <a:cubicBezTo>
                  <a:pt x="550" y="1615"/>
                  <a:pt x="550" y="1615"/>
                  <a:pt x="550" y="1615"/>
                </a:cubicBezTo>
                <a:cubicBezTo>
                  <a:pt x="574" y="1608"/>
                  <a:pt x="574" y="1608"/>
                  <a:pt x="574" y="1608"/>
                </a:cubicBezTo>
                <a:cubicBezTo>
                  <a:pt x="579" y="1606"/>
                  <a:pt x="579" y="1606"/>
                  <a:pt x="579" y="1606"/>
                </a:cubicBezTo>
                <a:cubicBezTo>
                  <a:pt x="580" y="1606"/>
                  <a:pt x="580" y="1606"/>
                  <a:pt x="580" y="1606"/>
                </a:cubicBezTo>
                <a:cubicBezTo>
                  <a:pt x="601" y="1595"/>
                  <a:pt x="601" y="1595"/>
                  <a:pt x="601" y="1595"/>
                </a:cubicBezTo>
                <a:cubicBezTo>
                  <a:pt x="601" y="1595"/>
                  <a:pt x="601" y="1595"/>
                  <a:pt x="601" y="1595"/>
                </a:cubicBezTo>
                <a:cubicBezTo>
                  <a:pt x="609" y="1575"/>
                  <a:pt x="609" y="1575"/>
                  <a:pt x="609" y="1575"/>
                </a:cubicBezTo>
                <a:cubicBezTo>
                  <a:pt x="645" y="1554"/>
                  <a:pt x="645" y="1554"/>
                  <a:pt x="645" y="1554"/>
                </a:cubicBezTo>
                <a:cubicBezTo>
                  <a:pt x="645" y="1553"/>
                  <a:pt x="645" y="1553"/>
                  <a:pt x="645" y="1553"/>
                </a:cubicBezTo>
                <a:cubicBezTo>
                  <a:pt x="652" y="1538"/>
                  <a:pt x="652" y="1538"/>
                  <a:pt x="652" y="1538"/>
                </a:cubicBezTo>
                <a:cubicBezTo>
                  <a:pt x="652" y="1538"/>
                  <a:pt x="652" y="1537"/>
                  <a:pt x="651" y="1537"/>
                </a:cubicBezTo>
                <a:cubicBezTo>
                  <a:pt x="649" y="1535"/>
                  <a:pt x="649" y="1535"/>
                  <a:pt x="649" y="1535"/>
                </a:cubicBezTo>
                <a:cubicBezTo>
                  <a:pt x="645" y="1529"/>
                  <a:pt x="645" y="1529"/>
                  <a:pt x="645" y="1529"/>
                </a:cubicBezTo>
                <a:cubicBezTo>
                  <a:pt x="645" y="1528"/>
                  <a:pt x="644" y="1528"/>
                  <a:pt x="644" y="1528"/>
                </a:cubicBezTo>
                <a:cubicBezTo>
                  <a:pt x="626" y="1539"/>
                  <a:pt x="626" y="1539"/>
                  <a:pt x="626" y="1539"/>
                </a:cubicBezTo>
                <a:cubicBezTo>
                  <a:pt x="594" y="1550"/>
                  <a:pt x="594" y="1550"/>
                  <a:pt x="594" y="1550"/>
                </a:cubicBezTo>
                <a:cubicBezTo>
                  <a:pt x="593" y="1550"/>
                  <a:pt x="593" y="1550"/>
                  <a:pt x="593" y="1550"/>
                </a:cubicBezTo>
                <a:cubicBezTo>
                  <a:pt x="582" y="1568"/>
                  <a:pt x="582" y="1568"/>
                  <a:pt x="582" y="1568"/>
                </a:cubicBezTo>
                <a:cubicBezTo>
                  <a:pt x="559" y="1576"/>
                  <a:pt x="559" y="1576"/>
                  <a:pt x="559" y="1576"/>
                </a:cubicBezTo>
                <a:cubicBezTo>
                  <a:pt x="541" y="1569"/>
                  <a:pt x="541" y="1569"/>
                  <a:pt x="541" y="1569"/>
                </a:cubicBezTo>
                <a:cubicBezTo>
                  <a:pt x="541" y="1569"/>
                  <a:pt x="540" y="1569"/>
                  <a:pt x="540" y="1569"/>
                </a:cubicBezTo>
                <a:cubicBezTo>
                  <a:pt x="537" y="1571"/>
                  <a:pt x="537" y="1571"/>
                  <a:pt x="537" y="1571"/>
                </a:cubicBezTo>
                <a:cubicBezTo>
                  <a:pt x="530" y="1574"/>
                  <a:pt x="530" y="1574"/>
                  <a:pt x="530" y="1574"/>
                </a:cubicBezTo>
                <a:cubicBezTo>
                  <a:pt x="506" y="1589"/>
                  <a:pt x="506" y="1589"/>
                  <a:pt x="506" y="1589"/>
                </a:cubicBezTo>
                <a:cubicBezTo>
                  <a:pt x="495" y="1583"/>
                  <a:pt x="495" y="1583"/>
                  <a:pt x="495" y="1583"/>
                </a:cubicBezTo>
                <a:cubicBezTo>
                  <a:pt x="513" y="1561"/>
                  <a:pt x="513" y="1561"/>
                  <a:pt x="513" y="1561"/>
                </a:cubicBezTo>
                <a:cubicBezTo>
                  <a:pt x="513" y="1560"/>
                  <a:pt x="513" y="1560"/>
                  <a:pt x="513" y="1560"/>
                </a:cubicBezTo>
                <a:cubicBezTo>
                  <a:pt x="512" y="1559"/>
                  <a:pt x="512" y="1559"/>
                  <a:pt x="512" y="1559"/>
                </a:cubicBezTo>
                <a:cubicBezTo>
                  <a:pt x="489" y="1559"/>
                  <a:pt x="489" y="1559"/>
                  <a:pt x="489" y="1559"/>
                </a:cubicBezTo>
                <a:cubicBezTo>
                  <a:pt x="489" y="1559"/>
                  <a:pt x="489" y="1559"/>
                  <a:pt x="488" y="1559"/>
                </a:cubicBezTo>
                <a:cubicBezTo>
                  <a:pt x="466" y="1581"/>
                  <a:pt x="466" y="1581"/>
                  <a:pt x="466" y="1581"/>
                </a:cubicBezTo>
                <a:cubicBezTo>
                  <a:pt x="458" y="1583"/>
                  <a:pt x="458" y="1583"/>
                  <a:pt x="458" y="1583"/>
                </a:cubicBezTo>
                <a:cubicBezTo>
                  <a:pt x="440" y="1589"/>
                  <a:pt x="440" y="1589"/>
                  <a:pt x="440" y="1589"/>
                </a:cubicBezTo>
                <a:cubicBezTo>
                  <a:pt x="425" y="1581"/>
                  <a:pt x="425" y="1581"/>
                  <a:pt x="425" y="1581"/>
                </a:cubicBezTo>
                <a:cubicBezTo>
                  <a:pt x="424" y="1580"/>
                  <a:pt x="424" y="1580"/>
                  <a:pt x="423" y="1581"/>
                </a:cubicBezTo>
                <a:cubicBezTo>
                  <a:pt x="420" y="1583"/>
                  <a:pt x="420" y="1583"/>
                  <a:pt x="420" y="1583"/>
                </a:cubicBezTo>
                <a:cubicBezTo>
                  <a:pt x="403" y="1594"/>
                  <a:pt x="403" y="1594"/>
                  <a:pt x="403" y="1594"/>
                </a:cubicBezTo>
                <a:cubicBezTo>
                  <a:pt x="382" y="1614"/>
                  <a:pt x="382" y="1614"/>
                  <a:pt x="382" y="1614"/>
                </a:cubicBezTo>
                <a:cubicBezTo>
                  <a:pt x="366" y="1621"/>
                  <a:pt x="366" y="1621"/>
                  <a:pt x="366" y="1621"/>
                </a:cubicBezTo>
                <a:cubicBezTo>
                  <a:pt x="351" y="1627"/>
                  <a:pt x="351" y="1627"/>
                  <a:pt x="351" y="1627"/>
                </a:cubicBezTo>
                <a:cubicBezTo>
                  <a:pt x="339" y="1624"/>
                  <a:pt x="339" y="1624"/>
                  <a:pt x="339" y="1624"/>
                </a:cubicBezTo>
                <a:cubicBezTo>
                  <a:pt x="336" y="1620"/>
                  <a:pt x="336" y="1620"/>
                  <a:pt x="336" y="1620"/>
                </a:cubicBezTo>
                <a:cubicBezTo>
                  <a:pt x="336" y="1616"/>
                  <a:pt x="336" y="1616"/>
                  <a:pt x="336" y="1616"/>
                </a:cubicBezTo>
                <a:cubicBezTo>
                  <a:pt x="363" y="1595"/>
                  <a:pt x="363" y="1595"/>
                  <a:pt x="363" y="1595"/>
                </a:cubicBezTo>
                <a:cubicBezTo>
                  <a:pt x="380" y="1581"/>
                  <a:pt x="380" y="1581"/>
                  <a:pt x="380" y="1581"/>
                </a:cubicBezTo>
                <a:cubicBezTo>
                  <a:pt x="394" y="1573"/>
                  <a:pt x="394" y="1573"/>
                  <a:pt x="394" y="1573"/>
                </a:cubicBezTo>
                <a:cubicBezTo>
                  <a:pt x="415" y="1564"/>
                  <a:pt x="415" y="1564"/>
                  <a:pt x="415" y="1564"/>
                </a:cubicBezTo>
                <a:cubicBezTo>
                  <a:pt x="417" y="1563"/>
                  <a:pt x="417" y="1563"/>
                  <a:pt x="417" y="1563"/>
                </a:cubicBezTo>
                <a:cubicBezTo>
                  <a:pt x="431" y="1557"/>
                  <a:pt x="431" y="1557"/>
                  <a:pt x="431" y="1557"/>
                </a:cubicBezTo>
                <a:cubicBezTo>
                  <a:pt x="468" y="1554"/>
                  <a:pt x="468" y="1554"/>
                  <a:pt x="468" y="1554"/>
                </a:cubicBezTo>
                <a:cubicBezTo>
                  <a:pt x="488" y="1554"/>
                  <a:pt x="488" y="1554"/>
                  <a:pt x="488" y="1554"/>
                </a:cubicBezTo>
                <a:cubicBezTo>
                  <a:pt x="489" y="1554"/>
                  <a:pt x="489" y="1553"/>
                  <a:pt x="489" y="1553"/>
                </a:cubicBezTo>
                <a:cubicBezTo>
                  <a:pt x="492" y="1544"/>
                  <a:pt x="492" y="1544"/>
                  <a:pt x="492" y="1544"/>
                </a:cubicBezTo>
                <a:cubicBezTo>
                  <a:pt x="492" y="1544"/>
                  <a:pt x="492" y="1544"/>
                  <a:pt x="492" y="1544"/>
                </a:cubicBezTo>
                <a:cubicBezTo>
                  <a:pt x="492" y="1543"/>
                  <a:pt x="492" y="1543"/>
                  <a:pt x="492" y="1543"/>
                </a:cubicBezTo>
                <a:cubicBezTo>
                  <a:pt x="467" y="1536"/>
                  <a:pt x="467" y="1536"/>
                  <a:pt x="467" y="1536"/>
                </a:cubicBezTo>
                <a:cubicBezTo>
                  <a:pt x="469" y="1527"/>
                  <a:pt x="469" y="1527"/>
                  <a:pt x="469" y="1527"/>
                </a:cubicBezTo>
                <a:cubicBezTo>
                  <a:pt x="469" y="1527"/>
                  <a:pt x="469" y="1526"/>
                  <a:pt x="468" y="1526"/>
                </a:cubicBezTo>
                <a:cubicBezTo>
                  <a:pt x="459" y="1519"/>
                  <a:pt x="459" y="1519"/>
                  <a:pt x="459" y="1519"/>
                </a:cubicBezTo>
                <a:cubicBezTo>
                  <a:pt x="459" y="1518"/>
                  <a:pt x="458" y="1518"/>
                  <a:pt x="458" y="1519"/>
                </a:cubicBezTo>
                <a:cubicBezTo>
                  <a:pt x="442" y="1526"/>
                  <a:pt x="442" y="1526"/>
                  <a:pt x="442" y="1526"/>
                </a:cubicBezTo>
                <a:cubicBezTo>
                  <a:pt x="432" y="1532"/>
                  <a:pt x="432" y="1532"/>
                  <a:pt x="432" y="1532"/>
                </a:cubicBezTo>
                <a:cubicBezTo>
                  <a:pt x="400" y="1541"/>
                  <a:pt x="400" y="1541"/>
                  <a:pt x="400" y="1541"/>
                </a:cubicBezTo>
                <a:cubicBezTo>
                  <a:pt x="391" y="1544"/>
                  <a:pt x="391" y="1544"/>
                  <a:pt x="391" y="1544"/>
                </a:cubicBezTo>
                <a:cubicBezTo>
                  <a:pt x="389" y="1544"/>
                  <a:pt x="389" y="1544"/>
                  <a:pt x="389" y="1544"/>
                </a:cubicBezTo>
                <a:cubicBezTo>
                  <a:pt x="379" y="1547"/>
                  <a:pt x="379" y="1547"/>
                  <a:pt x="379" y="1547"/>
                </a:cubicBezTo>
                <a:cubicBezTo>
                  <a:pt x="378" y="1535"/>
                  <a:pt x="378" y="1535"/>
                  <a:pt x="378" y="1535"/>
                </a:cubicBezTo>
                <a:cubicBezTo>
                  <a:pt x="377" y="1531"/>
                  <a:pt x="377" y="1531"/>
                  <a:pt x="377" y="1531"/>
                </a:cubicBezTo>
                <a:cubicBezTo>
                  <a:pt x="377" y="1531"/>
                  <a:pt x="377" y="1530"/>
                  <a:pt x="376" y="1530"/>
                </a:cubicBezTo>
                <a:cubicBezTo>
                  <a:pt x="376" y="1530"/>
                  <a:pt x="376" y="1530"/>
                  <a:pt x="376" y="1530"/>
                </a:cubicBezTo>
                <a:cubicBezTo>
                  <a:pt x="376" y="1530"/>
                  <a:pt x="376" y="1530"/>
                  <a:pt x="376" y="1530"/>
                </a:cubicBezTo>
                <a:cubicBezTo>
                  <a:pt x="359" y="1535"/>
                  <a:pt x="359" y="1535"/>
                  <a:pt x="359" y="1535"/>
                </a:cubicBezTo>
                <a:cubicBezTo>
                  <a:pt x="337" y="1524"/>
                  <a:pt x="337" y="1524"/>
                  <a:pt x="337" y="1524"/>
                </a:cubicBezTo>
                <a:cubicBezTo>
                  <a:pt x="341" y="1508"/>
                  <a:pt x="341" y="1508"/>
                  <a:pt x="341" y="1508"/>
                </a:cubicBezTo>
                <a:cubicBezTo>
                  <a:pt x="379" y="1489"/>
                  <a:pt x="379" y="1489"/>
                  <a:pt x="379" y="1489"/>
                </a:cubicBezTo>
                <a:cubicBezTo>
                  <a:pt x="379" y="1489"/>
                  <a:pt x="379" y="1489"/>
                  <a:pt x="379" y="1489"/>
                </a:cubicBezTo>
                <a:cubicBezTo>
                  <a:pt x="384" y="1471"/>
                  <a:pt x="384" y="1471"/>
                  <a:pt x="384" y="1471"/>
                </a:cubicBezTo>
                <a:cubicBezTo>
                  <a:pt x="384" y="1470"/>
                  <a:pt x="384" y="1470"/>
                  <a:pt x="384" y="1470"/>
                </a:cubicBezTo>
                <a:cubicBezTo>
                  <a:pt x="383" y="1468"/>
                  <a:pt x="383" y="1468"/>
                  <a:pt x="383" y="1468"/>
                </a:cubicBezTo>
                <a:cubicBezTo>
                  <a:pt x="379" y="1455"/>
                  <a:pt x="379" y="1455"/>
                  <a:pt x="379" y="1455"/>
                </a:cubicBezTo>
                <a:cubicBezTo>
                  <a:pt x="379" y="1455"/>
                  <a:pt x="379" y="1455"/>
                  <a:pt x="379" y="1454"/>
                </a:cubicBezTo>
                <a:cubicBezTo>
                  <a:pt x="376" y="1452"/>
                  <a:pt x="376" y="1452"/>
                  <a:pt x="376" y="1452"/>
                </a:cubicBezTo>
                <a:cubicBezTo>
                  <a:pt x="364" y="1440"/>
                  <a:pt x="364" y="1440"/>
                  <a:pt x="364" y="1440"/>
                </a:cubicBezTo>
                <a:cubicBezTo>
                  <a:pt x="382" y="1439"/>
                  <a:pt x="382" y="1439"/>
                  <a:pt x="382" y="1439"/>
                </a:cubicBezTo>
                <a:cubicBezTo>
                  <a:pt x="383" y="1439"/>
                  <a:pt x="383" y="1439"/>
                  <a:pt x="383" y="1439"/>
                </a:cubicBezTo>
                <a:cubicBezTo>
                  <a:pt x="383" y="1438"/>
                  <a:pt x="383" y="1438"/>
                  <a:pt x="383" y="1437"/>
                </a:cubicBezTo>
                <a:cubicBezTo>
                  <a:pt x="365" y="1418"/>
                  <a:pt x="365" y="1418"/>
                  <a:pt x="365" y="1418"/>
                </a:cubicBezTo>
                <a:cubicBezTo>
                  <a:pt x="365" y="1418"/>
                  <a:pt x="365" y="1418"/>
                  <a:pt x="365" y="1418"/>
                </a:cubicBezTo>
                <a:cubicBezTo>
                  <a:pt x="350" y="1410"/>
                  <a:pt x="350" y="1410"/>
                  <a:pt x="350" y="1410"/>
                </a:cubicBezTo>
                <a:cubicBezTo>
                  <a:pt x="349" y="1409"/>
                  <a:pt x="349" y="1409"/>
                  <a:pt x="349" y="1409"/>
                </a:cubicBezTo>
                <a:cubicBezTo>
                  <a:pt x="335" y="1398"/>
                  <a:pt x="335" y="1398"/>
                  <a:pt x="335" y="1398"/>
                </a:cubicBezTo>
                <a:cubicBezTo>
                  <a:pt x="342" y="1394"/>
                  <a:pt x="342" y="1394"/>
                  <a:pt x="342" y="1394"/>
                </a:cubicBezTo>
                <a:cubicBezTo>
                  <a:pt x="346" y="1393"/>
                  <a:pt x="346" y="1393"/>
                  <a:pt x="346" y="1393"/>
                </a:cubicBezTo>
                <a:cubicBezTo>
                  <a:pt x="369" y="1385"/>
                  <a:pt x="369" y="1385"/>
                  <a:pt x="369" y="1385"/>
                </a:cubicBezTo>
                <a:cubicBezTo>
                  <a:pt x="380" y="1396"/>
                  <a:pt x="380" y="1396"/>
                  <a:pt x="380" y="1396"/>
                </a:cubicBezTo>
                <a:cubicBezTo>
                  <a:pt x="387" y="1404"/>
                  <a:pt x="387" y="1404"/>
                  <a:pt x="387" y="1404"/>
                </a:cubicBezTo>
                <a:cubicBezTo>
                  <a:pt x="390" y="1407"/>
                  <a:pt x="390" y="1407"/>
                  <a:pt x="390" y="1407"/>
                </a:cubicBezTo>
                <a:cubicBezTo>
                  <a:pt x="397" y="1420"/>
                  <a:pt x="397" y="1420"/>
                  <a:pt x="397" y="1420"/>
                </a:cubicBezTo>
                <a:cubicBezTo>
                  <a:pt x="404" y="1430"/>
                  <a:pt x="404" y="1430"/>
                  <a:pt x="404" y="1430"/>
                </a:cubicBezTo>
                <a:cubicBezTo>
                  <a:pt x="396" y="1449"/>
                  <a:pt x="396" y="1449"/>
                  <a:pt x="396" y="1449"/>
                </a:cubicBezTo>
                <a:cubicBezTo>
                  <a:pt x="396" y="1449"/>
                  <a:pt x="396" y="1449"/>
                  <a:pt x="396" y="1450"/>
                </a:cubicBezTo>
                <a:cubicBezTo>
                  <a:pt x="397" y="1450"/>
                  <a:pt x="397" y="1450"/>
                  <a:pt x="397" y="1450"/>
                </a:cubicBezTo>
                <a:cubicBezTo>
                  <a:pt x="419" y="1451"/>
                  <a:pt x="419" y="1451"/>
                  <a:pt x="419" y="1451"/>
                </a:cubicBezTo>
                <a:cubicBezTo>
                  <a:pt x="419" y="1451"/>
                  <a:pt x="419" y="1451"/>
                  <a:pt x="419" y="1451"/>
                </a:cubicBezTo>
                <a:cubicBezTo>
                  <a:pt x="453" y="1440"/>
                  <a:pt x="453" y="1440"/>
                  <a:pt x="453" y="1440"/>
                </a:cubicBezTo>
                <a:cubicBezTo>
                  <a:pt x="454" y="1440"/>
                  <a:pt x="454" y="1440"/>
                  <a:pt x="454" y="1439"/>
                </a:cubicBezTo>
                <a:cubicBezTo>
                  <a:pt x="454" y="1439"/>
                  <a:pt x="454" y="1439"/>
                  <a:pt x="453" y="1438"/>
                </a:cubicBezTo>
                <a:cubicBezTo>
                  <a:pt x="447" y="1435"/>
                  <a:pt x="447" y="1435"/>
                  <a:pt x="447" y="1435"/>
                </a:cubicBezTo>
                <a:cubicBezTo>
                  <a:pt x="430" y="1429"/>
                  <a:pt x="430" y="1429"/>
                  <a:pt x="430" y="1429"/>
                </a:cubicBezTo>
                <a:cubicBezTo>
                  <a:pt x="420" y="1425"/>
                  <a:pt x="420" y="1425"/>
                  <a:pt x="420" y="1425"/>
                </a:cubicBezTo>
                <a:cubicBezTo>
                  <a:pt x="422" y="1409"/>
                  <a:pt x="422" y="1409"/>
                  <a:pt x="422" y="1409"/>
                </a:cubicBezTo>
                <a:cubicBezTo>
                  <a:pt x="422" y="1408"/>
                  <a:pt x="422" y="1408"/>
                  <a:pt x="422" y="1408"/>
                </a:cubicBezTo>
                <a:cubicBezTo>
                  <a:pt x="422" y="1408"/>
                  <a:pt x="422" y="1408"/>
                  <a:pt x="422" y="1408"/>
                </a:cubicBezTo>
                <a:cubicBezTo>
                  <a:pt x="414" y="1396"/>
                  <a:pt x="414" y="1396"/>
                  <a:pt x="414" y="1396"/>
                </a:cubicBezTo>
                <a:cubicBezTo>
                  <a:pt x="446" y="1393"/>
                  <a:pt x="446" y="1393"/>
                  <a:pt x="446" y="1393"/>
                </a:cubicBezTo>
                <a:cubicBezTo>
                  <a:pt x="469" y="1389"/>
                  <a:pt x="469" y="1389"/>
                  <a:pt x="469" y="1389"/>
                </a:cubicBezTo>
                <a:cubicBezTo>
                  <a:pt x="472" y="1388"/>
                  <a:pt x="472" y="1388"/>
                  <a:pt x="472" y="1388"/>
                </a:cubicBezTo>
                <a:cubicBezTo>
                  <a:pt x="514" y="1406"/>
                  <a:pt x="514" y="1406"/>
                  <a:pt x="514" y="1406"/>
                </a:cubicBezTo>
                <a:cubicBezTo>
                  <a:pt x="515" y="1407"/>
                  <a:pt x="515" y="1407"/>
                  <a:pt x="515" y="1407"/>
                </a:cubicBezTo>
                <a:cubicBezTo>
                  <a:pt x="516" y="1407"/>
                  <a:pt x="516" y="1407"/>
                  <a:pt x="516" y="1407"/>
                </a:cubicBezTo>
                <a:cubicBezTo>
                  <a:pt x="517" y="1407"/>
                  <a:pt x="517" y="1407"/>
                  <a:pt x="517" y="1406"/>
                </a:cubicBezTo>
                <a:cubicBezTo>
                  <a:pt x="517" y="1390"/>
                  <a:pt x="517" y="1390"/>
                  <a:pt x="517" y="1390"/>
                </a:cubicBezTo>
                <a:cubicBezTo>
                  <a:pt x="517" y="1390"/>
                  <a:pt x="517" y="1389"/>
                  <a:pt x="516" y="1389"/>
                </a:cubicBezTo>
                <a:cubicBezTo>
                  <a:pt x="497" y="1380"/>
                  <a:pt x="497" y="1380"/>
                  <a:pt x="497" y="1380"/>
                </a:cubicBezTo>
                <a:cubicBezTo>
                  <a:pt x="490" y="1375"/>
                  <a:pt x="490" y="1375"/>
                  <a:pt x="490" y="1375"/>
                </a:cubicBezTo>
                <a:cubicBezTo>
                  <a:pt x="478" y="1372"/>
                  <a:pt x="478" y="1372"/>
                  <a:pt x="478" y="1372"/>
                </a:cubicBezTo>
                <a:cubicBezTo>
                  <a:pt x="499" y="1357"/>
                  <a:pt x="499" y="1357"/>
                  <a:pt x="499" y="1357"/>
                </a:cubicBezTo>
                <a:cubicBezTo>
                  <a:pt x="501" y="1356"/>
                  <a:pt x="501" y="1356"/>
                  <a:pt x="501" y="1356"/>
                </a:cubicBezTo>
                <a:cubicBezTo>
                  <a:pt x="521" y="1351"/>
                  <a:pt x="521" y="1351"/>
                  <a:pt x="521" y="1351"/>
                </a:cubicBezTo>
                <a:cubicBezTo>
                  <a:pt x="544" y="1354"/>
                  <a:pt x="544" y="1354"/>
                  <a:pt x="544" y="1354"/>
                </a:cubicBezTo>
                <a:cubicBezTo>
                  <a:pt x="544" y="1354"/>
                  <a:pt x="544" y="1354"/>
                  <a:pt x="545" y="1353"/>
                </a:cubicBezTo>
                <a:cubicBezTo>
                  <a:pt x="545" y="1353"/>
                  <a:pt x="545" y="1353"/>
                  <a:pt x="545" y="1352"/>
                </a:cubicBezTo>
                <a:cubicBezTo>
                  <a:pt x="539" y="1343"/>
                  <a:pt x="539" y="1343"/>
                  <a:pt x="539" y="1343"/>
                </a:cubicBezTo>
                <a:cubicBezTo>
                  <a:pt x="539" y="1342"/>
                  <a:pt x="539" y="1342"/>
                  <a:pt x="539" y="1342"/>
                </a:cubicBezTo>
                <a:cubicBezTo>
                  <a:pt x="518" y="1335"/>
                  <a:pt x="518" y="1335"/>
                  <a:pt x="518" y="1335"/>
                </a:cubicBezTo>
                <a:cubicBezTo>
                  <a:pt x="518" y="1335"/>
                  <a:pt x="518" y="1334"/>
                  <a:pt x="518" y="1335"/>
                </a:cubicBezTo>
                <a:cubicBezTo>
                  <a:pt x="502" y="1337"/>
                  <a:pt x="502" y="1337"/>
                  <a:pt x="502" y="1337"/>
                </a:cubicBezTo>
                <a:cubicBezTo>
                  <a:pt x="494" y="1339"/>
                  <a:pt x="494" y="1339"/>
                  <a:pt x="494" y="1339"/>
                </a:cubicBezTo>
                <a:cubicBezTo>
                  <a:pt x="494" y="1339"/>
                  <a:pt x="494" y="1339"/>
                  <a:pt x="494" y="1339"/>
                </a:cubicBezTo>
                <a:cubicBezTo>
                  <a:pt x="464" y="1371"/>
                  <a:pt x="464" y="1371"/>
                  <a:pt x="464" y="1371"/>
                </a:cubicBezTo>
                <a:cubicBezTo>
                  <a:pt x="424" y="1372"/>
                  <a:pt x="424" y="1372"/>
                  <a:pt x="424" y="1372"/>
                </a:cubicBezTo>
                <a:cubicBezTo>
                  <a:pt x="401" y="1374"/>
                  <a:pt x="401" y="1374"/>
                  <a:pt x="401" y="1374"/>
                </a:cubicBezTo>
                <a:cubicBezTo>
                  <a:pt x="412" y="1344"/>
                  <a:pt x="412" y="1344"/>
                  <a:pt x="412" y="1344"/>
                </a:cubicBezTo>
                <a:cubicBezTo>
                  <a:pt x="412" y="1344"/>
                  <a:pt x="412" y="1344"/>
                  <a:pt x="412" y="1344"/>
                </a:cubicBezTo>
                <a:cubicBezTo>
                  <a:pt x="412" y="1344"/>
                  <a:pt x="412" y="1344"/>
                  <a:pt x="412" y="1344"/>
                </a:cubicBezTo>
                <a:cubicBezTo>
                  <a:pt x="426" y="1337"/>
                  <a:pt x="426" y="1337"/>
                  <a:pt x="426" y="1337"/>
                </a:cubicBezTo>
                <a:cubicBezTo>
                  <a:pt x="444" y="1328"/>
                  <a:pt x="444" y="1328"/>
                  <a:pt x="444" y="1328"/>
                </a:cubicBezTo>
                <a:cubicBezTo>
                  <a:pt x="444" y="1328"/>
                  <a:pt x="444" y="1328"/>
                  <a:pt x="444" y="1327"/>
                </a:cubicBezTo>
                <a:cubicBezTo>
                  <a:pt x="444" y="1327"/>
                  <a:pt x="444" y="1326"/>
                  <a:pt x="444" y="1326"/>
                </a:cubicBezTo>
                <a:cubicBezTo>
                  <a:pt x="434" y="1318"/>
                  <a:pt x="434" y="1318"/>
                  <a:pt x="434" y="1318"/>
                </a:cubicBezTo>
                <a:cubicBezTo>
                  <a:pt x="434" y="1318"/>
                  <a:pt x="434" y="1317"/>
                  <a:pt x="434" y="1317"/>
                </a:cubicBezTo>
                <a:cubicBezTo>
                  <a:pt x="403" y="1315"/>
                  <a:pt x="403" y="1315"/>
                  <a:pt x="403" y="1315"/>
                </a:cubicBezTo>
                <a:cubicBezTo>
                  <a:pt x="392" y="1302"/>
                  <a:pt x="392" y="1302"/>
                  <a:pt x="392" y="1302"/>
                </a:cubicBezTo>
                <a:cubicBezTo>
                  <a:pt x="420" y="1297"/>
                  <a:pt x="420" y="1297"/>
                  <a:pt x="420" y="1297"/>
                </a:cubicBezTo>
                <a:cubicBezTo>
                  <a:pt x="450" y="1303"/>
                  <a:pt x="450" y="1303"/>
                  <a:pt x="450" y="1303"/>
                </a:cubicBezTo>
                <a:cubicBezTo>
                  <a:pt x="463" y="1307"/>
                  <a:pt x="463" y="1307"/>
                  <a:pt x="463" y="1307"/>
                </a:cubicBezTo>
                <a:cubicBezTo>
                  <a:pt x="492" y="1316"/>
                  <a:pt x="492" y="1316"/>
                  <a:pt x="492" y="1316"/>
                </a:cubicBezTo>
                <a:cubicBezTo>
                  <a:pt x="492" y="1316"/>
                  <a:pt x="493" y="1316"/>
                  <a:pt x="493" y="1316"/>
                </a:cubicBezTo>
                <a:cubicBezTo>
                  <a:pt x="493" y="1316"/>
                  <a:pt x="494" y="1316"/>
                  <a:pt x="493" y="1315"/>
                </a:cubicBezTo>
                <a:cubicBezTo>
                  <a:pt x="492" y="1302"/>
                  <a:pt x="492" y="1302"/>
                  <a:pt x="492" y="1302"/>
                </a:cubicBezTo>
                <a:cubicBezTo>
                  <a:pt x="492" y="1302"/>
                  <a:pt x="492" y="1302"/>
                  <a:pt x="492" y="1301"/>
                </a:cubicBezTo>
                <a:cubicBezTo>
                  <a:pt x="480" y="1297"/>
                  <a:pt x="480" y="1297"/>
                  <a:pt x="480" y="1297"/>
                </a:cubicBezTo>
                <a:cubicBezTo>
                  <a:pt x="469" y="1294"/>
                  <a:pt x="469" y="1294"/>
                  <a:pt x="469" y="1294"/>
                </a:cubicBezTo>
                <a:cubicBezTo>
                  <a:pt x="429" y="1280"/>
                  <a:pt x="429" y="1280"/>
                  <a:pt x="429" y="1280"/>
                </a:cubicBezTo>
                <a:cubicBezTo>
                  <a:pt x="425" y="1274"/>
                  <a:pt x="425" y="1274"/>
                  <a:pt x="425" y="1274"/>
                </a:cubicBezTo>
                <a:cubicBezTo>
                  <a:pt x="422" y="1270"/>
                  <a:pt x="422" y="1270"/>
                  <a:pt x="422" y="1270"/>
                </a:cubicBezTo>
                <a:cubicBezTo>
                  <a:pt x="418" y="1264"/>
                  <a:pt x="418" y="1264"/>
                  <a:pt x="418" y="1264"/>
                </a:cubicBezTo>
                <a:cubicBezTo>
                  <a:pt x="418" y="1264"/>
                  <a:pt x="418" y="1264"/>
                  <a:pt x="418" y="1264"/>
                </a:cubicBezTo>
                <a:cubicBezTo>
                  <a:pt x="412" y="1260"/>
                  <a:pt x="412" y="1260"/>
                  <a:pt x="412" y="1260"/>
                </a:cubicBezTo>
                <a:cubicBezTo>
                  <a:pt x="422" y="1261"/>
                  <a:pt x="422" y="1261"/>
                  <a:pt x="422" y="1261"/>
                </a:cubicBezTo>
                <a:cubicBezTo>
                  <a:pt x="444" y="1263"/>
                  <a:pt x="444" y="1263"/>
                  <a:pt x="444" y="1263"/>
                </a:cubicBezTo>
                <a:cubicBezTo>
                  <a:pt x="447" y="1263"/>
                  <a:pt x="447" y="1263"/>
                  <a:pt x="447" y="1263"/>
                </a:cubicBezTo>
                <a:cubicBezTo>
                  <a:pt x="449" y="1263"/>
                  <a:pt x="449" y="1263"/>
                  <a:pt x="449" y="1263"/>
                </a:cubicBezTo>
                <a:cubicBezTo>
                  <a:pt x="471" y="1269"/>
                  <a:pt x="471" y="1269"/>
                  <a:pt x="471" y="1269"/>
                </a:cubicBezTo>
                <a:cubicBezTo>
                  <a:pt x="474" y="1270"/>
                  <a:pt x="474" y="1270"/>
                  <a:pt x="474" y="1270"/>
                </a:cubicBezTo>
                <a:cubicBezTo>
                  <a:pt x="476" y="1271"/>
                  <a:pt x="476" y="1271"/>
                  <a:pt x="476" y="1271"/>
                </a:cubicBezTo>
                <a:cubicBezTo>
                  <a:pt x="479" y="1273"/>
                  <a:pt x="479" y="1273"/>
                  <a:pt x="479" y="1273"/>
                </a:cubicBezTo>
                <a:cubicBezTo>
                  <a:pt x="491" y="1279"/>
                  <a:pt x="491" y="1279"/>
                  <a:pt x="491" y="1279"/>
                </a:cubicBezTo>
                <a:cubicBezTo>
                  <a:pt x="521" y="1284"/>
                  <a:pt x="521" y="1284"/>
                  <a:pt x="521" y="1284"/>
                </a:cubicBezTo>
                <a:cubicBezTo>
                  <a:pt x="521" y="1284"/>
                  <a:pt x="522" y="1284"/>
                  <a:pt x="522" y="1284"/>
                </a:cubicBezTo>
                <a:cubicBezTo>
                  <a:pt x="540" y="1277"/>
                  <a:pt x="540" y="1277"/>
                  <a:pt x="540" y="1277"/>
                </a:cubicBezTo>
                <a:cubicBezTo>
                  <a:pt x="549" y="1275"/>
                  <a:pt x="549" y="1275"/>
                  <a:pt x="549" y="1275"/>
                </a:cubicBezTo>
                <a:cubicBezTo>
                  <a:pt x="551" y="1275"/>
                  <a:pt x="551" y="1275"/>
                  <a:pt x="551" y="1275"/>
                </a:cubicBezTo>
                <a:cubicBezTo>
                  <a:pt x="565" y="1272"/>
                  <a:pt x="565" y="1272"/>
                  <a:pt x="565" y="1272"/>
                </a:cubicBezTo>
                <a:cubicBezTo>
                  <a:pt x="570" y="1271"/>
                  <a:pt x="570" y="1271"/>
                  <a:pt x="570" y="1271"/>
                </a:cubicBezTo>
                <a:cubicBezTo>
                  <a:pt x="582" y="1266"/>
                  <a:pt x="582" y="1266"/>
                  <a:pt x="582" y="1266"/>
                </a:cubicBezTo>
                <a:cubicBezTo>
                  <a:pt x="582" y="1266"/>
                  <a:pt x="582" y="1266"/>
                  <a:pt x="582" y="1265"/>
                </a:cubicBezTo>
                <a:cubicBezTo>
                  <a:pt x="582" y="1265"/>
                  <a:pt x="582" y="1264"/>
                  <a:pt x="582" y="1264"/>
                </a:cubicBezTo>
                <a:cubicBezTo>
                  <a:pt x="572" y="1256"/>
                  <a:pt x="572" y="1256"/>
                  <a:pt x="572" y="1256"/>
                </a:cubicBezTo>
                <a:cubicBezTo>
                  <a:pt x="572" y="1255"/>
                  <a:pt x="572" y="1255"/>
                  <a:pt x="572" y="1255"/>
                </a:cubicBezTo>
                <a:cubicBezTo>
                  <a:pt x="568" y="1255"/>
                  <a:pt x="568" y="1255"/>
                  <a:pt x="568" y="1255"/>
                </a:cubicBezTo>
                <a:cubicBezTo>
                  <a:pt x="534" y="1260"/>
                  <a:pt x="534" y="1260"/>
                  <a:pt x="534" y="1260"/>
                </a:cubicBezTo>
                <a:cubicBezTo>
                  <a:pt x="534" y="1260"/>
                  <a:pt x="534" y="1260"/>
                  <a:pt x="534" y="1260"/>
                </a:cubicBezTo>
                <a:cubicBezTo>
                  <a:pt x="520" y="1269"/>
                  <a:pt x="520" y="1269"/>
                  <a:pt x="520" y="1269"/>
                </a:cubicBezTo>
                <a:cubicBezTo>
                  <a:pt x="511" y="1269"/>
                  <a:pt x="511" y="1269"/>
                  <a:pt x="511" y="1269"/>
                </a:cubicBezTo>
                <a:cubicBezTo>
                  <a:pt x="503" y="1268"/>
                  <a:pt x="503" y="1268"/>
                  <a:pt x="503" y="1268"/>
                </a:cubicBezTo>
                <a:cubicBezTo>
                  <a:pt x="498" y="1259"/>
                  <a:pt x="498" y="1259"/>
                  <a:pt x="498" y="1259"/>
                </a:cubicBezTo>
                <a:cubicBezTo>
                  <a:pt x="498" y="1248"/>
                  <a:pt x="498" y="1248"/>
                  <a:pt x="498" y="1248"/>
                </a:cubicBezTo>
                <a:cubicBezTo>
                  <a:pt x="521" y="1246"/>
                  <a:pt x="521" y="1246"/>
                  <a:pt x="521" y="1246"/>
                </a:cubicBezTo>
                <a:cubicBezTo>
                  <a:pt x="541" y="1244"/>
                  <a:pt x="541" y="1244"/>
                  <a:pt x="541" y="1244"/>
                </a:cubicBezTo>
                <a:cubicBezTo>
                  <a:pt x="541" y="1244"/>
                  <a:pt x="541" y="1243"/>
                  <a:pt x="542" y="1243"/>
                </a:cubicBezTo>
                <a:cubicBezTo>
                  <a:pt x="542" y="1242"/>
                  <a:pt x="542" y="1242"/>
                  <a:pt x="541" y="1242"/>
                </a:cubicBezTo>
                <a:cubicBezTo>
                  <a:pt x="533" y="1233"/>
                  <a:pt x="533" y="1233"/>
                  <a:pt x="533" y="1233"/>
                </a:cubicBezTo>
                <a:cubicBezTo>
                  <a:pt x="533" y="1233"/>
                  <a:pt x="532" y="1233"/>
                  <a:pt x="532" y="1233"/>
                </a:cubicBezTo>
                <a:cubicBezTo>
                  <a:pt x="507" y="1230"/>
                  <a:pt x="507" y="1230"/>
                  <a:pt x="507" y="1230"/>
                </a:cubicBezTo>
                <a:cubicBezTo>
                  <a:pt x="492" y="1225"/>
                  <a:pt x="492" y="1225"/>
                  <a:pt x="492" y="1225"/>
                </a:cubicBezTo>
                <a:cubicBezTo>
                  <a:pt x="485" y="1213"/>
                  <a:pt x="485" y="1213"/>
                  <a:pt x="485" y="1213"/>
                </a:cubicBezTo>
                <a:cubicBezTo>
                  <a:pt x="515" y="1209"/>
                  <a:pt x="515" y="1209"/>
                  <a:pt x="515" y="1209"/>
                </a:cubicBezTo>
                <a:cubicBezTo>
                  <a:pt x="516" y="1209"/>
                  <a:pt x="516" y="1209"/>
                  <a:pt x="516" y="1209"/>
                </a:cubicBezTo>
                <a:cubicBezTo>
                  <a:pt x="574" y="1220"/>
                  <a:pt x="574" y="1220"/>
                  <a:pt x="574" y="1220"/>
                </a:cubicBezTo>
                <a:cubicBezTo>
                  <a:pt x="599" y="1224"/>
                  <a:pt x="599" y="1224"/>
                  <a:pt x="599" y="1224"/>
                </a:cubicBezTo>
                <a:cubicBezTo>
                  <a:pt x="599" y="1224"/>
                  <a:pt x="599" y="1224"/>
                  <a:pt x="600" y="1224"/>
                </a:cubicBezTo>
                <a:cubicBezTo>
                  <a:pt x="617" y="1221"/>
                  <a:pt x="617" y="1221"/>
                  <a:pt x="617" y="1221"/>
                </a:cubicBezTo>
                <a:cubicBezTo>
                  <a:pt x="617" y="1221"/>
                  <a:pt x="617" y="1221"/>
                  <a:pt x="617" y="1220"/>
                </a:cubicBezTo>
                <a:cubicBezTo>
                  <a:pt x="618" y="1220"/>
                  <a:pt x="618" y="1220"/>
                  <a:pt x="617" y="1219"/>
                </a:cubicBezTo>
                <a:cubicBezTo>
                  <a:pt x="609" y="1207"/>
                  <a:pt x="609" y="1207"/>
                  <a:pt x="609" y="1207"/>
                </a:cubicBezTo>
                <a:cubicBezTo>
                  <a:pt x="609" y="1206"/>
                  <a:pt x="608" y="1206"/>
                  <a:pt x="608" y="1206"/>
                </a:cubicBezTo>
                <a:cubicBezTo>
                  <a:pt x="577" y="1203"/>
                  <a:pt x="577" y="1203"/>
                  <a:pt x="577" y="1203"/>
                </a:cubicBezTo>
                <a:cubicBezTo>
                  <a:pt x="557" y="1197"/>
                  <a:pt x="557" y="1197"/>
                  <a:pt x="557" y="1197"/>
                </a:cubicBezTo>
                <a:cubicBezTo>
                  <a:pt x="556" y="1195"/>
                  <a:pt x="556" y="1195"/>
                  <a:pt x="556" y="1195"/>
                </a:cubicBezTo>
                <a:cubicBezTo>
                  <a:pt x="548" y="1184"/>
                  <a:pt x="548" y="1184"/>
                  <a:pt x="548" y="1184"/>
                </a:cubicBezTo>
                <a:cubicBezTo>
                  <a:pt x="542" y="1174"/>
                  <a:pt x="542" y="1174"/>
                  <a:pt x="542" y="1174"/>
                </a:cubicBezTo>
                <a:cubicBezTo>
                  <a:pt x="535" y="1156"/>
                  <a:pt x="535" y="1156"/>
                  <a:pt x="535" y="1156"/>
                </a:cubicBezTo>
                <a:cubicBezTo>
                  <a:pt x="535" y="1155"/>
                  <a:pt x="535" y="1155"/>
                  <a:pt x="535" y="1155"/>
                </a:cubicBezTo>
                <a:cubicBezTo>
                  <a:pt x="533" y="1153"/>
                  <a:pt x="533" y="1153"/>
                  <a:pt x="533" y="1153"/>
                </a:cubicBezTo>
                <a:cubicBezTo>
                  <a:pt x="522" y="1141"/>
                  <a:pt x="522" y="1141"/>
                  <a:pt x="522" y="1141"/>
                </a:cubicBezTo>
                <a:cubicBezTo>
                  <a:pt x="522" y="1141"/>
                  <a:pt x="522" y="1141"/>
                  <a:pt x="521" y="1141"/>
                </a:cubicBezTo>
                <a:cubicBezTo>
                  <a:pt x="497" y="1138"/>
                  <a:pt x="497" y="1138"/>
                  <a:pt x="497" y="1138"/>
                </a:cubicBezTo>
                <a:cubicBezTo>
                  <a:pt x="482" y="1108"/>
                  <a:pt x="482" y="1108"/>
                  <a:pt x="482" y="1108"/>
                </a:cubicBezTo>
                <a:cubicBezTo>
                  <a:pt x="514" y="1110"/>
                  <a:pt x="514" y="1110"/>
                  <a:pt x="514" y="1110"/>
                </a:cubicBezTo>
                <a:cubicBezTo>
                  <a:pt x="516" y="1111"/>
                  <a:pt x="516" y="1111"/>
                  <a:pt x="516" y="1111"/>
                </a:cubicBezTo>
                <a:cubicBezTo>
                  <a:pt x="517" y="1110"/>
                  <a:pt x="517" y="1110"/>
                  <a:pt x="517" y="1110"/>
                </a:cubicBezTo>
                <a:cubicBezTo>
                  <a:pt x="521" y="1110"/>
                  <a:pt x="521" y="1110"/>
                  <a:pt x="521" y="1110"/>
                </a:cubicBezTo>
                <a:cubicBezTo>
                  <a:pt x="544" y="1109"/>
                  <a:pt x="544" y="1109"/>
                  <a:pt x="544" y="1109"/>
                </a:cubicBezTo>
                <a:cubicBezTo>
                  <a:pt x="556" y="1109"/>
                  <a:pt x="556" y="1109"/>
                  <a:pt x="556" y="1109"/>
                </a:cubicBezTo>
                <a:cubicBezTo>
                  <a:pt x="556" y="1109"/>
                  <a:pt x="556" y="1109"/>
                  <a:pt x="556" y="1109"/>
                </a:cubicBezTo>
                <a:cubicBezTo>
                  <a:pt x="565" y="1103"/>
                  <a:pt x="565" y="1103"/>
                  <a:pt x="565" y="1103"/>
                </a:cubicBezTo>
                <a:cubicBezTo>
                  <a:pt x="565" y="1103"/>
                  <a:pt x="565" y="1103"/>
                  <a:pt x="565" y="1103"/>
                </a:cubicBezTo>
                <a:cubicBezTo>
                  <a:pt x="565" y="1102"/>
                  <a:pt x="565" y="1102"/>
                  <a:pt x="565" y="1102"/>
                </a:cubicBezTo>
                <a:cubicBezTo>
                  <a:pt x="551" y="1090"/>
                  <a:pt x="551" y="1090"/>
                  <a:pt x="551" y="1090"/>
                </a:cubicBezTo>
                <a:cubicBezTo>
                  <a:pt x="577" y="1086"/>
                  <a:pt x="577" y="1086"/>
                  <a:pt x="577" y="1086"/>
                </a:cubicBezTo>
                <a:cubicBezTo>
                  <a:pt x="577" y="1086"/>
                  <a:pt x="577" y="1086"/>
                  <a:pt x="577" y="1086"/>
                </a:cubicBezTo>
                <a:cubicBezTo>
                  <a:pt x="601" y="1074"/>
                  <a:pt x="601" y="1074"/>
                  <a:pt x="601" y="1074"/>
                </a:cubicBezTo>
                <a:cubicBezTo>
                  <a:pt x="612" y="1074"/>
                  <a:pt x="612" y="1074"/>
                  <a:pt x="612" y="1074"/>
                </a:cubicBezTo>
                <a:cubicBezTo>
                  <a:pt x="599" y="1096"/>
                  <a:pt x="599" y="1096"/>
                  <a:pt x="599" y="1096"/>
                </a:cubicBezTo>
                <a:cubicBezTo>
                  <a:pt x="591" y="1105"/>
                  <a:pt x="591" y="1105"/>
                  <a:pt x="591" y="1105"/>
                </a:cubicBezTo>
                <a:cubicBezTo>
                  <a:pt x="591" y="1105"/>
                  <a:pt x="591" y="1105"/>
                  <a:pt x="591" y="1105"/>
                </a:cubicBezTo>
                <a:cubicBezTo>
                  <a:pt x="590" y="1110"/>
                  <a:pt x="590" y="1110"/>
                  <a:pt x="590" y="1110"/>
                </a:cubicBezTo>
                <a:cubicBezTo>
                  <a:pt x="590" y="1110"/>
                  <a:pt x="590" y="1110"/>
                  <a:pt x="590" y="1111"/>
                </a:cubicBezTo>
                <a:cubicBezTo>
                  <a:pt x="590" y="1111"/>
                  <a:pt x="591" y="1111"/>
                  <a:pt x="591" y="1111"/>
                </a:cubicBezTo>
                <a:cubicBezTo>
                  <a:pt x="606" y="1106"/>
                  <a:pt x="606" y="1106"/>
                  <a:pt x="606" y="1106"/>
                </a:cubicBezTo>
                <a:cubicBezTo>
                  <a:pt x="626" y="1095"/>
                  <a:pt x="626" y="1095"/>
                  <a:pt x="626" y="1095"/>
                </a:cubicBezTo>
                <a:cubicBezTo>
                  <a:pt x="626" y="1095"/>
                  <a:pt x="626" y="1095"/>
                  <a:pt x="626" y="1095"/>
                </a:cubicBezTo>
                <a:cubicBezTo>
                  <a:pt x="627" y="1094"/>
                  <a:pt x="627" y="1094"/>
                  <a:pt x="627" y="1094"/>
                </a:cubicBezTo>
                <a:cubicBezTo>
                  <a:pt x="627" y="1093"/>
                  <a:pt x="627" y="1093"/>
                  <a:pt x="627" y="1093"/>
                </a:cubicBezTo>
                <a:cubicBezTo>
                  <a:pt x="630" y="1078"/>
                  <a:pt x="630" y="1078"/>
                  <a:pt x="630" y="1078"/>
                </a:cubicBezTo>
                <a:cubicBezTo>
                  <a:pt x="630" y="1078"/>
                  <a:pt x="630" y="1078"/>
                  <a:pt x="630" y="1078"/>
                </a:cubicBezTo>
                <a:cubicBezTo>
                  <a:pt x="623" y="1049"/>
                  <a:pt x="623" y="1049"/>
                  <a:pt x="623" y="1049"/>
                </a:cubicBezTo>
                <a:cubicBezTo>
                  <a:pt x="628" y="1031"/>
                  <a:pt x="628" y="1031"/>
                  <a:pt x="628" y="1031"/>
                </a:cubicBezTo>
                <a:cubicBezTo>
                  <a:pt x="644" y="1065"/>
                  <a:pt x="644" y="1065"/>
                  <a:pt x="644" y="1065"/>
                </a:cubicBezTo>
                <a:cubicBezTo>
                  <a:pt x="648" y="1072"/>
                  <a:pt x="648" y="1072"/>
                  <a:pt x="648" y="1072"/>
                </a:cubicBezTo>
                <a:cubicBezTo>
                  <a:pt x="658" y="1087"/>
                  <a:pt x="658" y="1087"/>
                  <a:pt x="658" y="1087"/>
                </a:cubicBezTo>
                <a:cubicBezTo>
                  <a:pt x="659" y="1087"/>
                  <a:pt x="659" y="1088"/>
                  <a:pt x="659" y="1087"/>
                </a:cubicBezTo>
                <a:cubicBezTo>
                  <a:pt x="665" y="1086"/>
                  <a:pt x="665" y="1086"/>
                  <a:pt x="665" y="1086"/>
                </a:cubicBezTo>
                <a:cubicBezTo>
                  <a:pt x="683" y="1082"/>
                  <a:pt x="683" y="1082"/>
                  <a:pt x="683" y="1082"/>
                </a:cubicBezTo>
                <a:cubicBezTo>
                  <a:pt x="683" y="1082"/>
                  <a:pt x="684" y="1082"/>
                  <a:pt x="684" y="1082"/>
                </a:cubicBezTo>
                <a:cubicBezTo>
                  <a:pt x="695" y="1058"/>
                  <a:pt x="695" y="1058"/>
                  <a:pt x="695" y="1058"/>
                </a:cubicBezTo>
                <a:cubicBezTo>
                  <a:pt x="696" y="1058"/>
                  <a:pt x="696" y="1058"/>
                  <a:pt x="696" y="1057"/>
                </a:cubicBezTo>
                <a:cubicBezTo>
                  <a:pt x="695" y="1053"/>
                  <a:pt x="695" y="1053"/>
                  <a:pt x="695" y="1053"/>
                </a:cubicBezTo>
                <a:cubicBezTo>
                  <a:pt x="692" y="1034"/>
                  <a:pt x="692" y="1034"/>
                  <a:pt x="692" y="1034"/>
                </a:cubicBezTo>
                <a:cubicBezTo>
                  <a:pt x="695" y="1033"/>
                  <a:pt x="695" y="1033"/>
                  <a:pt x="695" y="1033"/>
                </a:cubicBezTo>
                <a:cubicBezTo>
                  <a:pt x="708" y="1032"/>
                  <a:pt x="708" y="1032"/>
                  <a:pt x="708" y="1032"/>
                </a:cubicBezTo>
                <a:cubicBezTo>
                  <a:pt x="723" y="1032"/>
                  <a:pt x="723" y="1032"/>
                  <a:pt x="723" y="1032"/>
                </a:cubicBezTo>
                <a:cubicBezTo>
                  <a:pt x="725" y="1032"/>
                  <a:pt x="725" y="1032"/>
                  <a:pt x="725" y="1032"/>
                </a:cubicBezTo>
                <a:cubicBezTo>
                  <a:pt x="737" y="1032"/>
                  <a:pt x="737" y="1032"/>
                  <a:pt x="737" y="1032"/>
                </a:cubicBezTo>
                <a:cubicBezTo>
                  <a:pt x="749" y="1046"/>
                  <a:pt x="749" y="1046"/>
                  <a:pt x="749" y="1046"/>
                </a:cubicBezTo>
                <a:cubicBezTo>
                  <a:pt x="759" y="1061"/>
                  <a:pt x="759" y="1061"/>
                  <a:pt x="759" y="1061"/>
                </a:cubicBezTo>
                <a:cubicBezTo>
                  <a:pt x="759" y="1062"/>
                  <a:pt x="759" y="1062"/>
                  <a:pt x="760" y="1062"/>
                </a:cubicBezTo>
                <a:cubicBezTo>
                  <a:pt x="777" y="1062"/>
                  <a:pt x="777" y="1062"/>
                  <a:pt x="777" y="1062"/>
                </a:cubicBezTo>
                <a:cubicBezTo>
                  <a:pt x="777" y="1062"/>
                  <a:pt x="777" y="1062"/>
                  <a:pt x="777" y="1062"/>
                </a:cubicBezTo>
                <a:cubicBezTo>
                  <a:pt x="788" y="1056"/>
                  <a:pt x="788" y="1056"/>
                  <a:pt x="788" y="1056"/>
                </a:cubicBezTo>
                <a:cubicBezTo>
                  <a:pt x="788" y="1056"/>
                  <a:pt x="789" y="1056"/>
                  <a:pt x="789" y="1055"/>
                </a:cubicBezTo>
                <a:cubicBezTo>
                  <a:pt x="782" y="1035"/>
                  <a:pt x="782" y="1035"/>
                  <a:pt x="782" y="1035"/>
                </a:cubicBezTo>
                <a:cubicBezTo>
                  <a:pt x="782" y="1034"/>
                  <a:pt x="782" y="1034"/>
                  <a:pt x="782" y="1034"/>
                </a:cubicBezTo>
                <a:cubicBezTo>
                  <a:pt x="777" y="1032"/>
                  <a:pt x="777" y="1032"/>
                  <a:pt x="777" y="1032"/>
                </a:cubicBezTo>
                <a:cubicBezTo>
                  <a:pt x="758" y="1026"/>
                  <a:pt x="758" y="1026"/>
                  <a:pt x="758" y="1026"/>
                </a:cubicBezTo>
                <a:cubicBezTo>
                  <a:pt x="743" y="1020"/>
                  <a:pt x="743" y="1020"/>
                  <a:pt x="743" y="1020"/>
                </a:cubicBezTo>
                <a:cubicBezTo>
                  <a:pt x="737" y="1011"/>
                  <a:pt x="737" y="1011"/>
                  <a:pt x="737" y="1011"/>
                </a:cubicBezTo>
                <a:cubicBezTo>
                  <a:pt x="737" y="1011"/>
                  <a:pt x="737" y="1011"/>
                  <a:pt x="736" y="1010"/>
                </a:cubicBezTo>
                <a:cubicBezTo>
                  <a:pt x="715" y="1007"/>
                  <a:pt x="715" y="1007"/>
                  <a:pt x="715" y="1007"/>
                </a:cubicBezTo>
                <a:cubicBezTo>
                  <a:pt x="715" y="1007"/>
                  <a:pt x="715" y="1007"/>
                  <a:pt x="715" y="1007"/>
                </a:cubicBezTo>
                <a:cubicBezTo>
                  <a:pt x="710" y="1008"/>
                  <a:pt x="710" y="1008"/>
                  <a:pt x="710" y="1008"/>
                </a:cubicBezTo>
                <a:cubicBezTo>
                  <a:pt x="702" y="1010"/>
                  <a:pt x="702" y="1010"/>
                  <a:pt x="702" y="1010"/>
                </a:cubicBezTo>
                <a:cubicBezTo>
                  <a:pt x="694" y="1012"/>
                  <a:pt x="694" y="1012"/>
                  <a:pt x="694" y="1012"/>
                </a:cubicBezTo>
                <a:cubicBezTo>
                  <a:pt x="704" y="995"/>
                  <a:pt x="704" y="995"/>
                  <a:pt x="704" y="995"/>
                </a:cubicBezTo>
                <a:cubicBezTo>
                  <a:pt x="718" y="974"/>
                  <a:pt x="718" y="974"/>
                  <a:pt x="718" y="974"/>
                </a:cubicBezTo>
                <a:cubicBezTo>
                  <a:pt x="719" y="972"/>
                  <a:pt x="719" y="972"/>
                  <a:pt x="719" y="972"/>
                </a:cubicBezTo>
                <a:cubicBezTo>
                  <a:pt x="734" y="958"/>
                  <a:pt x="734" y="958"/>
                  <a:pt x="734" y="958"/>
                </a:cubicBezTo>
                <a:cubicBezTo>
                  <a:pt x="742" y="948"/>
                  <a:pt x="742" y="948"/>
                  <a:pt x="742" y="948"/>
                </a:cubicBezTo>
                <a:cubicBezTo>
                  <a:pt x="755" y="955"/>
                  <a:pt x="755" y="955"/>
                  <a:pt x="755" y="955"/>
                </a:cubicBezTo>
                <a:cubicBezTo>
                  <a:pt x="755" y="955"/>
                  <a:pt x="755" y="955"/>
                  <a:pt x="755" y="955"/>
                </a:cubicBezTo>
                <a:cubicBezTo>
                  <a:pt x="768" y="956"/>
                  <a:pt x="768" y="956"/>
                  <a:pt x="768" y="956"/>
                </a:cubicBezTo>
                <a:cubicBezTo>
                  <a:pt x="769" y="956"/>
                  <a:pt x="769" y="956"/>
                  <a:pt x="769" y="956"/>
                </a:cubicBezTo>
                <a:cubicBezTo>
                  <a:pt x="770" y="956"/>
                  <a:pt x="770" y="956"/>
                  <a:pt x="770" y="956"/>
                </a:cubicBezTo>
                <a:cubicBezTo>
                  <a:pt x="784" y="949"/>
                  <a:pt x="784" y="949"/>
                  <a:pt x="784" y="949"/>
                </a:cubicBezTo>
                <a:cubicBezTo>
                  <a:pt x="801" y="958"/>
                  <a:pt x="801" y="958"/>
                  <a:pt x="801" y="958"/>
                </a:cubicBezTo>
                <a:cubicBezTo>
                  <a:pt x="801" y="958"/>
                  <a:pt x="801" y="958"/>
                  <a:pt x="802" y="958"/>
                </a:cubicBezTo>
                <a:cubicBezTo>
                  <a:pt x="808" y="956"/>
                  <a:pt x="808" y="956"/>
                  <a:pt x="808" y="956"/>
                </a:cubicBezTo>
                <a:cubicBezTo>
                  <a:pt x="818" y="954"/>
                  <a:pt x="818" y="954"/>
                  <a:pt x="818" y="954"/>
                </a:cubicBezTo>
                <a:cubicBezTo>
                  <a:pt x="818" y="954"/>
                  <a:pt x="819" y="953"/>
                  <a:pt x="819" y="953"/>
                </a:cubicBezTo>
                <a:cubicBezTo>
                  <a:pt x="819" y="952"/>
                  <a:pt x="818" y="952"/>
                  <a:pt x="818" y="952"/>
                </a:cubicBezTo>
                <a:cubicBezTo>
                  <a:pt x="786" y="942"/>
                  <a:pt x="786" y="942"/>
                  <a:pt x="786" y="942"/>
                </a:cubicBezTo>
                <a:cubicBezTo>
                  <a:pt x="762" y="936"/>
                  <a:pt x="762" y="936"/>
                  <a:pt x="762" y="936"/>
                </a:cubicBezTo>
                <a:cubicBezTo>
                  <a:pt x="762" y="936"/>
                  <a:pt x="762" y="936"/>
                  <a:pt x="762" y="936"/>
                </a:cubicBezTo>
                <a:cubicBezTo>
                  <a:pt x="718" y="944"/>
                  <a:pt x="718" y="944"/>
                  <a:pt x="718" y="944"/>
                </a:cubicBezTo>
                <a:cubicBezTo>
                  <a:pt x="724" y="926"/>
                  <a:pt x="724" y="926"/>
                  <a:pt x="724" y="926"/>
                </a:cubicBezTo>
                <a:cubicBezTo>
                  <a:pt x="766" y="913"/>
                  <a:pt x="766" y="913"/>
                  <a:pt x="766" y="913"/>
                </a:cubicBezTo>
                <a:cubicBezTo>
                  <a:pt x="779" y="930"/>
                  <a:pt x="779" y="930"/>
                  <a:pt x="779" y="930"/>
                </a:cubicBezTo>
                <a:cubicBezTo>
                  <a:pt x="780" y="932"/>
                  <a:pt x="780" y="932"/>
                  <a:pt x="780" y="932"/>
                </a:cubicBezTo>
                <a:cubicBezTo>
                  <a:pt x="780" y="932"/>
                  <a:pt x="781" y="932"/>
                  <a:pt x="781" y="932"/>
                </a:cubicBezTo>
                <a:cubicBezTo>
                  <a:pt x="801" y="932"/>
                  <a:pt x="801" y="932"/>
                  <a:pt x="801" y="932"/>
                </a:cubicBezTo>
                <a:cubicBezTo>
                  <a:pt x="802" y="932"/>
                  <a:pt x="802" y="932"/>
                  <a:pt x="802" y="932"/>
                </a:cubicBezTo>
                <a:cubicBezTo>
                  <a:pt x="833" y="922"/>
                  <a:pt x="833" y="922"/>
                  <a:pt x="833" y="922"/>
                </a:cubicBezTo>
                <a:cubicBezTo>
                  <a:pt x="864" y="920"/>
                  <a:pt x="864" y="920"/>
                  <a:pt x="864" y="920"/>
                </a:cubicBezTo>
                <a:cubicBezTo>
                  <a:pt x="876" y="917"/>
                  <a:pt x="876" y="917"/>
                  <a:pt x="876" y="917"/>
                </a:cubicBezTo>
                <a:cubicBezTo>
                  <a:pt x="865" y="932"/>
                  <a:pt x="865" y="932"/>
                  <a:pt x="865" y="932"/>
                </a:cubicBezTo>
                <a:cubicBezTo>
                  <a:pt x="864" y="933"/>
                  <a:pt x="864" y="933"/>
                  <a:pt x="864" y="933"/>
                </a:cubicBezTo>
                <a:cubicBezTo>
                  <a:pt x="864" y="933"/>
                  <a:pt x="864" y="933"/>
                  <a:pt x="864" y="933"/>
                </a:cubicBezTo>
                <a:cubicBezTo>
                  <a:pt x="851" y="956"/>
                  <a:pt x="851" y="956"/>
                  <a:pt x="851" y="956"/>
                </a:cubicBezTo>
                <a:cubicBezTo>
                  <a:pt x="851" y="957"/>
                  <a:pt x="851" y="957"/>
                  <a:pt x="851" y="957"/>
                </a:cubicBezTo>
                <a:cubicBezTo>
                  <a:pt x="851" y="973"/>
                  <a:pt x="851" y="973"/>
                  <a:pt x="851" y="973"/>
                </a:cubicBezTo>
                <a:cubicBezTo>
                  <a:pt x="851" y="973"/>
                  <a:pt x="851" y="974"/>
                  <a:pt x="851" y="974"/>
                </a:cubicBezTo>
                <a:cubicBezTo>
                  <a:pt x="863" y="979"/>
                  <a:pt x="863" y="979"/>
                  <a:pt x="863" y="979"/>
                </a:cubicBezTo>
                <a:cubicBezTo>
                  <a:pt x="878" y="1001"/>
                  <a:pt x="878" y="1001"/>
                  <a:pt x="878" y="1001"/>
                </a:cubicBezTo>
                <a:cubicBezTo>
                  <a:pt x="878" y="1002"/>
                  <a:pt x="878" y="1002"/>
                  <a:pt x="878" y="1002"/>
                </a:cubicBezTo>
                <a:cubicBezTo>
                  <a:pt x="879" y="1002"/>
                  <a:pt x="879" y="1002"/>
                  <a:pt x="879" y="1001"/>
                </a:cubicBezTo>
                <a:cubicBezTo>
                  <a:pt x="887" y="989"/>
                  <a:pt x="887" y="989"/>
                  <a:pt x="887" y="989"/>
                </a:cubicBezTo>
                <a:cubicBezTo>
                  <a:pt x="887" y="988"/>
                  <a:pt x="887" y="988"/>
                  <a:pt x="887" y="987"/>
                </a:cubicBezTo>
                <a:cubicBezTo>
                  <a:pt x="876" y="972"/>
                  <a:pt x="876" y="972"/>
                  <a:pt x="876" y="972"/>
                </a:cubicBezTo>
                <a:cubicBezTo>
                  <a:pt x="867" y="962"/>
                  <a:pt x="867" y="962"/>
                  <a:pt x="867" y="962"/>
                </a:cubicBezTo>
                <a:cubicBezTo>
                  <a:pt x="871" y="956"/>
                  <a:pt x="871" y="956"/>
                  <a:pt x="871" y="956"/>
                </a:cubicBezTo>
                <a:cubicBezTo>
                  <a:pt x="878" y="943"/>
                  <a:pt x="878" y="943"/>
                  <a:pt x="878" y="943"/>
                </a:cubicBezTo>
                <a:cubicBezTo>
                  <a:pt x="891" y="927"/>
                  <a:pt x="891" y="927"/>
                  <a:pt x="891" y="927"/>
                </a:cubicBezTo>
                <a:cubicBezTo>
                  <a:pt x="899" y="921"/>
                  <a:pt x="899" y="921"/>
                  <a:pt x="899" y="921"/>
                </a:cubicBezTo>
                <a:cubicBezTo>
                  <a:pt x="904" y="922"/>
                  <a:pt x="904" y="922"/>
                  <a:pt x="904" y="922"/>
                </a:cubicBezTo>
                <a:cubicBezTo>
                  <a:pt x="913" y="925"/>
                  <a:pt x="913" y="925"/>
                  <a:pt x="913" y="925"/>
                </a:cubicBezTo>
                <a:cubicBezTo>
                  <a:pt x="915" y="926"/>
                  <a:pt x="915" y="926"/>
                  <a:pt x="915" y="926"/>
                </a:cubicBezTo>
                <a:cubicBezTo>
                  <a:pt x="919" y="937"/>
                  <a:pt x="919" y="937"/>
                  <a:pt x="919" y="937"/>
                </a:cubicBezTo>
                <a:cubicBezTo>
                  <a:pt x="919" y="937"/>
                  <a:pt x="919" y="938"/>
                  <a:pt x="920" y="938"/>
                </a:cubicBezTo>
                <a:cubicBezTo>
                  <a:pt x="920" y="938"/>
                  <a:pt x="920" y="938"/>
                  <a:pt x="921" y="938"/>
                </a:cubicBezTo>
                <a:cubicBezTo>
                  <a:pt x="934" y="932"/>
                  <a:pt x="934" y="932"/>
                  <a:pt x="934" y="932"/>
                </a:cubicBezTo>
                <a:cubicBezTo>
                  <a:pt x="937" y="931"/>
                  <a:pt x="937" y="931"/>
                  <a:pt x="937" y="931"/>
                </a:cubicBezTo>
                <a:cubicBezTo>
                  <a:pt x="942" y="934"/>
                  <a:pt x="942" y="934"/>
                  <a:pt x="942" y="934"/>
                </a:cubicBezTo>
                <a:cubicBezTo>
                  <a:pt x="960" y="943"/>
                  <a:pt x="960" y="943"/>
                  <a:pt x="960" y="943"/>
                </a:cubicBezTo>
                <a:cubicBezTo>
                  <a:pt x="981" y="951"/>
                  <a:pt x="981" y="951"/>
                  <a:pt x="981" y="951"/>
                </a:cubicBezTo>
                <a:cubicBezTo>
                  <a:pt x="983" y="954"/>
                  <a:pt x="983" y="954"/>
                  <a:pt x="983" y="954"/>
                </a:cubicBezTo>
                <a:cubicBezTo>
                  <a:pt x="983" y="953"/>
                  <a:pt x="983" y="953"/>
                  <a:pt x="983" y="953"/>
                </a:cubicBezTo>
                <a:cubicBezTo>
                  <a:pt x="983" y="952"/>
                  <a:pt x="983" y="952"/>
                  <a:pt x="983" y="952"/>
                </a:cubicBezTo>
                <a:cubicBezTo>
                  <a:pt x="986" y="953"/>
                  <a:pt x="986" y="953"/>
                  <a:pt x="986" y="953"/>
                </a:cubicBezTo>
                <a:cubicBezTo>
                  <a:pt x="987" y="986"/>
                  <a:pt x="987" y="986"/>
                  <a:pt x="987" y="986"/>
                </a:cubicBezTo>
                <a:cubicBezTo>
                  <a:pt x="987" y="990"/>
                  <a:pt x="987" y="990"/>
                  <a:pt x="987" y="990"/>
                </a:cubicBezTo>
                <a:cubicBezTo>
                  <a:pt x="989" y="1003"/>
                  <a:pt x="989" y="1003"/>
                  <a:pt x="989" y="1003"/>
                </a:cubicBezTo>
                <a:cubicBezTo>
                  <a:pt x="989" y="1003"/>
                  <a:pt x="989" y="1004"/>
                  <a:pt x="989" y="1004"/>
                </a:cubicBezTo>
                <a:cubicBezTo>
                  <a:pt x="996" y="1008"/>
                  <a:pt x="996" y="1008"/>
                  <a:pt x="996" y="1008"/>
                </a:cubicBezTo>
                <a:cubicBezTo>
                  <a:pt x="997" y="1009"/>
                  <a:pt x="997" y="1009"/>
                  <a:pt x="997" y="1009"/>
                </a:cubicBezTo>
                <a:cubicBezTo>
                  <a:pt x="997" y="1009"/>
                  <a:pt x="998" y="1009"/>
                  <a:pt x="998" y="1009"/>
                </a:cubicBezTo>
                <a:cubicBezTo>
                  <a:pt x="1007" y="1015"/>
                  <a:pt x="1007" y="1015"/>
                  <a:pt x="1007" y="1015"/>
                </a:cubicBezTo>
                <a:cubicBezTo>
                  <a:pt x="1007" y="1015"/>
                  <a:pt x="1008" y="1015"/>
                  <a:pt x="1008" y="1015"/>
                </a:cubicBezTo>
                <a:cubicBezTo>
                  <a:pt x="1009" y="1015"/>
                  <a:pt x="1009" y="1015"/>
                  <a:pt x="1009" y="1015"/>
                </a:cubicBezTo>
                <a:cubicBezTo>
                  <a:pt x="1009" y="1015"/>
                  <a:pt x="1010" y="1014"/>
                  <a:pt x="1010" y="1014"/>
                </a:cubicBezTo>
                <a:cubicBezTo>
                  <a:pt x="1009" y="988"/>
                  <a:pt x="1009" y="988"/>
                  <a:pt x="1009" y="988"/>
                </a:cubicBezTo>
                <a:cubicBezTo>
                  <a:pt x="1009" y="986"/>
                  <a:pt x="1009" y="986"/>
                  <a:pt x="1009" y="986"/>
                </a:cubicBezTo>
                <a:cubicBezTo>
                  <a:pt x="1012" y="951"/>
                  <a:pt x="1012" y="951"/>
                  <a:pt x="1012" y="951"/>
                </a:cubicBezTo>
                <a:cubicBezTo>
                  <a:pt x="1012" y="950"/>
                  <a:pt x="1012" y="950"/>
                  <a:pt x="1012" y="950"/>
                </a:cubicBezTo>
                <a:cubicBezTo>
                  <a:pt x="1008" y="946"/>
                  <a:pt x="1008" y="946"/>
                  <a:pt x="1008" y="946"/>
                </a:cubicBezTo>
                <a:cubicBezTo>
                  <a:pt x="1007" y="945"/>
                  <a:pt x="1007" y="945"/>
                  <a:pt x="1007" y="945"/>
                </a:cubicBezTo>
                <a:cubicBezTo>
                  <a:pt x="997" y="933"/>
                  <a:pt x="997" y="933"/>
                  <a:pt x="997" y="933"/>
                </a:cubicBezTo>
                <a:cubicBezTo>
                  <a:pt x="990" y="924"/>
                  <a:pt x="990" y="924"/>
                  <a:pt x="990" y="924"/>
                </a:cubicBezTo>
                <a:cubicBezTo>
                  <a:pt x="994" y="914"/>
                  <a:pt x="994" y="914"/>
                  <a:pt x="994" y="914"/>
                </a:cubicBezTo>
                <a:cubicBezTo>
                  <a:pt x="995" y="910"/>
                  <a:pt x="995" y="910"/>
                  <a:pt x="995" y="910"/>
                </a:cubicBezTo>
                <a:cubicBezTo>
                  <a:pt x="999" y="902"/>
                  <a:pt x="999" y="902"/>
                  <a:pt x="999" y="902"/>
                </a:cubicBezTo>
                <a:cubicBezTo>
                  <a:pt x="999" y="901"/>
                  <a:pt x="999" y="901"/>
                  <a:pt x="999" y="901"/>
                </a:cubicBezTo>
                <a:cubicBezTo>
                  <a:pt x="999" y="900"/>
                  <a:pt x="998" y="900"/>
                  <a:pt x="998" y="900"/>
                </a:cubicBezTo>
                <a:cubicBezTo>
                  <a:pt x="990" y="904"/>
                  <a:pt x="990" y="904"/>
                  <a:pt x="990" y="904"/>
                </a:cubicBezTo>
                <a:cubicBezTo>
                  <a:pt x="967" y="914"/>
                  <a:pt x="967" y="914"/>
                  <a:pt x="967" y="914"/>
                </a:cubicBezTo>
                <a:cubicBezTo>
                  <a:pt x="971" y="898"/>
                  <a:pt x="971" y="898"/>
                  <a:pt x="971" y="898"/>
                </a:cubicBezTo>
                <a:cubicBezTo>
                  <a:pt x="971" y="898"/>
                  <a:pt x="971" y="898"/>
                  <a:pt x="971" y="898"/>
                </a:cubicBezTo>
                <a:cubicBezTo>
                  <a:pt x="971" y="897"/>
                  <a:pt x="971" y="897"/>
                  <a:pt x="970" y="897"/>
                </a:cubicBezTo>
                <a:cubicBezTo>
                  <a:pt x="940" y="898"/>
                  <a:pt x="940" y="898"/>
                  <a:pt x="940" y="898"/>
                </a:cubicBezTo>
                <a:cubicBezTo>
                  <a:pt x="932" y="899"/>
                  <a:pt x="932" y="899"/>
                  <a:pt x="932" y="899"/>
                </a:cubicBezTo>
                <a:cubicBezTo>
                  <a:pt x="906" y="892"/>
                  <a:pt x="906" y="892"/>
                  <a:pt x="906" y="892"/>
                </a:cubicBezTo>
                <a:cubicBezTo>
                  <a:pt x="930" y="882"/>
                  <a:pt x="930" y="882"/>
                  <a:pt x="930" y="882"/>
                </a:cubicBezTo>
                <a:cubicBezTo>
                  <a:pt x="932" y="881"/>
                  <a:pt x="932" y="881"/>
                  <a:pt x="932" y="881"/>
                </a:cubicBezTo>
                <a:cubicBezTo>
                  <a:pt x="933" y="881"/>
                  <a:pt x="933" y="880"/>
                  <a:pt x="933" y="880"/>
                </a:cubicBezTo>
                <a:cubicBezTo>
                  <a:pt x="929" y="857"/>
                  <a:pt x="929" y="857"/>
                  <a:pt x="929" y="857"/>
                </a:cubicBezTo>
                <a:cubicBezTo>
                  <a:pt x="929" y="857"/>
                  <a:pt x="928" y="857"/>
                  <a:pt x="928" y="857"/>
                </a:cubicBezTo>
                <a:cubicBezTo>
                  <a:pt x="928" y="856"/>
                  <a:pt x="928" y="856"/>
                  <a:pt x="927" y="856"/>
                </a:cubicBezTo>
                <a:cubicBezTo>
                  <a:pt x="904" y="862"/>
                  <a:pt x="904" y="862"/>
                  <a:pt x="904" y="862"/>
                </a:cubicBezTo>
                <a:cubicBezTo>
                  <a:pt x="901" y="862"/>
                  <a:pt x="901" y="862"/>
                  <a:pt x="901" y="862"/>
                </a:cubicBezTo>
                <a:cubicBezTo>
                  <a:pt x="883" y="866"/>
                  <a:pt x="883" y="866"/>
                  <a:pt x="883" y="866"/>
                </a:cubicBezTo>
                <a:cubicBezTo>
                  <a:pt x="862" y="874"/>
                  <a:pt x="862" y="874"/>
                  <a:pt x="862" y="874"/>
                </a:cubicBezTo>
                <a:cubicBezTo>
                  <a:pt x="861" y="874"/>
                  <a:pt x="861" y="874"/>
                  <a:pt x="861" y="874"/>
                </a:cubicBezTo>
                <a:cubicBezTo>
                  <a:pt x="835" y="878"/>
                  <a:pt x="835" y="878"/>
                  <a:pt x="835" y="878"/>
                </a:cubicBezTo>
                <a:cubicBezTo>
                  <a:pt x="835" y="878"/>
                  <a:pt x="835" y="878"/>
                  <a:pt x="835" y="879"/>
                </a:cubicBezTo>
                <a:cubicBezTo>
                  <a:pt x="835" y="879"/>
                  <a:pt x="835" y="880"/>
                  <a:pt x="835" y="880"/>
                </a:cubicBezTo>
                <a:cubicBezTo>
                  <a:pt x="849" y="886"/>
                  <a:pt x="849" y="886"/>
                  <a:pt x="849" y="886"/>
                </a:cubicBezTo>
                <a:cubicBezTo>
                  <a:pt x="819" y="906"/>
                  <a:pt x="819" y="906"/>
                  <a:pt x="819" y="906"/>
                </a:cubicBezTo>
                <a:cubicBezTo>
                  <a:pt x="812" y="909"/>
                  <a:pt x="812" y="909"/>
                  <a:pt x="812" y="909"/>
                </a:cubicBezTo>
                <a:cubicBezTo>
                  <a:pt x="809" y="910"/>
                  <a:pt x="809" y="910"/>
                  <a:pt x="809" y="910"/>
                </a:cubicBezTo>
                <a:cubicBezTo>
                  <a:pt x="814" y="884"/>
                  <a:pt x="814" y="884"/>
                  <a:pt x="814" y="884"/>
                </a:cubicBezTo>
                <a:cubicBezTo>
                  <a:pt x="820" y="865"/>
                  <a:pt x="820" y="865"/>
                  <a:pt x="820" y="865"/>
                </a:cubicBezTo>
                <a:cubicBezTo>
                  <a:pt x="820" y="865"/>
                  <a:pt x="820" y="864"/>
                  <a:pt x="819" y="864"/>
                </a:cubicBezTo>
                <a:cubicBezTo>
                  <a:pt x="819" y="864"/>
                  <a:pt x="819" y="864"/>
                  <a:pt x="819" y="864"/>
                </a:cubicBezTo>
                <a:cubicBezTo>
                  <a:pt x="818" y="864"/>
                  <a:pt x="818" y="864"/>
                  <a:pt x="818" y="864"/>
                </a:cubicBezTo>
                <a:cubicBezTo>
                  <a:pt x="774" y="886"/>
                  <a:pt x="774" y="886"/>
                  <a:pt x="774" y="886"/>
                </a:cubicBezTo>
                <a:cubicBezTo>
                  <a:pt x="736" y="895"/>
                  <a:pt x="736" y="895"/>
                  <a:pt x="736" y="895"/>
                </a:cubicBezTo>
                <a:cubicBezTo>
                  <a:pt x="730" y="896"/>
                  <a:pt x="730" y="896"/>
                  <a:pt x="730" y="896"/>
                </a:cubicBezTo>
                <a:cubicBezTo>
                  <a:pt x="722" y="889"/>
                  <a:pt x="722" y="889"/>
                  <a:pt x="722" y="889"/>
                </a:cubicBezTo>
                <a:cubicBezTo>
                  <a:pt x="724" y="886"/>
                  <a:pt x="724" y="886"/>
                  <a:pt x="724" y="886"/>
                </a:cubicBezTo>
                <a:cubicBezTo>
                  <a:pt x="724" y="886"/>
                  <a:pt x="724" y="886"/>
                  <a:pt x="724" y="885"/>
                </a:cubicBezTo>
                <a:cubicBezTo>
                  <a:pt x="724" y="885"/>
                  <a:pt x="724" y="885"/>
                  <a:pt x="724" y="885"/>
                </a:cubicBezTo>
                <a:cubicBezTo>
                  <a:pt x="748" y="860"/>
                  <a:pt x="748" y="860"/>
                  <a:pt x="748" y="860"/>
                </a:cubicBezTo>
                <a:cubicBezTo>
                  <a:pt x="773" y="836"/>
                  <a:pt x="773" y="836"/>
                  <a:pt x="773" y="836"/>
                </a:cubicBezTo>
                <a:cubicBezTo>
                  <a:pt x="793" y="812"/>
                  <a:pt x="793" y="812"/>
                  <a:pt x="793" y="812"/>
                </a:cubicBezTo>
                <a:cubicBezTo>
                  <a:pt x="793" y="812"/>
                  <a:pt x="793" y="811"/>
                  <a:pt x="793" y="811"/>
                </a:cubicBezTo>
                <a:cubicBezTo>
                  <a:pt x="778" y="797"/>
                  <a:pt x="778" y="797"/>
                  <a:pt x="778" y="797"/>
                </a:cubicBezTo>
                <a:cubicBezTo>
                  <a:pt x="794" y="782"/>
                  <a:pt x="794" y="782"/>
                  <a:pt x="794" y="782"/>
                </a:cubicBezTo>
                <a:cubicBezTo>
                  <a:pt x="807" y="781"/>
                  <a:pt x="807" y="781"/>
                  <a:pt x="807" y="781"/>
                </a:cubicBezTo>
                <a:cubicBezTo>
                  <a:pt x="832" y="779"/>
                  <a:pt x="832" y="779"/>
                  <a:pt x="832" y="779"/>
                </a:cubicBezTo>
                <a:cubicBezTo>
                  <a:pt x="833" y="779"/>
                  <a:pt x="833" y="779"/>
                  <a:pt x="833" y="779"/>
                </a:cubicBezTo>
                <a:cubicBezTo>
                  <a:pt x="835" y="779"/>
                  <a:pt x="835" y="779"/>
                  <a:pt x="835" y="779"/>
                </a:cubicBezTo>
                <a:cubicBezTo>
                  <a:pt x="840" y="792"/>
                  <a:pt x="840" y="792"/>
                  <a:pt x="840" y="792"/>
                </a:cubicBezTo>
                <a:cubicBezTo>
                  <a:pt x="838" y="801"/>
                  <a:pt x="838" y="801"/>
                  <a:pt x="838" y="801"/>
                </a:cubicBezTo>
                <a:cubicBezTo>
                  <a:pt x="836" y="811"/>
                  <a:pt x="836" y="811"/>
                  <a:pt x="836" y="811"/>
                </a:cubicBezTo>
                <a:cubicBezTo>
                  <a:pt x="836" y="812"/>
                  <a:pt x="836" y="812"/>
                  <a:pt x="836" y="813"/>
                </a:cubicBezTo>
                <a:cubicBezTo>
                  <a:pt x="849" y="816"/>
                  <a:pt x="849" y="816"/>
                  <a:pt x="849" y="816"/>
                </a:cubicBezTo>
                <a:cubicBezTo>
                  <a:pt x="850" y="816"/>
                  <a:pt x="850" y="816"/>
                  <a:pt x="850" y="815"/>
                </a:cubicBezTo>
                <a:cubicBezTo>
                  <a:pt x="866" y="787"/>
                  <a:pt x="866" y="787"/>
                  <a:pt x="866" y="787"/>
                </a:cubicBezTo>
                <a:cubicBezTo>
                  <a:pt x="892" y="778"/>
                  <a:pt x="892" y="778"/>
                  <a:pt x="892" y="778"/>
                </a:cubicBezTo>
                <a:cubicBezTo>
                  <a:pt x="892" y="778"/>
                  <a:pt x="892" y="778"/>
                  <a:pt x="892" y="778"/>
                </a:cubicBezTo>
                <a:cubicBezTo>
                  <a:pt x="905" y="769"/>
                  <a:pt x="905" y="769"/>
                  <a:pt x="905" y="769"/>
                </a:cubicBezTo>
                <a:cubicBezTo>
                  <a:pt x="904" y="765"/>
                  <a:pt x="904" y="765"/>
                  <a:pt x="904" y="765"/>
                </a:cubicBezTo>
                <a:cubicBezTo>
                  <a:pt x="876" y="765"/>
                  <a:pt x="876" y="765"/>
                  <a:pt x="876" y="765"/>
                </a:cubicBezTo>
                <a:cubicBezTo>
                  <a:pt x="853" y="762"/>
                  <a:pt x="853" y="762"/>
                  <a:pt x="853" y="762"/>
                </a:cubicBezTo>
                <a:cubicBezTo>
                  <a:pt x="834" y="759"/>
                  <a:pt x="834" y="759"/>
                  <a:pt x="834" y="759"/>
                </a:cubicBezTo>
                <a:cubicBezTo>
                  <a:pt x="832" y="759"/>
                  <a:pt x="832" y="759"/>
                  <a:pt x="832" y="759"/>
                </a:cubicBezTo>
                <a:cubicBezTo>
                  <a:pt x="832" y="759"/>
                  <a:pt x="832" y="759"/>
                  <a:pt x="832" y="759"/>
                </a:cubicBezTo>
                <a:cubicBezTo>
                  <a:pt x="824" y="758"/>
                  <a:pt x="824" y="758"/>
                  <a:pt x="824" y="758"/>
                </a:cubicBezTo>
                <a:cubicBezTo>
                  <a:pt x="800" y="754"/>
                  <a:pt x="800" y="754"/>
                  <a:pt x="800" y="754"/>
                </a:cubicBezTo>
                <a:cubicBezTo>
                  <a:pt x="816" y="735"/>
                  <a:pt x="816" y="735"/>
                  <a:pt x="816" y="735"/>
                </a:cubicBezTo>
                <a:cubicBezTo>
                  <a:pt x="828" y="724"/>
                  <a:pt x="828" y="724"/>
                  <a:pt x="828" y="724"/>
                </a:cubicBezTo>
                <a:cubicBezTo>
                  <a:pt x="840" y="711"/>
                  <a:pt x="840" y="711"/>
                  <a:pt x="840" y="711"/>
                </a:cubicBezTo>
                <a:cubicBezTo>
                  <a:pt x="844" y="707"/>
                  <a:pt x="844" y="707"/>
                  <a:pt x="844" y="707"/>
                </a:cubicBezTo>
                <a:cubicBezTo>
                  <a:pt x="857" y="696"/>
                  <a:pt x="857" y="696"/>
                  <a:pt x="857" y="696"/>
                </a:cubicBezTo>
                <a:cubicBezTo>
                  <a:pt x="874" y="681"/>
                  <a:pt x="874" y="681"/>
                  <a:pt x="874" y="681"/>
                </a:cubicBezTo>
                <a:cubicBezTo>
                  <a:pt x="879" y="677"/>
                  <a:pt x="879" y="677"/>
                  <a:pt x="879" y="677"/>
                </a:cubicBezTo>
                <a:cubicBezTo>
                  <a:pt x="903" y="672"/>
                  <a:pt x="903" y="672"/>
                  <a:pt x="903" y="672"/>
                </a:cubicBezTo>
                <a:cubicBezTo>
                  <a:pt x="907" y="672"/>
                  <a:pt x="907" y="672"/>
                  <a:pt x="907" y="672"/>
                </a:cubicBezTo>
                <a:cubicBezTo>
                  <a:pt x="926" y="696"/>
                  <a:pt x="926" y="696"/>
                  <a:pt x="926" y="696"/>
                </a:cubicBezTo>
                <a:cubicBezTo>
                  <a:pt x="913" y="705"/>
                  <a:pt x="913" y="705"/>
                  <a:pt x="913" y="705"/>
                </a:cubicBezTo>
                <a:cubicBezTo>
                  <a:pt x="905" y="700"/>
                  <a:pt x="905" y="700"/>
                  <a:pt x="905" y="700"/>
                </a:cubicBezTo>
                <a:cubicBezTo>
                  <a:pt x="897" y="693"/>
                  <a:pt x="897" y="693"/>
                  <a:pt x="897" y="693"/>
                </a:cubicBezTo>
                <a:cubicBezTo>
                  <a:pt x="897" y="693"/>
                  <a:pt x="896" y="693"/>
                  <a:pt x="896" y="693"/>
                </a:cubicBezTo>
                <a:cubicBezTo>
                  <a:pt x="887" y="699"/>
                  <a:pt x="887" y="699"/>
                  <a:pt x="887" y="699"/>
                </a:cubicBezTo>
                <a:cubicBezTo>
                  <a:pt x="884" y="702"/>
                  <a:pt x="884" y="702"/>
                  <a:pt x="884" y="702"/>
                </a:cubicBezTo>
                <a:cubicBezTo>
                  <a:pt x="884" y="702"/>
                  <a:pt x="884" y="702"/>
                  <a:pt x="884" y="703"/>
                </a:cubicBezTo>
                <a:cubicBezTo>
                  <a:pt x="884" y="703"/>
                  <a:pt x="884" y="703"/>
                  <a:pt x="884" y="703"/>
                </a:cubicBezTo>
                <a:cubicBezTo>
                  <a:pt x="901" y="715"/>
                  <a:pt x="901" y="715"/>
                  <a:pt x="901" y="715"/>
                </a:cubicBezTo>
                <a:cubicBezTo>
                  <a:pt x="881" y="734"/>
                  <a:pt x="881" y="734"/>
                  <a:pt x="881" y="734"/>
                </a:cubicBezTo>
                <a:cubicBezTo>
                  <a:pt x="881" y="734"/>
                  <a:pt x="881" y="734"/>
                  <a:pt x="881" y="735"/>
                </a:cubicBezTo>
                <a:cubicBezTo>
                  <a:pt x="881" y="736"/>
                  <a:pt x="881" y="736"/>
                  <a:pt x="881" y="736"/>
                </a:cubicBezTo>
                <a:cubicBezTo>
                  <a:pt x="881" y="736"/>
                  <a:pt x="881" y="736"/>
                  <a:pt x="881" y="737"/>
                </a:cubicBezTo>
                <a:cubicBezTo>
                  <a:pt x="888" y="739"/>
                  <a:pt x="888" y="739"/>
                  <a:pt x="888" y="739"/>
                </a:cubicBezTo>
                <a:cubicBezTo>
                  <a:pt x="893" y="740"/>
                  <a:pt x="893" y="740"/>
                  <a:pt x="893" y="740"/>
                </a:cubicBezTo>
                <a:cubicBezTo>
                  <a:pt x="895" y="741"/>
                  <a:pt x="895" y="741"/>
                  <a:pt x="895" y="741"/>
                </a:cubicBezTo>
                <a:cubicBezTo>
                  <a:pt x="895" y="741"/>
                  <a:pt x="896" y="741"/>
                  <a:pt x="896" y="741"/>
                </a:cubicBezTo>
                <a:cubicBezTo>
                  <a:pt x="908" y="733"/>
                  <a:pt x="908" y="733"/>
                  <a:pt x="908" y="733"/>
                </a:cubicBezTo>
                <a:cubicBezTo>
                  <a:pt x="921" y="724"/>
                  <a:pt x="921" y="724"/>
                  <a:pt x="921" y="724"/>
                </a:cubicBezTo>
                <a:cubicBezTo>
                  <a:pt x="925" y="725"/>
                  <a:pt x="925" y="725"/>
                  <a:pt x="925" y="725"/>
                </a:cubicBezTo>
                <a:cubicBezTo>
                  <a:pt x="928" y="726"/>
                  <a:pt x="928" y="726"/>
                  <a:pt x="928" y="726"/>
                </a:cubicBezTo>
                <a:cubicBezTo>
                  <a:pt x="945" y="731"/>
                  <a:pt x="945" y="731"/>
                  <a:pt x="945" y="731"/>
                </a:cubicBezTo>
                <a:cubicBezTo>
                  <a:pt x="927" y="742"/>
                  <a:pt x="927" y="742"/>
                  <a:pt x="927" y="742"/>
                </a:cubicBezTo>
                <a:cubicBezTo>
                  <a:pt x="927" y="742"/>
                  <a:pt x="927" y="743"/>
                  <a:pt x="927" y="743"/>
                </a:cubicBezTo>
                <a:cubicBezTo>
                  <a:pt x="927" y="745"/>
                  <a:pt x="927" y="745"/>
                  <a:pt x="927" y="745"/>
                </a:cubicBezTo>
                <a:cubicBezTo>
                  <a:pt x="924" y="761"/>
                  <a:pt x="924" y="761"/>
                  <a:pt x="924" y="761"/>
                </a:cubicBezTo>
                <a:cubicBezTo>
                  <a:pt x="924" y="762"/>
                  <a:pt x="925" y="762"/>
                  <a:pt x="925" y="762"/>
                </a:cubicBezTo>
                <a:cubicBezTo>
                  <a:pt x="925" y="762"/>
                  <a:pt x="926" y="762"/>
                  <a:pt x="926" y="762"/>
                </a:cubicBezTo>
                <a:cubicBezTo>
                  <a:pt x="943" y="755"/>
                  <a:pt x="943" y="755"/>
                  <a:pt x="943" y="755"/>
                </a:cubicBezTo>
                <a:cubicBezTo>
                  <a:pt x="945" y="754"/>
                  <a:pt x="945" y="754"/>
                  <a:pt x="945" y="754"/>
                </a:cubicBezTo>
                <a:cubicBezTo>
                  <a:pt x="945" y="754"/>
                  <a:pt x="945" y="754"/>
                  <a:pt x="945" y="753"/>
                </a:cubicBezTo>
                <a:cubicBezTo>
                  <a:pt x="955" y="744"/>
                  <a:pt x="955" y="744"/>
                  <a:pt x="955" y="744"/>
                </a:cubicBezTo>
                <a:cubicBezTo>
                  <a:pt x="955" y="744"/>
                  <a:pt x="955" y="743"/>
                  <a:pt x="955" y="743"/>
                </a:cubicBezTo>
                <a:cubicBezTo>
                  <a:pt x="955" y="743"/>
                  <a:pt x="955" y="743"/>
                  <a:pt x="955" y="743"/>
                </a:cubicBezTo>
                <a:cubicBezTo>
                  <a:pt x="958" y="741"/>
                  <a:pt x="958" y="741"/>
                  <a:pt x="958" y="741"/>
                </a:cubicBezTo>
                <a:cubicBezTo>
                  <a:pt x="960" y="739"/>
                  <a:pt x="960" y="739"/>
                  <a:pt x="960" y="739"/>
                </a:cubicBezTo>
                <a:cubicBezTo>
                  <a:pt x="961" y="738"/>
                  <a:pt x="961" y="738"/>
                  <a:pt x="961" y="738"/>
                </a:cubicBezTo>
                <a:cubicBezTo>
                  <a:pt x="961" y="737"/>
                  <a:pt x="961" y="737"/>
                  <a:pt x="961" y="737"/>
                </a:cubicBezTo>
                <a:cubicBezTo>
                  <a:pt x="962" y="735"/>
                  <a:pt x="962" y="735"/>
                  <a:pt x="962" y="735"/>
                </a:cubicBezTo>
                <a:cubicBezTo>
                  <a:pt x="966" y="732"/>
                  <a:pt x="966" y="732"/>
                  <a:pt x="966" y="732"/>
                </a:cubicBezTo>
                <a:cubicBezTo>
                  <a:pt x="967" y="732"/>
                  <a:pt x="967" y="732"/>
                  <a:pt x="967" y="732"/>
                </a:cubicBezTo>
                <a:cubicBezTo>
                  <a:pt x="979" y="736"/>
                  <a:pt x="979" y="736"/>
                  <a:pt x="979" y="736"/>
                </a:cubicBezTo>
                <a:cubicBezTo>
                  <a:pt x="979" y="736"/>
                  <a:pt x="979" y="736"/>
                  <a:pt x="979" y="736"/>
                </a:cubicBezTo>
                <a:cubicBezTo>
                  <a:pt x="980" y="736"/>
                  <a:pt x="980" y="736"/>
                  <a:pt x="980" y="736"/>
                </a:cubicBezTo>
                <a:cubicBezTo>
                  <a:pt x="995" y="740"/>
                  <a:pt x="995" y="740"/>
                  <a:pt x="995" y="740"/>
                </a:cubicBezTo>
                <a:cubicBezTo>
                  <a:pt x="999" y="741"/>
                  <a:pt x="999" y="741"/>
                  <a:pt x="999" y="741"/>
                </a:cubicBezTo>
                <a:cubicBezTo>
                  <a:pt x="1000" y="741"/>
                  <a:pt x="1000" y="741"/>
                  <a:pt x="1000" y="741"/>
                </a:cubicBezTo>
                <a:cubicBezTo>
                  <a:pt x="1007" y="743"/>
                  <a:pt x="1007" y="743"/>
                  <a:pt x="1007" y="743"/>
                </a:cubicBezTo>
                <a:cubicBezTo>
                  <a:pt x="1010" y="767"/>
                  <a:pt x="1010" y="767"/>
                  <a:pt x="1010" y="767"/>
                </a:cubicBezTo>
                <a:cubicBezTo>
                  <a:pt x="1010" y="767"/>
                  <a:pt x="1010" y="767"/>
                  <a:pt x="1010" y="767"/>
                </a:cubicBezTo>
                <a:cubicBezTo>
                  <a:pt x="1015" y="776"/>
                  <a:pt x="1015" y="776"/>
                  <a:pt x="1015" y="776"/>
                </a:cubicBezTo>
                <a:cubicBezTo>
                  <a:pt x="1024" y="792"/>
                  <a:pt x="1024" y="792"/>
                  <a:pt x="1024" y="792"/>
                </a:cubicBezTo>
                <a:cubicBezTo>
                  <a:pt x="1030" y="821"/>
                  <a:pt x="1030" y="821"/>
                  <a:pt x="1030" y="821"/>
                </a:cubicBezTo>
                <a:cubicBezTo>
                  <a:pt x="1030" y="822"/>
                  <a:pt x="1031" y="822"/>
                  <a:pt x="1031" y="822"/>
                </a:cubicBezTo>
                <a:cubicBezTo>
                  <a:pt x="1047" y="832"/>
                  <a:pt x="1047" y="832"/>
                  <a:pt x="1047" y="832"/>
                </a:cubicBezTo>
                <a:cubicBezTo>
                  <a:pt x="1047" y="832"/>
                  <a:pt x="1048" y="832"/>
                  <a:pt x="1048" y="832"/>
                </a:cubicBezTo>
                <a:cubicBezTo>
                  <a:pt x="1048" y="831"/>
                  <a:pt x="1049" y="831"/>
                  <a:pt x="1048" y="830"/>
                </a:cubicBezTo>
                <a:cubicBezTo>
                  <a:pt x="1042" y="811"/>
                  <a:pt x="1042" y="811"/>
                  <a:pt x="1042" y="811"/>
                </a:cubicBezTo>
                <a:cubicBezTo>
                  <a:pt x="1051" y="807"/>
                  <a:pt x="1051" y="807"/>
                  <a:pt x="1051" y="807"/>
                </a:cubicBezTo>
                <a:cubicBezTo>
                  <a:pt x="1057" y="805"/>
                  <a:pt x="1057" y="805"/>
                  <a:pt x="1057" y="805"/>
                </a:cubicBezTo>
                <a:cubicBezTo>
                  <a:pt x="1070" y="800"/>
                  <a:pt x="1070" y="800"/>
                  <a:pt x="1070" y="800"/>
                </a:cubicBezTo>
                <a:cubicBezTo>
                  <a:pt x="1070" y="800"/>
                  <a:pt x="1071" y="799"/>
                  <a:pt x="1071" y="799"/>
                </a:cubicBezTo>
                <a:cubicBezTo>
                  <a:pt x="1078" y="781"/>
                  <a:pt x="1078" y="781"/>
                  <a:pt x="1078" y="781"/>
                </a:cubicBezTo>
                <a:cubicBezTo>
                  <a:pt x="1079" y="780"/>
                  <a:pt x="1078" y="780"/>
                  <a:pt x="1078" y="780"/>
                </a:cubicBezTo>
                <a:cubicBezTo>
                  <a:pt x="1065" y="773"/>
                  <a:pt x="1065" y="773"/>
                  <a:pt x="1065" y="773"/>
                </a:cubicBezTo>
                <a:cubicBezTo>
                  <a:pt x="1065" y="773"/>
                  <a:pt x="1064" y="773"/>
                  <a:pt x="1064" y="773"/>
                </a:cubicBezTo>
                <a:cubicBezTo>
                  <a:pt x="1056" y="782"/>
                  <a:pt x="1056" y="782"/>
                  <a:pt x="1056" y="782"/>
                </a:cubicBezTo>
                <a:cubicBezTo>
                  <a:pt x="1052" y="787"/>
                  <a:pt x="1052" y="787"/>
                  <a:pt x="1052" y="787"/>
                </a:cubicBezTo>
                <a:cubicBezTo>
                  <a:pt x="1049" y="789"/>
                  <a:pt x="1049" y="789"/>
                  <a:pt x="1049" y="789"/>
                </a:cubicBezTo>
                <a:cubicBezTo>
                  <a:pt x="1035" y="781"/>
                  <a:pt x="1035" y="781"/>
                  <a:pt x="1035" y="781"/>
                </a:cubicBezTo>
                <a:cubicBezTo>
                  <a:pt x="1030" y="779"/>
                  <a:pt x="1030" y="779"/>
                  <a:pt x="1030" y="779"/>
                </a:cubicBezTo>
                <a:cubicBezTo>
                  <a:pt x="1023" y="760"/>
                  <a:pt x="1023" y="760"/>
                  <a:pt x="1023" y="760"/>
                </a:cubicBezTo>
                <a:cubicBezTo>
                  <a:pt x="1025" y="758"/>
                  <a:pt x="1025" y="758"/>
                  <a:pt x="1025" y="758"/>
                </a:cubicBezTo>
                <a:cubicBezTo>
                  <a:pt x="1035" y="753"/>
                  <a:pt x="1035" y="753"/>
                  <a:pt x="1035" y="753"/>
                </a:cubicBezTo>
                <a:cubicBezTo>
                  <a:pt x="1035" y="752"/>
                  <a:pt x="1036" y="752"/>
                  <a:pt x="1036" y="752"/>
                </a:cubicBezTo>
                <a:cubicBezTo>
                  <a:pt x="1034" y="736"/>
                  <a:pt x="1034" y="736"/>
                  <a:pt x="1034" y="736"/>
                </a:cubicBezTo>
                <a:cubicBezTo>
                  <a:pt x="1041" y="724"/>
                  <a:pt x="1041" y="724"/>
                  <a:pt x="1041" y="724"/>
                </a:cubicBezTo>
                <a:cubicBezTo>
                  <a:pt x="1062" y="701"/>
                  <a:pt x="1062" y="701"/>
                  <a:pt x="1062" y="701"/>
                </a:cubicBezTo>
                <a:cubicBezTo>
                  <a:pt x="1097" y="691"/>
                  <a:pt x="1097" y="691"/>
                  <a:pt x="1097" y="691"/>
                </a:cubicBezTo>
                <a:cubicBezTo>
                  <a:pt x="1108" y="686"/>
                  <a:pt x="1108" y="686"/>
                  <a:pt x="1108" y="686"/>
                </a:cubicBezTo>
                <a:cubicBezTo>
                  <a:pt x="1117" y="683"/>
                  <a:pt x="1117" y="683"/>
                  <a:pt x="1117" y="683"/>
                </a:cubicBezTo>
                <a:cubicBezTo>
                  <a:pt x="1117" y="683"/>
                  <a:pt x="1118" y="683"/>
                  <a:pt x="1118" y="683"/>
                </a:cubicBezTo>
                <a:cubicBezTo>
                  <a:pt x="1124" y="672"/>
                  <a:pt x="1124" y="672"/>
                  <a:pt x="1124" y="672"/>
                </a:cubicBezTo>
                <a:cubicBezTo>
                  <a:pt x="1124" y="672"/>
                  <a:pt x="1124" y="671"/>
                  <a:pt x="1124" y="671"/>
                </a:cubicBezTo>
                <a:cubicBezTo>
                  <a:pt x="1124" y="671"/>
                  <a:pt x="1124" y="670"/>
                  <a:pt x="1123" y="670"/>
                </a:cubicBezTo>
                <a:cubicBezTo>
                  <a:pt x="1106" y="667"/>
                  <a:pt x="1106" y="667"/>
                  <a:pt x="1106" y="667"/>
                </a:cubicBezTo>
                <a:cubicBezTo>
                  <a:pt x="1106" y="667"/>
                  <a:pt x="1106" y="667"/>
                  <a:pt x="1106" y="667"/>
                </a:cubicBezTo>
                <a:cubicBezTo>
                  <a:pt x="1094" y="674"/>
                  <a:pt x="1094" y="674"/>
                  <a:pt x="1094" y="674"/>
                </a:cubicBezTo>
                <a:cubicBezTo>
                  <a:pt x="1071" y="685"/>
                  <a:pt x="1071" y="685"/>
                  <a:pt x="1071" y="685"/>
                </a:cubicBezTo>
                <a:cubicBezTo>
                  <a:pt x="1061" y="688"/>
                  <a:pt x="1061" y="688"/>
                  <a:pt x="1061" y="688"/>
                </a:cubicBezTo>
                <a:cubicBezTo>
                  <a:pt x="1061" y="688"/>
                  <a:pt x="1061" y="688"/>
                  <a:pt x="1061" y="688"/>
                </a:cubicBezTo>
                <a:cubicBezTo>
                  <a:pt x="1038" y="706"/>
                  <a:pt x="1038" y="706"/>
                  <a:pt x="1038" y="706"/>
                </a:cubicBezTo>
                <a:cubicBezTo>
                  <a:pt x="1022" y="720"/>
                  <a:pt x="1022" y="720"/>
                  <a:pt x="1022" y="720"/>
                </a:cubicBezTo>
                <a:cubicBezTo>
                  <a:pt x="1003" y="707"/>
                  <a:pt x="1003" y="707"/>
                  <a:pt x="1003" y="707"/>
                </a:cubicBezTo>
                <a:cubicBezTo>
                  <a:pt x="1003" y="707"/>
                  <a:pt x="1003" y="707"/>
                  <a:pt x="1003" y="707"/>
                </a:cubicBezTo>
                <a:cubicBezTo>
                  <a:pt x="973" y="705"/>
                  <a:pt x="973" y="705"/>
                  <a:pt x="973" y="705"/>
                </a:cubicBezTo>
                <a:cubicBezTo>
                  <a:pt x="946" y="697"/>
                  <a:pt x="946" y="697"/>
                  <a:pt x="946" y="697"/>
                </a:cubicBezTo>
                <a:cubicBezTo>
                  <a:pt x="947" y="676"/>
                  <a:pt x="947" y="676"/>
                  <a:pt x="947" y="676"/>
                </a:cubicBezTo>
                <a:cubicBezTo>
                  <a:pt x="955" y="660"/>
                  <a:pt x="955" y="660"/>
                  <a:pt x="955" y="660"/>
                </a:cubicBezTo>
                <a:cubicBezTo>
                  <a:pt x="977" y="663"/>
                  <a:pt x="977" y="663"/>
                  <a:pt x="977" y="663"/>
                </a:cubicBezTo>
                <a:cubicBezTo>
                  <a:pt x="995" y="676"/>
                  <a:pt x="995" y="676"/>
                  <a:pt x="995" y="676"/>
                </a:cubicBezTo>
                <a:cubicBezTo>
                  <a:pt x="996" y="676"/>
                  <a:pt x="996" y="676"/>
                  <a:pt x="997" y="676"/>
                </a:cubicBezTo>
                <a:cubicBezTo>
                  <a:pt x="1009" y="667"/>
                  <a:pt x="1009" y="667"/>
                  <a:pt x="1009" y="667"/>
                </a:cubicBezTo>
                <a:cubicBezTo>
                  <a:pt x="1010" y="667"/>
                  <a:pt x="1010" y="666"/>
                  <a:pt x="1010" y="666"/>
                </a:cubicBezTo>
                <a:cubicBezTo>
                  <a:pt x="1010" y="665"/>
                  <a:pt x="1010" y="665"/>
                  <a:pt x="1010" y="665"/>
                </a:cubicBezTo>
                <a:cubicBezTo>
                  <a:pt x="1010" y="664"/>
                  <a:pt x="1009" y="664"/>
                  <a:pt x="1009" y="664"/>
                </a:cubicBezTo>
                <a:cubicBezTo>
                  <a:pt x="1008" y="664"/>
                  <a:pt x="1008" y="664"/>
                  <a:pt x="1008" y="664"/>
                </a:cubicBezTo>
                <a:cubicBezTo>
                  <a:pt x="994" y="658"/>
                  <a:pt x="994" y="658"/>
                  <a:pt x="994" y="658"/>
                </a:cubicBezTo>
                <a:cubicBezTo>
                  <a:pt x="973" y="647"/>
                  <a:pt x="973" y="647"/>
                  <a:pt x="973" y="647"/>
                </a:cubicBezTo>
                <a:cubicBezTo>
                  <a:pt x="961" y="637"/>
                  <a:pt x="961" y="637"/>
                  <a:pt x="961" y="637"/>
                </a:cubicBezTo>
                <a:cubicBezTo>
                  <a:pt x="961" y="637"/>
                  <a:pt x="961" y="637"/>
                  <a:pt x="960" y="637"/>
                </a:cubicBezTo>
                <a:cubicBezTo>
                  <a:pt x="945" y="642"/>
                  <a:pt x="945" y="642"/>
                  <a:pt x="945" y="642"/>
                </a:cubicBezTo>
                <a:cubicBezTo>
                  <a:pt x="936" y="643"/>
                  <a:pt x="936" y="643"/>
                  <a:pt x="936" y="643"/>
                </a:cubicBezTo>
                <a:cubicBezTo>
                  <a:pt x="934" y="643"/>
                  <a:pt x="934" y="643"/>
                  <a:pt x="934" y="643"/>
                </a:cubicBezTo>
                <a:cubicBezTo>
                  <a:pt x="940" y="620"/>
                  <a:pt x="940" y="620"/>
                  <a:pt x="940" y="620"/>
                </a:cubicBezTo>
                <a:cubicBezTo>
                  <a:pt x="950" y="617"/>
                  <a:pt x="950" y="617"/>
                  <a:pt x="950" y="617"/>
                </a:cubicBezTo>
                <a:cubicBezTo>
                  <a:pt x="971" y="612"/>
                  <a:pt x="971" y="612"/>
                  <a:pt x="971" y="612"/>
                </a:cubicBezTo>
                <a:cubicBezTo>
                  <a:pt x="971" y="611"/>
                  <a:pt x="971" y="611"/>
                  <a:pt x="971" y="611"/>
                </a:cubicBezTo>
                <a:cubicBezTo>
                  <a:pt x="971" y="611"/>
                  <a:pt x="971" y="610"/>
                  <a:pt x="971" y="610"/>
                </a:cubicBezTo>
                <a:cubicBezTo>
                  <a:pt x="967" y="602"/>
                  <a:pt x="967" y="602"/>
                  <a:pt x="967" y="602"/>
                </a:cubicBezTo>
                <a:cubicBezTo>
                  <a:pt x="967" y="602"/>
                  <a:pt x="966" y="602"/>
                  <a:pt x="966" y="602"/>
                </a:cubicBezTo>
                <a:cubicBezTo>
                  <a:pt x="956" y="602"/>
                  <a:pt x="956" y="602"/>
                  <a:pt x="956" y="602"/>
                </a:cubicBezTo>
                <a:cubicBezTo>
                  <a:pt x="961" y="586"/>
                  <a:pt x="961" y="586"/>
                  <a:pt x="961" y="586"/>
                </a:cubicBezTo>
                <a:cubicBezTo>
                  <a:pt x="979" y="588"/>
                  <a:pt x="979" y="588"/>
                  <a:pt x="979" y="588"/>
                </a:cubicBezTo>
                <a:cubicBezTo>
                  <a:pt x="1006" y="604"/>
                  <a:pt x="1006" y="604"/>
                  <a:pt x="1006" y="604"/>
                </a:cubicBezTo>
                <a:cubicBezTo>
                  <a:pt x="1006" y="604"/>
                  <a:pt x="1007" y="604"/>
                  <a:pt x="1007" y="604"/>
                </a:cubicBezTo>
                <a:cubicBezTo>
                  <a:pt x="1020" y="601"/>
                  <a:pt x="1020" y="601"/>
                  <a:pt x="1020" y="601"/>
                </a:cubicBezTo>
                <a:cubicBezTo>
                  <a:pt x="1027" y="599"/>
                  <a:pt x="1027" y="599"/>
                  <a:pt x="1027" y="599"/>
                </a:cubicBezTo>
                <a:cubicBezTo>
                  <a:pt x="1048" y="612"/>
                  <a:pt x="1048" y="612"/>
                  <a:pt x="1048" y="612"/>
                </a:cubicBezTo>
                <a:cubicBezTo>
                  <a:pt x="1048" y="613"/>
                  <a:pt x="1049" y="613"/>
                  <a:pt x="1049" y="612"/>
                </a:cubicBezTo>
                <a:cubicBezTo>
                  <a:pt x="1059" y="606"/>
                  <a:pt x="1059" y="606"/>
                  <a:pt x="1059" y="606"/>
                </a:cubicBezTo>
                <a:cubicBezTo>
                  <a:pt x="1059" y="606"/>
                  <a:pt x="1059" y="606"/>
                  <a:pt x="1059" y="605"/>
                </a:cubicBezTo>
                <a:cubicBezTo>
                  <a:pt x="1059" y="605"/>
                  <a:pt x="1059" y="604"/>
                  <a:pt x="1059" y="604"/>
                </a:cubicBezTo>
                <a:cubicBezTo>
                  <a:pt x="1034" y="588"/>
                  <a:pt x="1034" y="588"/>
                  <a:pt x="1034" y="588"/>
                </a:cubicBezTo>
                <a:cubicBezTo>
                  <a:pt x="1015" y="581"/>
                  <a:pt x="1015" y="581"/>
                  <a:pt x="1015" y="581"/>
                </a:cubicBezTo>
                <a:cubicBezTo>
                  <a:pt x="1005" y="572"/>
                  <a:pt x="1005" y="572"/>
                  <a:pt x="1005" y="572"/>
                </a:cubicBezTo>
                <a:cubicBezTo>
                  <a:pt x="994" y="561"/>
                  <a:pt x="994" y="561"/>
                  <a:pt x="994" y="561"/>
                </a:cubicBezTo>
                <a:cubicBezTo>
                  <a:pt x="1012" y="557"/>
                  <a:pt x="1012" y="557"/>
                  <a:pt x="1012" y="557"/>
                </a:cubicBezTo>
                <a:cubicBezTo>
                  <a:pt x="1043" y="562"/>
                  <a:pt x="1043" y="562"/>
                  <a:pt x="1043" y="562"/>
                </a:cubicBezTo>
                <a:cubicBezTo>
                  <a:pt x="1045" y="564"/>
                  <a:pt x="1045" y="564"/>
                  <a:pt x="1045" y="564"/>
                </a:cubicBezTo>
                <a:cubicBezTo>
                  <a:pt x="1045" y="567"/>
                  <a:pt x="1045" y="567"/>
                  <a:pt x="1045" y="567"/>
                </a:cubicBezTo>
                <a:cubicBezTo>
                  <a:pt x="1047" y="566"/>
                  <a:pt x="1047" y="566"/>
                  <a:pt x="1047" y="566"/>
                </a:cubicBezTo>
                <a:cubicBezTo>
                  <a:pt x="1063" y="577"/>
                  <a:pt x="1063" y="577"/>
                  <a:pt x="1063" y="577"/>
                </a:cubicBezTo>
                <a:cubicBezTo>
                  <a:pt x="1063" y="577"/>
                  <a:pt x="1063" y="577"/>
                  <a:pt x="1063" y="577"/>
                </a:cubicBezTo>
                <a:cubicBezTo>
                  <a:pt x="1081" y="580"/>
                  <a:pt x="1081" y="580"/>
                  <a:pt x="1081" y="580"/>
                </a:cubicBezTo>
                <a:cubicBezTo>
                  <a:pt x="1090" y="603"/>
                  <a:pt x="1090" y="603"/>
                  <a:pt x="1090" y="603"/>
                </a:cubicBezTo>
                <a:cubicBezTo>
                  <a:pt x="1090" y="604"/>
                  <a:pt x="1091" y="604"/>
                  <a:pt x="1091" y="604"/>
                </a:cubicBezTo>
                <a:cubicBezTo>
                  <a:pt x="1092" y="604"/>
                  <a:pt x="1092" y="604"/>
                  <a:pt x="1092" y="604"/>
                </a:cubicBezTo>
                <a:cubicBezTo>
                  <a:pt x="1108" y="609"/>
                  <a:pt x="1108" y="609"/>
                  <a:pt x="1108" y="609"/>
                </a:cubicBezTo>
                <a:cubicBezTo>
                  <a:pt x="1108" y="609"/>
                  <a:pt x="1109" y="609"/>
                  <a:pt x="1109" y="609"/>
                </a:cubicBezTo>
                <a:cubicBezTo>
                  <a:pt x="1109" y="609"/>
                  <a:pt x="1109" y="609"/>
                  <a:pt x="1109" y="608"/>
                </a:cubicBezTo>
                <a:cubicBezTo>
                  <a:pt x="1109" y="606"/>
                  <a:pt x="1109" y="606"/>
                  <a:pt x="1109" y="606"/>
                </a:cubicBezTo>
                <a:cubicBezTo>
                  <a:pt x="1108" y="594"/>
                  <a:pt x="1108" y="594"/>
                  <a:pt x="1108" y="594"/>
                </a:cubicBezTo>
                <a:cubicBezTo>
                  <a:pt x="1108" y="589"/>
                  <a:pt x="1108" y="589"/>
                  <a:pt x="1108" y="589"/>
                </a:cubicBezTo>
                <a:cubicBezTo>
                  <a:pt x="1108" y="589"/>
                  <a:pt x="1108" y="589"/>
                  <a:pt x="1108" y="588"/>
                </a:cubicBezTo>
                <a:cubicBezTo>
                  <a:pt x="1091" y="571"/>
                  <a:pt x="1091" y="571"/>
                  <a:pt x="1091" y="571"/>
                </a:cubicBezTo>
                <a:cubicBezTo>
                  <a:pt x="1071" y="559"/>
                  <a:pt x="1071" y="559"/>
                  <a:pt x="1071" y="559"/>
                </a:cubicBezTo>
                <a:cubicBezTo>
                  <a:pt x="1072" y="557"/>
                  <a:pt x="1072" y="557"/>
                  <a:pt x="1072" y="557"/>
                </a:cubicBezTo>
                <a:cubicBezTo>
                  <a:pt x="1068" y="557"/>
                  <a:pt x="1068" y="557"/>
                  <a:pt x="1068" y="557"/>
                </a:cubicBezTo>
                <a:cubicBezTo>
                  <a:pt x="1045" y="549"/>
                  <a:pt x="1045" y="549"/>
                  <a:pt x="1045" y="549"/>
                </a:cubicBezTo>
                <a:cubicBezTo>
                  <a:pt x="1013" y="529"/>
                  <a:pt x="1013" y="529"/>
                  <a:pt x="1013" y="529"/>
                </a:cubicBezTo>
                <a:cubicBezTo>
                  <a:pt x="1001" y="523"/>
                  <a:pt x="1001" y="523"/>
                  <a:pt x="1001" y="523"/>
                </a:cubicBezTo>
                <a:cubicBezTo>
                  <a:pt x="1001" y="494"/>
                  <a:pt x="1001" y="494"/>
                  <a:pt x="1001" y="494"/>
                </a:cubicBezTo>
                <a:cubicBezTo>
                  <a:pt x="1001" y="494"/>
                  <a:pt x="1001" y="494"/>
                  <a:pt x="1001" y="493"/>
                </a:cubicBezTo>
                <a:cubicBezTo>
                  <a:pt x="1000" y="491"/>
                  <a:pt x="1000" y="491"/>
                  <a:pt x="1000" y="491"/>
                </a:cubicBezTo>
                <a:cubicBezTo>
                  <a:pt x="997" y="484"/>
                  <a:pt x="997" y="484"/>
                  <a:pt x="997" y="484"/>
                </a:cubicBezTo>
                <a:cubicBezTo>
                  <a:pt x="997" y="484"/>
                  <a:pt x="996" y="483"/>
                  <a:pt x="996" y="483"/>
                </a:cubicBezTo>
                <a:cubicBezTo>
                  <a:pt x="993" y="483"/>
                  <a:pt x="993" y="483"/>
                  <a:pt x="993" y="483"/>
                </a:cubicBezTo>
                <a:cubicBezTo>
                  <a:pt x="985" y="484"/>
                  <a:pt x="985" y="484"/>
                  <a:pt x="985" y="484"/>
                </a:cubicBezTo>
                <a:cubicBezTo>
                  <a:pt x="985" y="484"/>
                  <a:pt x="985" y="485"/>
                  <a:pt x="984" y="485"/>
                </a:cubicBezTo>
                <a:cubicBezTo>
                  <a:pt x="981" y="493"/>
                  <a:pt x="981" y="493"/>
                  <a:pt x="981" y="493"/>
                </a:cubicBezTo>
                <a:cubicBezTo>
                  <a:pt x="979" y="501"/>
                  <a:pt x="979" y="501"/>
                  <a:pt x="979" y="501"/>
                </a:cubicBezTo>
                <a:cubicBezTo>
                  <a:pt x="979" y="501"/>
                  <a:pt x="979" y="501"/>
                  <a:pt x="979" y="501"/>
                </a:cubicBezTo>
                <a:cubicBezTo>
                  <a:pt x="980" y="516"/>
                  <a:pt x="980" y="516"/>
                  <a:pt x="980" y="516"/>
                </a:cubicBezTo>
                <a:cubicBezTo>
                  <a:pt x="980" y="523"/>
                  <a:pt x="980" y="523"/>
                  <a:pt x="980" y="523"/>
                </a:cubicBezTo>
                <a:cubicBezTo>
                  <a:pt x="976" y="530"/>
                  <a:pt x="976" y="530"/>
                  <a:pt x="976" y="530"/>
                </a:cubicBezTo>
                <a:cubicBezTo>
                  <a:pt x="970" y="539"/>
                  <a:pt x="970" y="539"/>
                  <a:pt x="970" y="539"/>
                </a:cubicBezTo>
                <a:cubicBezTo>
                  <a:pt x="947" y="560"/>
                  <a:pt x="947" y="560"/>
                  <a:pt x="947" y="560"/>
                </a:cubicBezTo>
                <a:cubicBezTo>
                  <a:pt x="934" y="576"/>
                  <a:pt x="934" y="576"/>
                  <a:pt x="934" y="576"/>
                </a:cubicBezTo>
                <a:cubicBezTo>
                  <a:pt x="930" y="580"/>
                  <a:pt x="930" y="580"/>
                  <a:pt x="930" y="580"/>
                </a:cubicBezTo>
                <a:cubicBezTo>
                  <a:pt x="910" y="592"/>
                  <a:pt x="910" y="592"/>
                  <a:pt x="910" y="592"/>
                </a:cubicBezTo>
                <a:cubicBezTo>
                  <a:pt x="910" y="593"/>
                  <a:pt x="910" y="593"/>
                  <a:pt x="910" y="593"/>
                </a:cubicBezTo>
                <a:cubicBezTo>
                  <a:pt x="900" y="605"/>
                  <a:pt x="900" y="605"/>
                  <a:pt x="900" y="605"/>
                </a:cubicBezTo>
                <a:cubicBezTo>
                  <a:pt x="880" y="612"/>
                  <a:pt x="880" y="612"/>
                  <a:pt x="880" y="612"/>
                </a:cubicBezTo>
                <a:cubicBezTo>
                  <a:pt x="866" y="620"/>
                  <a:pt x="866" y="620"/>
                  <a:pt x="866" y="620"/>
                </a:cubicBezTo>
                <a:cubicBezTo>
                  <a:pt x="840" y="626"/>
                  <a:pt x="840" y="626"/>
                  <a:pt x="840" y="626"/>
                </a:cubicBezTo>
                <a:cubicBezTo>
                  <a:pt x="825" y="621"/>
                  <a:pt x="825" y="621"/>
                  <a:pt x="825" y="621"/>
                </a:cubicBezTo>
                <a:cubicBezTo>
                  <a:pt x="829" y="609"/>
                  <a:pt x="829" y="609"/>
                  <a:pt x="829" y="609"/>
                </a:cubicBezTo>
                <a:cubicBezTo>
                  <a:pt x="844" y="593"/>
                  <a:pt x="844" y="593"/>
                  <a:pt x="844" y="593"/>
                </a:cubicBezTo>
                <a:cubicBezTo>
                  <a:pt x="844" y="593"/>
                  <a:pt x="844" y="593"/>
                  <a:pt x="844" y="592"/>
                </a:cubicBezTo>
                <a:cubicBezTo>
                  <a:pt x="845" y="576"/>
                  <a:pt x="845" y="576"/>
                  <a:pt x="845" y="576"/>
                </a:cubicBezTo>
                <a:cubicBezTo>
                  <a:pt x="860" y="570"/>
                  <a:pt x="860" y="570"/>
                  <a:pt x="860" y="570"/>
                </a:cubicBezTo>
                <a:cubicBezTo>
                  <a:pt x="887" y="569"/>
                  <a:pt x="887" y="569"/>
                  <a:pt x="887" y="569"/>
                </a:cubicBezTo>
                <a:cubicBezTo>
                  <a:pt x="890" y="569"/>
                  <a:pt x="890" y="569"/>
                  <a:pt x="890" y="569"/>
                </a:cubicBezTo>
                <a:cubicBezTo>
                  <a:pt x="912" y="564"/>
                  <a:pt x="912" y="564"/>
                  <a:pt x="912" y="564"/>
                </a:cubicBezTo>
                <a:cubicBezTo>
                  <a:pt x="912" y="564"/>
                  <a:pt x="912" y="564"/>
                  <a:pt x="912" y="564"/>
                </a:cubicBezTo>
                <a:cubicBezTo>
                  <a:pt x="921" y="553"/>
                  <a:pt x="921" y="553"/>
                  <a:pt x="921" y="553"/>
                </a:cubicBezTo>
                <a:cubicBezTo>
                  <a:pt x="921" y="553"/>
                  <a:pt x="921" y="553"/>
                  <a:pt x="921" y="552"/>
                </a:cubicBezTo>
                <a:cubicBezTo>
                  <a:pt x="921" y="552"/>
                  <a:pt x="921" y="552"/>
                  <a:pt x="920" y="552"/>
                </a:cubicBezTo>
                <a:cubicBezTo>
                  <a:pt x="901" y="550"/>
                  <a:pt x="901" y="550"/>
                  <a:pt x="901" y="550"/>
                </a:cubicBezTo>
                <a:cubicBezTo>
                  <a:pt x="897" y="538"/>
                  <a:pt x="897" y="538"/>
                  <a:pt x="897" y="538"/>
                </a:cubicBezTo>
                <a:cubicBezTo>
                  <a:pt x="896" y="538"/>
                  <a:pt x="896" y="538"/>
                  <a:pt x="895" y="538"/>
                </a:cubicBezTo>
                <a:cubicBezTo>
                  <a:pt x="873" y="544"/>
                  <a:pt x="873" y="544"/>
                  <a:pt x="873" y="544"/>
                </a:cubicBezTo>
                <a:cubicBezTo>
                  <a:pt x="841" y="546"/>
                  <a:pt x="841" y="546"/>
                  <a:pt x="841" y="546"/>
                </a:cubicBezTo>
                <a:cubicBezTo>
                  <a:pt x="845" y="536"/>
                  <a:pt x="845" y="536"/>
                  <a:pt x="845" y="536"/>
                </a:cubicBezTo>
                <a:cubicBezTo>
                  <a:pt x="845" y="536"/>
                  <a:pt x="845" y="535"/>
                  <a:pt x="845" y="535"/>
                </a:cubicBezTo>
                <a:cubicBezTo>
                  <a:pt x="845" y="535"/>
                  <a:pt x="845" y="535"/>
                  <a:pt x="844" y="535"/>
                </a:cubicBezTo>
                <a:cubicBezTo>
                  <a:pt x="825" y="533"/>
                  <a:pt x="825" y="533"/>
                  <a:pt x="825" y="533"/>
                </a:cubicBezTo>
                <a:cubicBezTo>
                  <a:pt x="829" y="513"/>
                  <a:pt x="829" y="513"/>
                  <a:pt x="829" y="513"/>
                </a:cubicBezTo>
                <a:cubicBezTo>
                  <a:pt x="842" y="502"/>
                  <a:pt x="842" y="502"/>
                  <a:pt x="842" y="502"/>
                </a:cubicBezTo>
                <a:cubicBezTo>
                  <a:pt x="855" y="511"/>
                  <a:pt x="855" y="511"/>
                  <a:pt x="855" y="511"/>
                </a:cubicBezTo>
                <a:cubicBezTo>
                  <a:pt x="856" y="511"/>
                  <a:pt x="856" y="511"/>
                  <a:pt x="857" y="511"/>
                </a:cubicBezTo>
                <a:cubicBezTo>
                  <a:pt x="872" y="499"/>
                  <a:pt x="872" y="499"/>
                  <a:pt x="872" y="499"/>
                </a:cubicBezTo>
                <a:cubicBezTo>
                  <a:pt x="877" y="497"/>
                  <a:pt x="877" y="497"/>
                  <a:pt x="877" y="497"/>
                </a:cubicBezTo>
                <a:cubicBezTo>
                  <a:pt x="898" y="494"/>
                  <a:pt x="898" y="494"/>
                  <a:pt x="898" y="494"/>
                </a:cubicBezTo>
                <a:cubicBezTo>
                  <a:pt x="906" y="492"/>
                  <a:pt x="906" y="492"/>
                  <a:pt x="906" y="492"/>
                </a:cubicBezTo>
                <a:cubicBezTo>
                  <a:pt x="911" y="493"/>
                  <a:pt x="911" y="493"/>
                  <a:pt x="911" y="493"/>
                </a:cubicBezTo>
                <a:cubicBezTo>
                  <a:pt x="921" y="494"/>
                  <a:pt x="921" y="494"/>
                  <a:pt x="921" y="494"/>
                </a:cubicBezTo>
                <a:cubicBezTo>
                  <a:pt x="922" y="494"/>
                  <a:pt x="922" y="494"/>
                  <a:pt x="922" y="493"/>
                </a:cubicBezTo>
                <a:cubicBezTo>
                  <a:pt x="923" y="486"/>
                  <a:pt x="923" y="486"/>
                  <a:pt x="923" y="486"/>
                </a:cubicBezTo>
                <a:cubicBezTo>
                  <a:pt x="923" y="480"/>
                  <a:pt x="923" y="480"/>
                  <a:pt x="923" y="480"/>
                </a:cubicBezTo>
                <a:cubicBezTo>
                  <a:pt x="923" y="479"/>
                  <a:pt x="923" y="479"/>
                  <a:pt x="922" y="479"/>
                </a:cubicBezTo>
                <a:cubicBezTo>
                  <a:pt x="880" y="482"/>
                  <a:pt x="880" y="482"/>
                  <a:pt x="880" y="482"/>
                </a:cubicBezTo>
                <a:cubicBezTo>
                  <a:pt x="861" y="488"/>
                  <a:pt x="861" y="488"/>
                  <a:pt x="861" y="488"/>
                </a:cubicBezTo>
                <a:cubicBezTo>
                  <a:pt x="851" y="478"/>
                  <a:pt x="851" y="478"/>
                  <a:pt x="851" y="478"/>
                </a:cubicBezTo>
                <a:cubicBezTo>
                  <a:pt x="858" y="472"/>
                  <a:pt x="858" y="472"/>
                  <a:pt x="858" y="472"/>
                </a:cubicBezTo>
                <a:cubicBezTo>
                  <a:pt x="862" y="467"/>
                  <a:pt x="862" y="467"/>
                  <a:pt x="862" y="467"/>
                </a:cubicBezTo>
                <a:cubicBezTo>
                  <a:pt x="882" y="461"/>
                  <a:pt x="882" y="461"/>
                  <a:pt x="882" y="461"/>
                </a:cubicBezTo>
                <a:cubicBezTo>
                  <a:pt x="886" y="460"/>
                  <a:pt x="886" y="460"/>
                  <a:pt x="886" y="460"/>
                </a:cubicBezTo>
                <a:cubicBezTo>
                  <a:pt x="911" y="458"/>
                  <a:pt x="911" y="458"/>
                  <a:pt x="911" y="458"/>
                </a:cubicBezTo>
                <a:cubicBezTo>
                  <a:pt x="926" y="464"/>
                  <a:pt x="926" y="464"/>
                  <a:pt x="926" y="464"/>
                </a:cubicBezTo>
                <a:cubicBezTo>
                  <a:pt x="937" y="470"/>
                  <a:pt x="937" y="470"/>
                  <a:pt x="937" y="470"/>
                </a:cubicBezTo>
                <a:cubicBezTo>
                  <a:pt x="939" y="477"/>
                  <a:pt x="939" y="477"/>
                  <a:pt x="939" y="477"/>
                </a:cubicBezTo>
                <a:cubicBezTo>
                  <a:pt x="939" y="477"/>
                  <a:pt x="940" y="478"/>
                  <a:pt x="940" y="478"/>
                </a:cubicBezTo>
                <a:cubicBezTo>
                  <a:pt x="940" y="478"/>
                  <a:pt x="940" y="478"/>
                  <a:pt x="941" y="478"/>
                </a:cubicBezTo>
                <a:cubicBezTo>
                  <a:pt x="957" y="472"/>
                  <a:pt x="957" y="472"/>
                  <a:pt x="957" y="472"/>
                </a:cubicBezTo>
                <a:cubicBezTo>
                  <a:pt x="957" y="472"/>
                  <a:pt x="957" y="472"/>
                  <a:pt x="957" y="472"/>
                </a:cubicBezTo>
                <a:cubicBezTo>
                  <a:pt x="970" y="463"/>
                  <a:pt x="970" y="463"/>
                  <a:pt x="970" y="463"/>
                </a:cubicBezTo>
                <a:cubicBezTo>
                  <a:pt x="988" y="447"/>
                  <a:pt x="988" y="447"/>
                  <a:pt x="988" y="447"/>
                </a:cubicBezTo>
                <a:cubicBezTo>
                  <a:pt x="1018" y="436"/>
                  <a:pt x="1018" y="436"/>
                  <a:pt x="1018" y="436"/>
                </a:cubicBezTo>
                <a:cubicBezTo>
                  <a:pt x="1031" y="445"/>
                  <a:pt x="1031" y="445"/>
                  <a:pt x="1031" y="445"/>
                </a:cubicBezTo>
                <a:cubicBezTo>
                  <a:pt x="1031" y="445"/>
                  <a:pt x="1032" y="445"/>
                  <a:pt x="1032" y="444"/>
                </a:cubicBezTo>
                <a:cubicBezTo>
                  <a:pt x="1035" y="440"/>
                  <a:pt x="1035" y="440"/>
                  <a:pt x="1035" y="440"/>
                </a:cubicBezTo>
                <a:cubicBezTo>
                  <a:pt x="1050" y="429"/>
                  <a:pt x="1050" y="429"/>
                  <a:pt x="1050" y="429"/>
                </a:cubicBezTo>
                <a:cubicBezTo>
                  <a:pt x="1070" y="424"/>
                  <a:pt x="1070" y="424"/>
                  <a:pt x="1070" y="424"/>
                </a:cubicBezTo>
                <a:cubicBezTo>
                  <a:pt x="1070" y="424"/>
                  <a:pt x="1070" y="424"/>
                  <a:pt x="1070" y="424"/>
                </a:cubicBezTo>
                <a:cubicBezTo>
                  <a:pt x="1072" y="424"/>
                  <a:pt x="1072" y="424"/>
                  <a:pt x="1072" y="424"/>
                </a:cubicBezTo>
                <a:cubicBezTo>
                  <a:pt x="1072" y="423"/>
                  <a:pt x="1072" y="423"/>
                  <a:pt x="1072" y="423"/>
                </a:cubicBezTo>
                <a:cubicBezTo>
                  <a:pt x="1078" y="422"/>
                  <a:pt x="1078" y="422"/>
                  <a:pt x="1078" y="422"/>
                </a:cubicBezTo>
                <a:cubicBezTo>
                  <a:pt x="1094" y="431"/>
                  <a:pt x="1094" y="431"/>
                  <a:pt x="1094" y="431"/>
                </a:cubicBezTo>
                <a:cubicBezTo>
                  <a:pt x="1105" y="453"/>
                  <a:pt x="1105" y="453"/>
                  <a:pt x="1105" y="453"/>
                </a:cubicBezTo>
                <a:cubicBezTo>
                  <a:pt x="1105" y="453"/>
                  <a:pt x="1106" y="453"/>
                  <a:pt x="1106" y="453"/>
                </a:cubicBezTo>
                <a:cubicBezTo>
                  <a:pt x="1106" y="453"/>
                  <a:pt x="1107" y="453"/>
                  <a:pt x="1107" y="453"/>
                </a:cubicBezTo>
                <a:cubicBezTo>
                  <a:pt x="1121" y="440"/>
                  <a:pt x="1121" y="440"/>
                  <a:pt x="1121" y="440"/>
                </a:cubicBezTo>
                <a:cubicBezTo>
                  <a:pt x="1121" y="440"/>
                  <a:pt x="1121" y="440"/>
                  <a:pt x="1121" y="439"/>
                </a:cubicBezTo>
                <a:cubicBezTo>
                  <a:pt x="1119" y="421"/>
                  <a:pt x="1119" y="421"/>
                  <a:pt x="1119" y="421"/>
                </a:cubicBezTo>
                <a:cubicBezTo>
                  <a:pt x="1131" y="409"/>
                  <a:pt x="1131" y="409"/>
                  <a:pt x="1131" y="409"/>
                </a:cubicBezTo>
                <a:cubicBezTo>
                  <a:pt x="1141" y="396"/>
                  <a:pt x="1141" y="396"/>
                  <a:pt x="1141" y="396"/>
                </a:cubicBezTo>
                <a:cubicBezTo>
                  <a:pt x="1141" y="396"/>
                  <a:pt x="1142" y="396"/>
                  <a:pt x="1141" y="395"/>
                </a:cubicBezTo>
                <a:cubicBezTo>
                  <a:pt x="1137" y="380"/>
                  <a:pt x="1137" y="380"/>
                  <a:pt x="1137" y="380"/>
                </a:cubicBezTo>
                <a:cubicBezTo>
                  <a:pt x="1137" y="380"/>
                  <a:pt x="1137" y="380"/>
                  <a:pt x="1137" y="380"/>
                </a:cubicBezTo>
                <a:cubicBezTo>
                  <a:pt x="1121" y="364"/>
                  <a:pt x="1121" y="364"/>
                  <a:pt x="1121" y="364"/>
                </a:cubicBezTo>
                <a:cubicBezTo>
                  <a:pt x="1121" y="364"/>
                  <a:pt x="1121" y="364"/>
                  <a:pt x="1120" y="364"/>
                </a:cubicBezTo>
                <a:cubicBezTo>
                  <a:pt x="1095" y="353"/>
                  <a:pt x="1095" y="353"/>
                  <a:pt x="1095" y="353"/>
                </a:cubicBezTo>
                <a:cubicBezTo>
                  <a:pt x="1095" y="353"/>
                  <a:pt x="1095" y="353"/>
                  <a:pt x="1094" y="353"/>
                </a:cubicBezTo>
                <a:cubicBezTo>
                  <a:pt x="1068" y="351"/>
                  <a:pt x="1068" y="351"/>
                  <a:pt x="1068" y="351"/>
                </a:cubicBezTo>
                <a:cubicBezTo>
                  <a:pt x="1060" y="350"/>
                  <a:pt x="1060" y="350"/>
                  <a:pt x="1060" y="350"/>
                </a:cubicBezTo>
                <a:cubicBezTo>
                  <a:pt x="1046" y="350"/>
                  <a:pt x="1046" y="350"/>
                  <a:pt x="1046" y="350"/>
                </a:cubicBezTo>
                <a:cubicBezTo>
                  <a:pt x="1037" y="349"/>
                  <a:pt x="1037" y="349"/>
                  <a:pt x="1037" y="349"/>
                </a:cubicBezTo>
                <a:cubicBezTo>
                  <a:pt x="1029" y="330"/>
                  <a:pt x="1029" y="330"/>
                  <a:pt x="1029" y="330"/>
                </a:cubicBezTo>
                <a:cubicBezTo>
                  <a:pt x="1029" y="330"/>
                  <a:pt x="1029" y="329"/>
                  <a:pt x="1028" y="329"/>
                </a:cubicBezTo>
                <a:cubicBezTo>
                  <a:pt x="1028" y="329"/>
                  <a:pt x="1028" y="329"/>
                  <a:pt x="1027" y="330"/>
                </a:cubicBezTo>
                <a:cubicBezTo>
                  <a:pt x="1016" y="344"/>
                  <a:pt x="1016" y="344"/>
                  <a:pt x="1016" y="344"/>
                </a:cubicBezTo>
                <a:cubicBezTo>
                  <a:pt x="1000" y="355"/>
                  <a:pt x="1000" y="355"/>
                  <a:pt x="1000" y="355"/>
                </a:cubicBezTo>
                <a:cubicBezTo>
                  <a:pt x="1000" y="355"/>
                  <a:pt x="999" y="355"/>
                  <a:pt x="999" y="356"/>
                </a:cubicBezTo>
                <a:cubicBezTo>
                  <a:pt x="998" y="358"/>
                  <a:pt x="998" y="358"/>
                  <a:pt x="998" y="358"/>
                </a:cubicBezTo>
                <a:cubicBezTo>
                  <a:pt x="991" y="369"/>
                  <a:pt x="991" y="369"/>
                  <a:pt x="991" y="369"/>
                </a:cubicBezTo>
                <a:cubicBezTo>
                  <a:pt x="991" y="370"/>
                  <a:pt x="991" y="370"/>
                  <a:pt x="991" y="370"/>
                </a:cubicBezTo>
                <a:cubicBezTo>
                  <a:pt x="992" y="377"/>
                  <a:pt x="992" y="377"/>
                  <a:pt x="992" y="377"/>
                </a:cubicBezTo>
                <a:cubicBezTo>
                  <a:pt x="993" y="380"/>
                  <a:pt x="993" y="380"/>
                  <a:pt x="993" y="380"/>
                </a:cubicBezTo>
                <a:cubicBezTo>
                  <a:pt x="994" y="387"/>
                  <a:pt x="994" y="387"/>
                  <a:pt x="994" y="387"/>
                </a:cubicBezTo>
                <a:cubicBezTo>
                  <a:pt x="980" y="382"/>
                  <a:pt x="980" y="382"/>
                  <a:pt x="980" y="382"/>
                </a:cubicBezTo>
                <a:cubicBezTo>
                  <a:pt x="973" y="380"/>
                  <a:pt x="973" y="380"/>
                  <a:pt x="973" y="380"/>
                </a:cubicBezTo>
                <a:cubicBezTo>
                  <a:pt x="968" y="379"/>
                  <a:pt x="968" y="379"/>
                  <a:pt x="968" y="379"/>
                </a:cubicBezTo>
                <a:cubicBezTo>
                  <a:pt x="964" y="373"/>
                  <a:pt x="964" y="373"/>
                  <a:pt x="964" y="373"/>
                </a:cubicBezTo>
                <a:cubicBezTo>
                  <a:pt x="959" y="357"/>
                  <a:pt x="959" y="357"/>
                  <a:pt x="959" y="357"/>
                </a:cubicBezTo>
                <a:cubicBezTo>
                  <a:pt x="961" y="350"/>
                  <a:pt x="961" y="350"/>
                  <a:pt x="961" y="350"/>
                </a:cubicBezTo>
                <a:cubicBezTo>
                  <a:pt x="972" y="341"/>
                  <a:pt x="972" y="341"/>
                  <a:pt x="972" y="341"/>
                </a:cubicBezTo>
                <a:cubicBezTo>
                  <a:pt x="972" y="341"/>
                  <a:pt x="972" y="340"/>
                  <a:pt x="972" y="340"/>
                </a:cubicBezTo>
                <a:cubicBezTo>
                  <a:pt x="977" y="320"/>
                  <a:pt x="977" y="320"/>
                  <a:pt x="977" y="320"/>
                </a:cubicBezTo>
                <a:cubicBezTo>
                  <a:pt x="987" y="302"/>
                  <a:pt x="987" y="302"/>
                  <a:pt x="987" y="302"/>
                </a:cubicBezTo>
                <a:cubicBezTo>
                  <a:pt x="997" y="288"/>
                  <a:pt x="997" y="288"/>
                  <a:pt x="997" y="288"/>
                </a:cubicBezTo>
                <a:cubicBezTo>
                  <a:pt x="1005" y="286"/>
                  <a:pt x="1005" y="286"/>
                  <a:pt x="1005" y="286"/>
                </a:cubicBezTo>
                <a:cubicBezTo>
                  <a:pt x="1008" y="298"/>
                  <a:pt x="1008" y="298"/>
                  <a:pt x="1008" y="298"/>
                </a:cubicBezTo>
                <a:cubicBezTo>
                  <a:pt x="1011" y="306"/>
                  <a:pt x="1011" y="306"/>
                  <a:pt x="1011" y="306"/>
                </a:cubicBezTo>
                <a:cubicBezTo>
                  <a:pt x="1012" y="309"/>
                  <a:pt x="1012" y="309"/>
                  <a:pt x="1012" y="309"/>
                </a:cubicBezTo>
                <a:cubicBezTo>
                  <a:pt x="1012" y="310"/>
                  <a:pt x="1013" y="310"/>
                  <a:pt x="1013" y="310"/>
                </a:cubicBezTo>
                <a:cubicBezTo>
                  <a:pt x="1018" y="310"/>
                  <a:pt x="1018" y="310"/>
                  <a:pt x="1018" y="310"/>
                </a:cubicBezTo>
                <a:cubicBezTo>
                  <a:pt x="1025" y="309"/>
                  <a:pt x="1025" y="309"/>
                  <a:pt x="1025" y="309"/>
                </a:cubicBezTo>
                <a:cubicBezTo>
                  <a:pt x="1025" y="309"/>
                  <a:pt x="1026" y="309"/>
                  <a:pt x="1026" y="308"/>
                </a:cubicBezTo>
                <a:cubicBezTo>
                  <a:pt x="1034" y="294"/>
                  <a:pt x="1034" y="294"/>
                  <a:pt x="1034" y="294"/>
                </a:cubicBezTo>
                <a:cubicBezTo>
                  <a:pt x="1041" y="279"/>
                  <a:pt x="1041" y="279"/>
                  <a:pt x="1041" y="279"/>
                </a:cubicBezTo>
                <a:cubicBezTo>
                  <a:pt x="1041" y="279"/>
                  <a:pt x="1041" y="279"/>
                  <a:pt x="1041" y="279"/>
                </a:cubicBezTo>
                <a:cubicBezTo>
                  <a:pt x="1041" y="264"/>
                  <a:pt x="1041" y="264"/>
                  <a:pt x="1041" y="264"/>
                </a:cubicBezTo>
                <a:cubicBezTo>
                  <a:pt x="1052" y="265"/>
                  <a:pt x="1052" y="265"/>
                  <a:pt x="1052" y="265"/>
                </a:cubicBezTo>
                <a:cubicBezTo>
                  <a:pt x="1064" y="277"/>
                  <a:pt x="1064" y="277"/>
                  <a:pt x="1064" y="277"/>
                </a:cubicBezTo>
                <a:cubicBezTo>
                  <a:pt x="1064" y="280"/>
                  <a:pt x="1064" y="280"/>
                  <a:pt x="1064" y="280"/>
                </a:cubicBezTo>
                <a:cubicBezTo>
                  <a:pt x="1066" y="298"/>
                  <a:pt x="1066" y="298"/>
                  <a:pt x="1066" y="298"/>
                </a:cubicBezTo>
                <a:cubicBezTo>
                  <a:pt x="1051" y="314"/>
                  <a:pt x="1051" y="314"/>
                  <a:pt x="1051" y="314"/>
                </a:cubicBezTo>
                <a:cubicBezTo>
                  <a:pt x="1051" y="314"/>
                  <a:pt x="1051" y="314"/>
                  <a:pt x="1051" y="314"/>
                </a:cubicBezTo>
                <a:cubicBezTo>
                  <a:pt x="1047" y="327"/>
                  <a:pt x="1047" y="327"/>
                  <a:pt x="1047" y="327"/>
                </a:cubicBezTo>
                <a:cubicBezTo>
                  <a:pt x="1047" y="327"/>
                  <a:pt x="1047" y="327"/>
                  <a:pt x="1048" y="328"/>
                </a:cubicBezTo>
                <a:cubicBezTo>
                  <a:pt x="1048" y="328"/>
                  <a:pt x="1048" y="328"/>
                  <a:pt x="1048" y="328"/>
                </a:cubicBezTo>
                <a:cubicBezTo>
                  <a:pt x="1064" y="331"/>
                  <a:pt x="1064" y="331"/>
                  <a:pt x="1064" y="331"/>
                </a:cubicBezTo>
                <a:cubicBezTo>
                  <a:pt x="1064" y="331"/>
                  <a:pt x="1065" y="331"/>
                  <a:pt x="1065" y="331"/>
                </a:cubicBezTo>
                <a:cubicBezTo>
                  <a:pt x="1073" y="328"/>
                  <a:pt x="1073" y="328"/>
                  <a:pt x="1073" y="328"/>
                </a:cubicBezTo>
                <a:cubicBezTo>
                  <a:pt x="1086" y="322"/>
                  <a:pt x="1086" y="322"/>
                  <a:pt x="1086" y="322"/>
                </a:cubicBezTo>
                <a:cubicBezTo>
                  <a:pt x="1101" y="311"/>
                  <a:pt x="1101" y="311"/>
                  <a:pt x="1101" y="311"/>
                </a:cubicBezTo>
                <a:cubicBezTo>
                  <a:pt x="1108" y="306"/>
                  <a:pt x="1108" y="306"/>
                  <a:pt x="1108" y="306"/>
                </a:cubicBezTo>
                <a:cubicBezTo>
                  <a:pt x="1113" y="301"/>
                  <a:pt x="1113" y="301"/>
                  <a:pt x="1113" y="301"/>
                </a:cubicBezTo>
                <a:cubicBezTo>
                  <a:pt x="1120" y="291"/>
                  <a:pt x="1120" y="291"/>
                  <a:pt x="1120" y="291"/>
                </a:cubicBezTo>
                <a:cubicBezTo>
                  <a:pt x="1120" y="291"/>
                  <a:pt x="1120" y="291"/>
                  <a:pt x="1120" y="290"/>
                </a:cubicBezTo>
                <a:cubicBezTo>
                  <a:pt x="1116" y="274"/>
                  <a:pt x="1116" y="274"/>
                  <a:pt x="1116" y="274"/>
                </a:cubicBezTo>
                <a:cubicBezTo>
                  <a:pt x="1116" y="274"/>
                  <a:pt x="1116" y="274"/>
                  <a:pt x="1116" y="274"/>
                </a:cubicBezTo>
                <a:cubicBezTo>
                  <a:pt x="1104" y="261"/>
                  <a:pt x="1104" y="261"/>
                  <a:pt x="1104" y="261"/>
                </a:cubicBezTo>
                <a:cubicBezTo>
                  <a:pt x="1103" y="261"/>
                  <a:pt x="1103" y="261"/>
                  <a:pt x="1103" y="261"/>
                </a:cubicBezTo>
                <a:cubicBezTo>
                  <a:pt x="1104" y="260"/>
                  <a:pt x="1104" y="260"/>
                  <a:pt x="1104" y="260"/>
                </a:cubicBezTo>
                <a:cubicBezTo>
                  <a:pt x="1104" y="260"/>
                  <a:pt x="1104" y="260"/>
                  <a:pt x="1104" y="260"/>
                </a:cubicBezTo>
                <a:cubicBezTo>
                  <a:pt x="1108" y="252"/>
                  <a:pt x="1108" y="252"/>
                  <a:pt x="1108" y="252"/>
                </a:cubicBezTo>
                <a:cubicBezTo>
                  <a:pt x="1126" y="253"/>
                  <a:pt x="1126" y="253"/>
                  <a:pt x="1126" y="253"/>
                </a:cubicBezTo>
                <a:cubicBezTo>
                  <a:pt x="1127" y="253"/>
                  <a:pt x="1127" y="253"/>
                  <a:pt x="1127" y="253"/>
                </a:cubicBezTo>
                <a:cubicBezTo>
                  <a:pt x="1127" y="253"/>
                  <a:pt x="1128" y="253"/>
                  <a:pt x="1128" y="252"/>
                </a:cubicBezTo>
                <a:cubicBezTo>
                  <a:pt x="1128" y="239"/>
                  <a:pt x="1128" y="239"/>
                  <a:pt x="1128" y="239"/>
                </a:cubicBezTo>
                <a:cubicBezTo>
                  <a:pt x="1127" y="237"/>
                  <a:pt x="1127" y="237"/>
                  <a:pt x="1127" y="237"/>
                </a:cubicBezTo>
                <a:cubicBezTo>
                  <a:pt x="1126" y="229"/>
                  <a:pt x="1126" y="229"/>
                  <a:pt x="1126" y="229"/>
                </a:cubicBezTo>
                <a:cubicBezTo>
                  <a:pt x="1126" y="210"/>
                  <a:pt x="1126" y="210"/>
                  <a:pt x="1126" y="210"/>
                </a:cubicBezTo>
                <a:cubicBezTo>
                  <a:pt x="1132" y="212"/>
                  <a:pt x="1132" y="212"/>
                  <a:pt x="1132" y="212"/>
                </a:cubicBezTo>
                <a:cubicBezTo>
                  <a:pt x="1148" y="218"/>
                  <a:pt x="1148" y="218"/>
                  <a:pt x="1148" y="218"/>
                </a:cubicBezTo>
                <a:cubicBezTo>
                  <a:pt x="1150" y="220"/>
                  <a:pt x="1150" y="220"/>
                  <a:pt x="1150" y="220"/>
                </a:cubicBezTo>
                <a:cubicBezTo>
                  <a:pt x="1158" y="232"/>
                  <a:pt x="1158" y="232"/>
                  <a:pt x="1158" y="232"/>
                </a:cubicBezTo>
                <a:cubicBezTo>
                  <a:pt x="1159" y="234"/>
                  <a:pt x="1159" y="234"/>
                  <a:pt x="1159" y="234"/>
                </a:cubicBezTo>
                <a:cubicBezTo>
                  <a:pt x="1159" y="237"/>
                  <a:pt x="1159" y="237"/>
                  <a:pt x="1159" y="237"/>
                </a:cubicBezTo>
                <a:cubicBezTo>
                  <a:pt x="1155" y="252"/>
                  <a:pt x="1155" y="252"/>
                  <a:pt x="1155" y="252"/>
                </a:cubicBezTo>
                <a:cubicBezTo>
                  <a:pt x="1151" y="268"/>
                  <a:pt x="1151" y="268"/>
                  <a:pt x="1151" y="268"/>
                </a:cubicBezTo>
                <a:cubicBezTo>
                  <a:pt x="1151" y="268"/>
                  <a:pt x="1151" y="269"/>
                  <a:pt x="1152" y="269"/>
                </a:cubicBezTo>
                <a:cubicBezTo>
                  <a:pt x="1152" y="269"/>
                  <a:pt x="1152" y="269"/>
                  <a:pt x="1153" y="269"/>
                </a:cubicBezTo>
                <a:cubicBezTo>
                  <a:pt x="1170" y="258"/>
                  <a:pt x="1170" y="258"/>
                  <a:pt x="1170" y="258"/>
                </a:cubicBezTo>
                <a:cubicBezTo>
                  <a:pt x="1175" y="279"/>
                  <a:pt x="1175" y="279"/>
                  <a:pt x="1175" y="279"/>
                </a:cubicBezTo>
                <a:cubicBezTo>
                  <a:pt x="1167" y="306"/>
                  <a:pt x="1167" y="306"/>
                  <a:pt x="1167" y="306"/>
                </a:cubicBezTo>
                <a:cubicBezTo>
                  <a:pt x="1164" y="324"/>
                  <a:pt x="1164" y="324"/>
                  <a:pt x="1164" y="324"/>
                </a:cubicBezTo>
                <a:cubicBezTo>
                  <a:pt x="1163" y="332"/>
                  <a:pt x="1163" y="332"/>
                  <a:pt x="1163" y="332"/>
                </a:cubicBezTo>
                <a:cubicBezTo>
                  <a:pt x="1159" y="344"/>
                  <a:pt x="1159" y="344"/>
                  <a:pt x="1159" y="344"/>
                </a:cubicBezTo>
                <a:cubicBezTo>
                  <a:pt x="1159" y="344"/>
                  <a:pt x="1159" y="344"/>
                  <a:pt x="1159" y="345"/>
                </a:cubicBezTo>
                <a:cubicBezTo>
                  <a:pt x="1163" y="356"/>
                  <a:pt x="1163" y="356"/>
                  <a:pt x="1163" y="356"/>
                </a:cubicBezTo>
                <a:cubicBezTo>
                  <a:pt x="1163" y="356"/>
                  <a:pt x="1163" y="357"/>
                  <a:pt x="1163" y="357"/>
                </a:cubicBezTo>
                <a:cubicBezTo>
                  <a:pt x="1173" y="366"/>
                  <a:pt x="1173" y="366"/>
                  <a:pt x="1173" y="366"/>
                </a:cubicBezTo>
                <a:cubicBezTo>
                  <a:pt x="1181" y="378"/>
                  <a:pt x="1181" y="378"/>
                  <a:pt x="1181" y="378"/>
                </a:cubicBezTo>
                <a:cubicBezTo>
                  <a:pt x="1184" y="383"/>
                  <a:pt x="1184" y="383"/>
                  <a:pt x="1184" y="383"/>
                </a:cubicBezTo>
                <a:cubicBezTo>
                  <a:pt x="1195" y="409"/>
                  <a:pt x="1195" y="409"/>
                  <a:pt x="1195" y="409"/>
                </a:cubicBezTo>
                <a:cubicBezTo>
                  <a:pt x="1198" y="432"/>
                  <a:pt x="1198" y="432"/>
                  <a:pt x="1198" y="432"/>
                </a:cubicBezTo>
                <a:cubicBezTo>
                  <a:pt x="1194" y="452"/>
                  <a:pt x="1194" y="452"/>
                  <a:pt x="1194" y="452"/>
                </a:cubicBezTo>
                <a:cubicBezTo>
                  <a:pt x="1194" y="452"/>
                  <a:pt x="1194" y="453"/>
                  <a:pt x="1194" y="453"/>
                </a:cubicBezTo>
                <a:cubicBezTo>
                  <a:pt x="1203" y="460"/>
                  <a:pt x="1203" y="460"/>
                  <a:pt x="1203" y="460"/>
                </a:cubicBezTo>
                <a:cubicBezTo>
                  <a:pt x="1206" y="462"/>
                  <a:pt x="1206" y="462"/>
                  <a:pt x="1206" y="462"/>
                </a:cubicBezTo>
                <a:cubicBezTo>
                  <a:pt x="1218" y="471"/>
                  <a:pt x="1218" y="471"/>
                  <a:pt x="1218" y="471"/>
                </a:cubicBezTo>
                <a:cubicBezTo>
                  <a:pt x="1235" y="487"/>
                  <a:pt x="1235" y="487"/>
                  <a:pt x="1235" y="487"/>
                </a:cubicBezTo>
                <a:cubicBezTo>
                  <a:pt x="1249" y="502"/>
                  <a:pt x="1249" y="502"/>
                  <a:pt x="1249" y="502"/>
                </a:cubicBezTo>
                <a:cubicBezTo>
                  <a:pt x="1265" y="515"/>
                  <a:pt x="1265" y="515"/>
                  <a:pt x="1265" y="515"/>
                </a:cubicBezTo>
                <a:cubicBezTo>
                  <a:pt x="1265" y="515"/>
                  <a:pt x="1265" y="515"/>
                  <a:pt x="1265" y="515"/>
                </a:cubicBezTo>
                <a:cubicBezTo>
                  <a:pt x="1276" y="516"/>
                  <a:pt x="1276" y="516"/>
                  <a:pt x="1276" y="516"/>
                </a:cubicBezTo>
                <a:cubicBezTo>
                  <a:pt x="1276" y="516"/>
                  <a:pt x="1277" y="516"/>
                  <a:pt x="1277" y="516"/>
                </a:cubicBezTo>
                <a:cubicBezTo>
                  <a:pt x="1277" y="516"/>
                  <a:pt x="1277" y="515"/>
                  <a:pt x="1277" y="515"/>
                </a:cubicBezTo>
                <a:cubicBezTo>
                  <a:pt x="1276" y="512"/>
                  <a:pt x="1276" y="512"/>
                  <a:pt x="1276" y="512"/>
                </a:cubicBezTo>
                <a:cubicBezTo>
                  <a:pt x="1269" y="494"/>
                  <a:pt x="1269" y="494"/>
                  <a:pt x="1269" y="494"/>
                </a:cubicBezTo>
                <a:cubicBezTo>
                  <a:pt x="1267" y="490"/>
                  <a:pt x="1267" y="490"/>
                  <a:pt x="1267" y="490"/>
                </a:cubicBezTo>
                <a:cubicBezTo>
                  <a:pt x="1262" y="481"/>
                  <a:pt x="1262" y="481"/>
                  <a:pt x="1262" y="481"/>
                </a:cubicBezTo>
                <a:cubicBezTo>
                  <a:pt x="1262" y="480"/>
                  <a:pt x="1262" y="480"/>
                  <a:pt x="1262" y="480"/>
                </a:cubicBezTo>
                <a:cubicBezTo>
                  <a:pt x="1248" y="472"/>
                  <a:pt x="1248" y="472"/>
                  <a:pt x="1248" y="472"/>
                </a:cubicBezTo>
                <a:cubicBezTo>
                  <a:pt x="1248" y="472"/>
                  <a:pt x="1248" y="471"/>
                  <a:pt x="1247" y="471"/>
                </a:cubicBezTo>
                <a:cubicBezTo>
                  <a:pt x="1247" y="471"/>
                  <a:pt x="1247" y="471"/>
                  <a:pt x="1247" y="471"/>
                </a:cubicBezTo>
                <a:cubicBezTo>
                  <a:pt x="1229" y="460"/>
                  <a:pt x="1229" y="460"/>
                  <a:pt x="1229" y="460"/>
                </a:cubicBezTo>
                <a:cubicBezTo>
                  <a:pt x="1213" y="451"/>
                  <a:pt x="1213" y="451"/>
                  <a:pt x="1213" y="451"/>
                </a:cubicBezTo>
                <a:cubicBezTo>
                  <a:pt x="1214" y="435"/>
                  <a:pt x="1214" y="435"/>
                  <a:pt x="1214" y="435"/>
                </a:cubicBezTo>
                <a:cubicBezTo>
                  <a:pt x="1214" y="431"/>
                  <a:pt x="1214" y="431"/>
                  <a:pt x="1214" y="431"/>
                </a:cubicBezTo>
                <a:cubicBezTo>
                  <a:pt x="1215" y="417"/>
                  <a:pt x="1215" y="417"/>
                  <a:pt x="1215" y="417"/>
                </a:cubicBezTo>
                <a:cubicBezTo>
                  <a:pt x="1213" y="403"/>
                  <a:pt x="1213" y="403"/>
                  <a:pt x="1213" y="403"/>
                </a:cubicBezTo>
                <a:cubicBezTo>
                  <a:pt x="1210" y="388"/>
                  <a:pt x="1210" y="388"/>
                  <a:pt x="1210" y="388"/>
                </a:cubicBezTo>
                <a:cubicBezTo>
                  <a:pt x="1210" y="388"/>
                  <a:pt x="1210" y="387"/>
                  <a:pt x="1210" y="387"/>
                </a:cubicBezTo>
                <a:cubicBezTo>
                  <a:pt x="1197" y="374"/>
                  <a:pt x="1197" y="374"/>
                  <a:pt x="1197" y="374"/>
                </a:cubicBezTo>
                <a:cubicBezTo>
                  <a:pt x="1204" y="366"/>
                  <a:pt x="1204" y="366"/>
                  <a:pt x="1204" y="366"/>
                </a:cubicBezTo>
                <a:cubicBezTo>
                  <a:pt x="1217" y="383"/>
                  <a:pt x="1217" y="383"/>
                  <a:pt x="1217" y="383"/>
                </a:cubicBezTo>
                <a:cubicBezTo>
                  <a:pt x="1223" y="394"/>
                  <a:pt x="1223" y="394"/>
                  <a:pt x="1223" y="394"/>
                </a:cubicBezTo>
                <a:cubicBezTo>
                  <a:pt x="1229" y="408"/>
                  <a:pt x="1229" y="408"/>
                  <a:pt x="1229" y="408"/>
                </a:cubicBezTo>
                <a:cubicBezTo>
                  <a:pt x="1229" y="408"/>
                  <a:pt x="1229" y="408"/>
                  <a:pt x="1229" y="408"/>
                </a:cubicBezTo>
                <a:cubicBezTo>
                  <a:pt x="1246" y="428"/>
                  <a:pt x="1246" y="428"/>
                  <a:pt x="1246" y="428"/>
                </a:cubicBezTo>
                <a:cubicBezTo>
                  <a:pt x="1255" y="440"/>
                  <a:pt x="1255" y="440"/>
                  <a:pt x="1255" y="440"/>
                </a:cubicBezTo>
                <a:cubicBezTo>
                  <a:pt x="1255" y="440"/>
                  <a:pt x="1255" y="440"/>
                  <a:pt x="1256" y="440"/>
                </a:cubicBezTo>
                <a:cubicBezTo>
                  <a:pt x="1256" y="440"/>
                  <a:pt x="1256" y="440"/>
                  <a:pt x="1257" y="440"/>
                </a:cubicBezTo>
                <a:cubicBezTo>
                  <a:pt x="1258" y="439"/>
                  <a:pt x="1258" y="439"/>
                  <a:pt x="1258" y="439"/>
                </a:cubicBezTo>
                <a:cubicBezTo>
                  <a:pt x="1263" y="433"/>
                  <a:pt x="1263" y="433"/>
                  <a:pt x="1263" y="433"/>
                </a:cubicBezTo>
                <a:cubicBezTo>
                  <a:pt x="1263" y="432"/>
                  <a:pt x="1263" y="432"/>
                  <a:pt x="1263" y="432"/>
                </a:cubicBezTo>
                <a:cubicBezTo>
                  <a:pt x="1262" y="420"/>
                  <a:pt x="1262" y="420"/>
                  <a:pt x="1262" y="420"/>
                </a:cubicBezTo>
                <a:cubicBezTo>
                  <a:pt x="1262" y="420"/>
                  <a:pt x="1262" y="420"/>
                  <a:pt x="1262" y="419"/>
                </a:cubicBezTo>
                <a:cubicBezTo>
                  <a:pt x="1253" y="409"/>
                  <a:pt x="1253" y="409"/>
                  <a:pt x="1253" y="409"/>
                </a:cubicBezTo>
                <a:cubicBezTo>
                  <a:pt x="1247" y="401"/>
                  <a:pt x="1247" y="401"/>
                  <a:pt x="1247" y="401"/>
                </a:cubicBezTo>
                <a:cubicBezTo>
                  <a:pt x="1239" y="389"/>
                  <a:pt x="1239" y="389"/>
                  <a:pt x="1239" y="389"/>
                </a:cubicBezTo>
                <a:cubicBezTo>
                  <a:pt x="1234" y="375"/>
                  <a:pt x="1234" y="375"/>
                  <a:pt x="1234" y="375"/>
                </a:cubicBezTo>
                <a:cubicBezTo>
                  <a:pt x="1242" y="371"/>
                  <a:pt x="1242" y="371"/>
                  <a:pt x="1242" y="371"/>
                </a:cubicBezTo>
                <a:cubicBezTo>
                  <a:pt x="1253" y="387"/>
                  <a:pt x="1253" y="387"/>
                  <a:pt x="1253" y="387"/>
                </a:cubicBezTo>
                <a:cubicBezTo>
                  <a:pt x="1264" y="400"/>
                  <a:pt x="1264" y="400"/>
                  <a:pt x="1264" y="400"/>
                </a:cubicBezTo>
                <a:cubicBezTo>
                  <a:pt x="1269" y="408"/>
                  <a:pt x="1269" y="408"/>
                  <a:pt x="1269" y="408"/>
                </a:cubicBezTo>
                <a:cubicBezTo>
                  <a:pt x="1269" y="408"/>
                  <a:pt x="1270" y="408"/>
                  <a:pt x="1270" y="408"/>
                </a:cubicBezTo>
                <a:cubicBezTo>
                  <a:pt x="1279" y="405"/>
                  <a:pt x="1279" y="405"/>
                  <a:pt x="1279" y="405"/>
                </a:cubicBezTo>
                <a:cubicBezTo>
                  <a:pt x="1279" y="405"/>
                  <a:pt x="1279" y="404"/>
                  <a:pt x="1279" y="404"/>
                </a:cubicBezTo>
                <a:cubicBezTo>
                  <a:pt x="1278" y="395"/>
                  <a:pt x="1278" y="395"/>
                  <a:pt x="1278" y="395"/>
                </a:cubicBezTo>
                <a:cubicBezTo>
                  <a:pt x="1278" y="395"/>
                  <a:pt x="1278" y="395"/>
                  <a:pt x="1278" y="395"/>
                </a:cubicBezTo>
                <a:cubicBezTo>
                  <a:pt x="1275" y="392"/>
                  <a:pt x="1275" y="392"/>
                  <a:pt x="1275" y="392"/>
                </a:cubicBezTo>
                <a:cubicBezTo>
                  <a:pt x="1271" y="386"/>
                  <a:pt x="1271" y="386"/>
                  <a:pt x="1271" y="386"/>
                </a:cubicBezTo>
                <a:cubicBezTo>
                  <a:pt x="1268" y="382"/>
                  <a:pt x="1268" y="382"/>
                  <a:pt x="1268" y="382"/>
                </a:cubicBezTo>
                <a:cubicBezTo>
                  <a:pt x="1273" y="370"/>
                  <a:pt x="1273" y="370"/>
                  <a:pt x="1273" y="370"/>
                </a:cubicBezTo>
                <a:cubicBezTo>
                  <a:pt x="1273" y="370"/>
                  <a:pt x="1273" y="370"/>
                  <a:pt x="1273" y="370"/>
                </a:cubicBezTo>
                <a:cubicBezTo>
                  <a:pt x="1273" y="369"/>
                  <a:pt x="1273" y="369"/>
                  <a:pt x="1273" y="369"/>
                </a:cubicBezTo>
                <a:cubicBezTo>
                  <a:pt x="1273" y="368"/>
                  <a:pt x="1273" y="368"/>
                  <a:pt x="1272" y="368"/>
                </a:cubicBezTo>
                <a:cubicBezTo>
                  <a:pt x="1255" y="357"/>
                  <a:pt x="1255" y="357"/>
                  <a:pt x="1255" y="357"/>
                </a:cubicBezTo>
                <a:cubicBezTo>
                  <a:pt x="1242" y="351"/>
                  <a:pt x="1242" y="351"/>
                  <a:pt x="1242" y="351"/>
                </a:cubicBezTo>
                <a:cubicBezTo>
                  <a:pt x="1242" y="341"/>
                  <a:pt x="1242" y="341"/>
                  <a:pt x="1242" y="341"/>
                </a:cubicBezTo>
                <a:cubicBezTo>
                  <a:pt x="1254" y="317"/>
                  <a:pt x="1254" y="317"/>
                  <a:pt x="1254" y="317"/>
                </a:cubicBezTo>
                <a:cubicBezTo>
                  <a:pt x="1261" y="306"/>
                  <a:pt x="1261" y="306"/>
                  <a:pt x="1261" y="306"/>
                </a:cubicBezTo>
                <a:cubicBezTo>
                  <a:pt x="1262" y="309"/>
                  <a:pt x="1262" y="309"/>
                  <a:pt x="1262" y="309"/>
                </a:cubicBezTo>
                <a:cubicBezTo>
                  <a:pt x="1268" y="324"/>
                  <a:pt x="1268" y="324"/>
                  <a:pt x="1268" y="324"/>
                </a:cubicBezTo>
                <a:cubicBezTo>
                  <a:pt x="1268" y="324"/>
                  <a:pt x="1268" y="325"/>
                  <a:pt x="1268" y="325"/>
                </a:cubicBezTo>
                <a:cubicBezTo>
                  <a:pt x="1280" y="335"/>
                  <a:pt x="1280" y="335"/>
                  <a:pt x="1280" y="335"/>
                </a:cubicBezTo>
                <a:cubicBezTo>
                  <a:pt x="1280" y="336"/>
                  <a:pt x="1280" y="336"/>
                  <a:pt x="1280" y="336"/>
                </a:cubicBezTo>
                <a:cubicBezTo>
                  <a:pt x="1297" y="340"/>
                  <a:pt x="1297" y="340"/>
                  <a:pt x="1297" y="340"/>
                </a:cubicBezTo>
                <a:cubicBezTo>
                  <a:pt x="1304" y="341"/>
                  <a:pt x="1304" y="341"/>
                  <a:pt x="1304" y="341"/>
                </a:cubicBezTo>
                <a:cubicBezTo>
                  <a:pt x="1304" y="341"/>
                  <a:pt x="1304" y="341"/>
                  <a:pt x="1304" y="341"/>
                </a:cubicBezTo>
                <a:cubicBezTo>
                  <a:pt x="1319" y="339"/>
                  <a:pt x="1319" y="339"/>
                  <a:pt x="1319" y="339"/>
                </a:cubicBezTo>
                <a:cubicBezTo>
                  <a:pt x="1319" y="339"/>
                  <a:pt x="1320" y="339"/>
                  <a:pt x="1320" y="338"/>
                </a:cubicBezTo>
                <a:cubicBezTo>
                  <a:pt x="1329" y="325"/>
                  <a:pt x="1329" y="325"/>
                  <a:pt x="1329" y="325"/>
                </a:cubicBezTo>
                <a:cubicBezTo>
                  <a:pt x="1330" y="324"/>
                  <a:pt x="1330" y="324"/>
                  <a:pt x="1330" y="324"/>
                </a:cubicBezTo>
                <a:cubicBezTo>
                  <a:pt x="1329" y="323"/>
                  <a:pt x="1329" y="323"/>
                  <a:pt x="1329" y="323"/>
                </a:cubicBezTo>
                <a:cubicBezTo>
                  <a:pt x="1313" y="320"/>
                  <a:pt x="1313" y="320"/>
                  <a:pt x="1313" y="320"/>
                </a:cubicBezTo>
                <a:cubicBezTo>
                  <a:pt x="1291" y="316"/>
                  <a:pt x="1291" y="316"/>
                  <a:pt x="1291" y="316"/>
                </a:cubicBezTo>
                <a:cubicBezTo>
                  <a:pt x="1281" y="307"/>
                  <a:pt x="1281" y="307"/>
                  <a:pt x="1281" y="307"/>
                </a:cubicBezTo>
                <a:cubicBezTo>
                  <a:pt x="1274" y="301"/>
                  <a:pt x="1274" y="301"/>
                  <a:pt x="1274" y="301"/>
                </a:cubicBezTo>
                <a:cubicBezTo>
                  <a:pt x="1269" y="290"/>
                  <a:pt x="1269" y="290"/>
                  <a:pt x="1269" y="290"/>
                </a:cubicBezTo>
                <a:cubicBezTo>
                  <a:pt x="1268" y="290"/>
                  <a:pt x="1268" y="290"/>
                  <a:pt x="1267" y="290"/>
                </a:cubicBezTo>
                <a:cubicBezTo>
                  <a:pt x="1253" y="296"/>
                  <a:pt x="1253" y="296"/>
                  <a:pt x="1253" y="296"/>
                </a:cubicBezTo>
                <a:cubicBezTo>
                  <a:pt x="1253" y="296"/>
                  <a:pt x="1253" y="296"/>
                  <a:pt x="1253" y="296"/>
                </a:cubicBezTo>
                <a:cubicBezTo>
                  <a:pt x="1252" y="296"/>
                  <a:pt x="1252" y="296"/>
                  <a:pt x="1252" y="297"/>
                </a:cubicBezTo>
                <a:cubicBezTo>
                  <a:pt x="1246" y="308"/>
                  <a:pt x="1246" y="308"/>
                  <a:pt x="1246" y="308"/>
                </a:cubicBezTo>
                <a:cubicBezTo>
                  <a:pt x="1243" y="313"/>
                  <a:pt x="1243" y="313"/>
                  <a:pt x="1243" y="313"/>
                </a:cubicBezTo>
                <a:cubicBezTo>
                  <a:pt x="1238" y="325"/>
                  <a:pt x="1238" y="325"/>
                  <a:pt x="1238" y="325"/>
                </a:cubicBezTo>
                <a:cubicBezTo>
                  <a:pt x="1230" y="324"/>
                  <a:pt x="1230" y="324"/>
                  <a:pt x="1230" y="324"/>
                </a:cubicBezTo>
                <a:cubicBezTo>
                  <a:pt x="1217" y="305"/>
                  <a:pt x="1217" y="305"/>
                  <a:pt x="1217" y="305"/>
                </a:cubicBezTo>
                <a:cubicBezTo>
                  <a:pt x="1213" y="300"/>
                  <a:pt x="1213" y="300"/>
                  <a:pt x="1213" y="300"/>
                </a:cubicBezTo>
                <a:cubicBezTo>
                  <a:pt x="1205" y="288"/>
                  <a:pt x="1205" y="288"/>
                  <a:pt x="1205" y="288"/>
                </a:cubicBezTo>
                <a:cubicBezTo>
                  <a:pt x="1226" y="274"/>
                  <a:pt x="1226" y="274"/>
                  <a:pt x="1226" y="274"/>
                </a:cubicBezTo>
                <a:cubicBezTo>
                  <a:pt x="1243" y="277"/>
                  <a:pt x="1243" y="277"/>
                  <a:pt x="1243" y="277"/>
                </a:cubicBezTo>
                <a:cubicBezTo>
                  <a:pt x="1243" y="277"/>
                  <a:pt x="1243" y="277"/>
                  <a:pt x="1243" y="277"/>
                </a:cubicBezTo>
                <a:cubicBezTo>
                  <a:pt x="1258" y="273"/>
                  <a:pt x="1258" y="273"/>
                  <a:pt x="1258" y="273"/>
                </a:cubicBezTo>
                <a:cubicBezTo>
                  <a:pt x="1259" y="272"/>
                  <a:pt x="1259" y="272"/>
                  <a:pt x="1259" y="272"/>
                </a:cubicBezTo>
                <a:cubicBezTo>
                  <a:pt x="1259" y="272"/>
                  <a:pt x="1259" y="271"/>
                  <a:pt x="1259" y="271"/>
                </a:cubicBezTo>
                <a:cubicBezTo>
                  <a:pt x="1254" y="259"/>
                  <a:pt x="1254" y="259"/>
                  <a:pt x="1254" y="259"/>
                </a:cubicBezTo>
                <a:cubicBezTo>
                  <a:pt x="1270" y="267"/>
                  <a:pt x="1270" y="267"/>
                  <a:pt x="1270" y="267"/>
                </a:cubicBezTo>
                <a:cubicBezTo>
                  <a:pt x="1270" y="267"/>
                  <a:pt x="1271" y="267"/>
                  <a:pt x="1271" y="267"/>
                </a:cubicBezTo>
                <a:cubicBezTo>
                  <a:pt x="1280" y="268"/>
                  <a:pt x="1280" y="268"/>
                  <a:pt x="1280" y="268"/>
                </a:cubicBezTo>
                <a:cubicBezTo>
                  <a:pt x="1286" y="269"/>
                  <a:pt x="1286" y="269"/>
                  <a:pt x="1286" y="269"/>
                </a:cubicBezTo>
                <a:cubicBezTo>
                  <a:pt x="1289" y="269"/>
                  <a:pt x="1289" y="269"/>
                  <a:pt x="1289" y="269"/>
                </a:cubicBezTo>
                <a:cubicBezTo>
                  <a:pt x="1290" y="269"/>
                  <a:pt x="1290" y="269"/>
                  <a:pt x="1290" y="268"/>
                </a:cubicBezTo>
                <a:cubicBezTo>
                  <a:pt x="1290" y="267"/>
                  <a:pt x="1290" y="267"/>
                  <a:pt x="1290" y="267"/>
                </a:cubicBezTo>
                <a:cubicBezTo>
                  <a:pt x="1290" y="267"/>
                  <a:pt x="1290" y="267"/>
                  <a:pt x="1290" y="267"/>
                </a:cubicBezTo>
                <a:cubicBezTo>
                  <a:pt x="1283" y="258"/>
                  <a:pt x="1283" y="258"/>
                  <a:pt x="1283" y="258"/>
                </a:cubicBezTo>
                <a:cubicBezTo>
                  <a:pt x="1274" y="249"/>
                  <a:pt x="1274" y="249"/>
                  <a:pt x="1274" y="249"/>
                </a:cubicBezTo>
                <a:cubicBezTo>
                  <a:pt x="1267" y="244"/>
                  <a:pt x="1267" y="244"/>
                  <a:pt x="1267" y="244"/>
                </a:cubicBezTo>
                <a:cubicBezTo>
                  <a:pt x="1259" y="224"/>
                  <a:pt x="1259" y="224"/>
                  <a:pt x="1259" y="224"/>
                </a:cubicBezTo>
                <a:cubicBezTo>
                  <a:pt x="1259" y="224"/>
                  <a:pt x="1258" y="223"/>
                  <a:pt x="1258" y="223"/>
                </a:cubicBezTo>
                <a:cubicBezTo>
                  <a:pt x="1257" y="223"/>
                  <a:pt x="1257" y="223"/>
                  <a:pt x="1257" y="223"/>
                </a:cubicBezTo>
                <a:cubicBezTo>
                  <a:pt x="1257" y="223"/>
                  <a:pt x="1257" y="223"/>
                  <a:pt x="1257" y="223"/>
                </a:cubicBezTo>
                <a:cubicBezTo>
                  <a:pt x="1232" y="230"/>
                  <a:pt x="1232" y="230"/>
                  <a:pt x="1232" y="230"/>
                </a:cubicBezTo>
                <a:cubicBezTo>
                  <a:pt x="1204" y="240"/>
                  <a:pt x="1204" y="240"/>
                  <a:pt x="1204" y="240"/>
                </a:cubicBezTo>
                <a:cubicBezTo>
                  <a:pt x="1188" y="232"/>
                  <a:pt x="1188" y="232"/>
                  <a:pt x="1188" y="232"/>
                </a:cubicBezTo>
                <a:cubicBezTo>
                  <a:pt x="1198" y="225"/>
                  <a:pt x="1198" y="225"/>
                  <a:pt x="1198" y="225"/>
                </a:cubicBezTo>
                <a:cubicBezTo>
                  <a:pt x="1206" y="219"/>
                  <a:pt x="1206" y="219"/>
                  <a:pt x="1206" y="219"/>
                </a:cubicBezTo>
                <a:cubicBezTo>
                  <a:pt x="1223" y="214"/>
                  <a:pt x="1223" y="214"/>
                  <a:pt x="1223" y="214"/>
                </a:cubicBezTo>
                <a:cubicBezTo>
                  <a:pt x="1225" y="213"/>
                  <a:pt x="1225" y="213"/>
                  <a:pt x="1225" y="213"/>
                </a:cubicBezTo>
                <a:cubicBezTo>
                  <a:pt x="1229" y="212"/>
                  <a:pt x="1229" y="212"/>
                  <a:pt x="1229" y="212"/>
                </a:cubicBezTo>
                <a:cubicBezTo>
                  <a:pt x="1230" y="211"/>
                  <a:pt x="1230" y="211"/>
                  <a:pt x="1230" y="210"/>
                </a:cubicBezTo>
                <a:cubicBezTo>
                  <a:pt x="1229" y="202"/>
                  <a:pt x="1229" y="202"/>
                  <a:pt x="1229" y="202"/>
                </a:cubicBezTo>
                <a:cubicBezTo>
                  <a:pt x="1225" y="200"/>
                  <a:pt x="1225" y="200"/>
                  <a:pt x="1225" y="200"/>
                </a:cubicBezTo>
                <a:cubicBezTo>
                  <a:pt x="1208" y="197"/>
                  <a:pt x="1208" y="197"/>
                  <a:pt x="1208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81" y="193"/>
                  <a:pt x="1181" y="193"/>
                  <a:pt x="1181" y="193"/>
                </a:cubicBezTo>
                <a:cubicBezTo>
                  <a:pt x="1177" y="191"/>
                  <a:pt x="1177" y="191"/>
                  <a:pt x="1177" y="191"/>
                </a:cubicBezTo>
                <a:cubicBezTo>
                  <a:pt x="1182" y="169"/>
                  <a:pt x="1182" y="169"/>
                  <a:pt x="1182" y="169"/>
                </a:cubicBezTo>
                <a:cubicBezTo>
                  <a:pt x="1200" y="161"/>
                  <a:pt x="1200" y="161"/>
                  <a:pt x="1200" y="161"/>
                </a:cubicBezTo>
                <a:cubicBezTo>
                  <a:pt x="1225" y="177"/>
                  <a:pt x="1225" y="177"/>
                  <a:pt x="1225" y="177"/>
                </a:cubicBezTo>
                <a:cubicBezTo>
                  <a:pt x="1253" y="192"/>
                  <a:pt x="1253" y="192"/>
                  <a:pt x="1253" y="192"/>
                </a:cubicBezTo>
                <a:cubicBezTo>
                  <a:pt x="1272" y="211"/>
                  <a:pt x="1272" y="211"/>
                  <a:pt x="1272" y="211"/>
                </a:cubicBezTo>
                <a:cubicBezTo>
                  <a:pt x="1283" y="227"/>
                  <a:pt x="1283" y="227"/>
                  <a:pt x="1283" y="227"/>
                </a:cubicBezTo>
                <a:cubicBezTo>
                  <a:pt x="1287" y="241"/>
                  <a:pt x="1287" y="241"/>
                  <a:pt x="1287" y="241"/>
                </a:cubicBezTo>
                <a:cubicBezTo>
                  <a:pt x="1287" y="241"/>
                  <a:pt x="1287" y="241"/>
                  <a:pt x="1287" y="241"/>
                </a:cubicBezTo>
                <a:cubicBezTo>
                  <a:pt x="1306" y="260"/>
                  <a:pt x="1306" y="260"/>
                  <a:pt x="1306" y="260"/>
                </a:cubicBezTo>
                <a:cubicBezTo>
                  <a:pt x="1307" y="261"/>
                  <a:pt x="1307" y="261"/>
                  <a:pt x="1307" y="261"/>
                </a:cubicBezTo>
                <a:cubicBezTo>
                  <a:pt x="1308" y="261"/>
                  <a:pt x="1308" y="261"/>
                  <a:pt x="1308" y="261"/>
                </a:cubicBezTo>
                <a:cubicBezTo>
                  <a:pt x="1324" y="278"/>
                  <a:pt x="1324" y="278"/>
                  <a:pt x="1324" y="278"/>
                </a:cubicBezTo>
                <a:cubicBezTo>
                  <a:pt x="1324" y="278"/>
                  <a:pt x="1324" y="278"/>
                  <a:pt x="1324" y="278"/>
                </a:cubicBezTo>
                <a:cubicBezTo>
                  <a:pt x="1345" y="288"/>
                  <a:pt x="1345" y="288"/>
                  <a:pt x="1345" y="288"/>
                </a:cubicBezTo>
                <a:cubicBezTo>
                  <a:pt x="1346" y="289"/>
                  <a:pt x="1346" y="289"/>
                  <a:pt x="1347" y="288"/>
                </a:cubicBezTo>
                <a:cubicBezTo>
                  <a:pt x="1354" y="279"/>
                  <a:pt x="1354" y="279"/>
                  <a:pt x="1354" y="279"/>
                </a:cubicBezTo>
                <a:cubicBezTo>
                  <a:pt x="1354" y="278"/>
                  <a:pt x="1354" y="278"/>
                  <a:pt x="1354" y="277"/>
                </a:cubicBezTo>
                <a:cubicBezTo>
                  <a:pt x="1339" y="262"/>
                  <a:pt x="1339" y="262"/>
                  <a:pt x="1339" y="262"/>
                </a:cubicBezTo>
                <a:cubicBezTo>
                  <a:pt x="1324" y="249"/>
                  <a:pt x="1324" y="249"/>
                  <a:pt x="1324" y="249"/>
                </a:cubicBezTo>
                <a:cubicBezTo>
                  <a:pt x="1313" y="242"/>
                  <a:pt x="1313" y="242"/>
                  <a:pt x="1313" y="242"/>
                </a:cubicBezTo>
                <a:cubicBezTo>
                  <a:pt x="1305" y="226"/>
                  <a:pt x="1305" y="226"/>
                  <a:pt x="1305" y="226"/>
                </a:cubicBezTo>
                <a:cubicBezTo>
                  <a:pt x="1307" y="210"/>
                  <a:pt x="1307" y="210"/>
                  <a:pt x="1307" y="210"/>
                </a:cubicBezTo>
                <a:cubicBezTo>
                  <a:pt x="1307" y="210"/>
                  <a:pt x="1307" y="209"/>
                  <a:pt x="1307" y="209"/>
                </a:cubicBezTo>
                <a:cubicBezTo>
                  <a:pt x="1304" y="188"/>
                  <a:pt x="1304" y="188"/>
                  <a:pt x="1304" y="188"/>
                </a:cubicBezTo>
                <a:cubicBezTo>
                  <a:pt x="1304" y="188"/>
                  <a:pt x="1304" y="187"/>
                  <a:pt x="1303" y="187"/>
                </a:cubicBezTo>
                <a:cubicBezTo>
                  <a:pt x="1278" y="180"/>
                  <a:pt x="1278" y="180"/>
                  <a:pt x="1278" y="180"/>
                </a:cubicBezTo>
                <a:cubicBezTo>
                  <a:pt x="1266" y="175"/>
                  <a:pt x="1266" y="175"/>
                  <a:pt x="1266" y="175"/>
                </a:cubicBezTo>
                <a:cubicBezTo>
                  <a:pt x="1250" y="171"/>
                  <a:pt x="1250" y="171"/>
                  <a:pt x="1250" y="171"/>
                </a:cubicBezTo>
                <a:cubicBezTo>
                  <a:pt x="1226" y="158"/>
                  <a:pt x="1226" y="158"/>
                  <a:pt x="1226" y="158"/>
                </a:cubicBezTo>
                <a:cubicBezTo>
                  <a:pt x="1212" y="147"/>
                  <a:pt x="1212" y="147"/>
                  <a:pt x="1212" y="147"/>
                </a:cubicBezTo>
                <a:cubicBezTo>
                  <a:pt x="1212" y="145"/>
                  <a:pt x="1212" y="145"/>
                  <a:pt x="1212" y="145"/>
                </a:cubicBezTo>
                <a:cubicBezTo>
                  <a:pt x="1211" y="134"/>
                  <a:pt x="1211" y="134"/>
                  <a:pt x="1211" y="134"/>
                </a:cubicBezTo>
                <a:cubicBezTo>
                  <a:pt x="1236" y="127"/>
                  <a:pt x="1236" y="127"/>
                  <a:pt x="1236" y="127"/>
                </a:cubicBezTo>
                <a:cubicBezTo>
                  <a:pt x="1236" y="127"/>
                  <a:pt x="1236" y="127"/>
                  <a:pt x="1236" y="127"/>
                </a:cubicBezTo>
                <a:cubicBezTo>
                  <a:pt x="1237" y="126"/>
                  <a:pt x="1237" y="126"/>
                  <a:pt x="1237" y="126"/>
                </a:cubicBezTo>
                <a:cubicBezTo>
                  <a:pt x="1277" y="104"/>
                  <a:pt x="1277" y="104"/>
                  <a:pt x="1277" y="104"/>
                </a:cubicBezTo>
                <a:cubicBezTo>
                  <a:pt x="1301" y="98"/>
                  <a:pt x="1301" y="98"/>
                  <a:pt x="1301" y="98"/>
                </a:cubicBezTo>
                <a:cubicBezTo>
                  <a:pt x="1333" y="100"/>
                  <a:pt x="1333" y="100"/>
                  <a:pt x="1333" y="100"/>
                </a:cubicBezTo>
                <a:cubicBezTo>
                  <a:pt x="1354" y="113"/>
                  <a:pt x="1354" y="113"/>
                  <a:pt x="1354" y="113"/>
                </a:cubicBezTo>
                <a:cubicBezTo>
                  <a:pt x="1355" y="140"/>
                  <a:pt x="1355" y="140"/>
                  <a:pt x="1355" y="140"/>
                </a:cubicBezTo>
                <a:cubicBezTo>
                  <a:pt x="1355" y="140"/>
                  <a:pt x="1356" y="141"/>
                  <a:pt x="1356" y="141"/>
                </a:cubicBezTo>
                <a:cubicBezTo>
                  <a:pt x="1363" y="145"/>
                  <a:pt x="1363" y="145"/>
                  <a:pt x="1363" y="145"/>
                </a:cubicBezTo>
                <a:cubicBezTo>
                  <a:pt x="1364" y="145"/>
                  <a:pt x="1364" y="145"/>
                  <a:pt x="1364" y="145"/>
                </a:cubicBezTo>
                <a:cubicBezTo>
                  <a:pt x="1397" y="139"/>
                  <a:pt x="1397" y="139"/>
                  <a:pt x="1397" y="139"/>
                </a:cubicBezTo>
                <a:cubicBezTo>
                  <a:pt x="1398" y="139"/>
                  <a:pt x="1398" y="138"/>
                  <a:pt x="1398" y="138"/>
                </a:cubicBezTo>
                <a:cubicBezTo>
                  <a:pt x="1401" y="123"/>
                  <a:pt x="1401" y="123"/>
                  <a:pt x="1401" y="123"/>
                </a:cubicBezTo>
                <a:cubicBezTo>
                  <a:pt x="1404" y="120"/>
                  <a:pt x="1404" y="120"/>
                  <a:pt x="1404" y="120"/>
                </a:cubicBezTo>
                <a:cubicBezTo>
                  <a:pt x="1407" y="120"/>
                  <a:pt x="1407" y="120"/>
                  <a:pt x="1407" y="120"/>
                </a:cubicBezTo>
                <a:cubicBezTo>
                  <a:pt x="1409" y="120"/>
                  <a:pt x="1409" y="120"/>
                  <a:pt x="1409" y="120"/>
                </a:cubicBezTo>
                <a:cubicBezTo>
                  <a:pt x="1416" y="120"/>
                  <a:pt x="1416" y="120"/>
                  <a:pt x="1416" y="120"/>
                </a:cubicBezTo>
                <a:cubicBezTo>
                  <a:pt x="1416" y="120"/>
                  <a:pt x="1416" y="120"/>
                  <a:pt x="1417" y="120"/>
                </a:cubicBezTo>
                <a:cubicBezTo>
                  <a:pt x="1428" y="117"/>
                  <a:pt x="1428" y="117"/>
                  <a:pt x="1428" y="117"/>
                </a:cubicBezTo>
                <a:cubicBezTo>
                  <a:pt x="1428" y="117"/>
                  <a:pt x="1428" y="117"/>
                  <a:pt x="1428" y="117"/>
                </a:cubicBezTo>
                <a:cubicBezTo>
                  <a:pt x="1442" y="141"/>
                  <a:pt x="1442" y="141"/>
                  <a:pt x="1442" y="141"/>
                </a:cubicBezTo>
                <a:cubicBezTo>
                  <a:pt x="1455" y="177"/>
                  <a:pt x="1455" y="177"/>
                  <a:pt x="1455" y="177"/>
                </a:cubicBezTo>
                <a:cubicBezTo>
                  <a:pt x="1455" y="177"/>
                  <a:pt x="1455" y="177"/>
                  <a:pt x="1455" y="177"/>
                </a:cubicBezTo>
                <a:cubicBezTo>
                  <a:pt x="1470" y="197"/>
                  <a:pt x="1470" y="197"/>
                  <a:pt x="1470" y="197"/>
                </a:cubicBezTo>
                <a:cubicBezTo>
                  <a:pt x="1473" y="222"/>
                  <a:pt x="1473" y="222"/>
                  <a:pt x="1473" y="222"/>
                </a:cubicBezTo>
                <a:cubicBezTo>
                  <a:pt x="1476" y="247"/>
                  <a:pt x="1476" y="247"/>
                  <a:pt x="1476" y="247"/>
                </a:cubicBezTo>
                <a:cubicBezTo>
                  <a:pt x="1476" y="247"/>
                  <a:pt x="1476" y="248"/>
                  <a:pt x="1477" y="248"/>
                </a:cubicBezTo>
                <a:cubicBezTo>
                  <a:pt x="1477" y="248"/>
                  <a:pt x="1477" y="248"/>
                  <a:pt x="1478" y="248"/>
                </a:cubicBezTo>
                <a:cubicBezTo>
                  <a:pt x="1488" y="245"/>
                  <a:pt x="1488" y="245"/>
                  <a:pt x="1488" y="245"/>
                </a:cubicBezTo>
                <a:cubicBezTo>
                  <a:pt x="1491" y="244"/>
                  <a:pt x="1491" y="244"/>
                  <a:pt x="1491" y="244"/>
                </a:cubicBezTo>
                <a:cubicBezTo>
                  <a:pt x="1492" y="244"/>
                  <a:pt x="1492" y="243"/>
                  <a:pt x="1492" y="243"/>
                </a:cubicBezTo>
                <a:cubicBezTo>
                  <a:pt x="1492" y="243"/>
                  <a:pt x="1492" y="242"/>
                  <a:pt x="1492" y="242"/>
                </a:cubicBezTo>
                <a:cubicBezTo>
                  <a:pt x="1489" y="235"/>
                  <a:pt x="1489" y="235"/>
                  <a:pt x="1489" y="235"/>
                </a:cubicBezTo>
                <a:cubicBezTo>
                  <a:pt x="1484" y="223"/>
                  <a:pt x="1484" y="223"/>
                  <a:pt x="1484" y="223"/>
                </a:cubicBezTo>
                <a:cubicBezTo>
                  <a:pt x="1485" y="199"/>
                  <a:pt x="1485" y="199"/>
                  <a:pt x="1485" y="199"/>
                </a:cubicBezTo>
                <a:cubicBezTo>
                  <a:pt x="1495" y="205"/>
                  <a:pt x="1495" y="205"/>
                  <a:pt x="1495" y="205"/>
                </a:cubicBezTo>
                <a:cubicBezTo>
                  <a:pt x="1495" y="205"/>
                  <a:pt x="1496" y="205"/>
                  <a:pt x="1496" y="205"/>
                </a:cubicBezTo>
                <a:cubicBezTo>
                  <a:pt x="1496" y="205"/>
                  <a:pt x="1497" y="204"/>
                  <a:pt x="1496" y="204"/>
                </a:cubicBezTo>
                <a:cubicBezTo>
                  <a:pt x="1487" y="174"/>
                  <a:pt x="1487" y="174"/>
                  <a:pt x="1487" y="174"/>
                </a:cubicBezTo>
                <a:cubicBezTo>
                  <a:pt x="1487" y="174"/>
                  <a:pt x="1487" y="174"/>
                  <a:pt x="1486" y="173"/>
                </a:cubicBezTo>
                <a:cubicBezTo>
                  <a:pt x="1464" y="153"/>
                  <a:pt x="1464" y="153"/>
                  <a:pt x="1464" y="153"/>
                </a:cubicBezTo>
                <a:cubicBezTo>
                  <a:pt x="1455" y="128"/>
                  <a:pt x="1455" y="128"/>
                  <a:pt x="1455" y="128"/>
                </a:cubicBezTo>
                <a:cubicBezTo>
                  <a:pt x="1453" y="122"/>
                  <a:pt x="1453" y="122"/>
                  <a:pt x="1453" y="122"/>
                </a:cubicBezTo>
                <a:cubicBezTo>
                  <a:pt x="1455" y="105"/>
                  <a:pt x="1455" y="105"/>
                  <a:pt x="1455" y="105"/>
                </a:cubicBezTo>
                <a:cubicBezTo>
                  <a:pt x="1456" y="103"/>
                  <a:pt x="1456" y="103"/>
                  <a:pt x="1456" y="103"/>
                </a:cubicBezTo>
                <a:cubicBezTo>
                  <a:pt x="1468" y="89"/>
                  <a:pt x="1468" y="89"/>
                  <a:pt x="1468" y="89"/>
                </a:cubicBezTo>
                <a:cubicBezTo>
                  <a:pt x="1478" y="94"/>
                  <a:pt x="1478" y="94"/>
                  <a:pt x="1478" y="94"/>
                </a:cubicBezTo>
                <a:cubicBezTo>
                  <a:pt x="1478" y="94"/>
                  <a:pt x="1478" y="94"/>
                  <a:pt x="1478" y="94"/>
                </a:cubicBezTo>
                <a:cubicBezTo>
                  <a:pt x="1478" y="94"/>
                  <a:pt x="1478" y="94"/>
                  <a:pt x="1478" y="95"/>
                </a:cubicBezTo>
                <a:cubicBezTo>
                  <a:pt x="1485" y="103"/>
                  <a:pt x="1485" y="103"/>
                  <a:pt x="1485" y="103"/>
                </a:cubicBezTo>
                <a:cubicBezTo>
                  <a:pt x="1485" y="103"/>
                  <a:pt x="1485" y="103"/>
                  <a:pt x="1485" y="103"/>
                </a:cubicBezTo>
                <a:cubicBezTo>
                  <a:pt x="1500" y="113"/>
                  <a:pt x="1500" y="113"/>
                  <a:pt x="1500" y="113"/>
                </a:cubicBezTo>
                <a:cubicBezTo>
                  <a:pt x="1501" y="114"/>
                  <a:pt x="1501" y="114"/>
                  <a:pt x="1501" y="114"/>
                </a:cubicBezTo>
                <a:cubicBezTo>
                  <a:pt x="1515" y="124"/>
                  <a:pt x="1515" y="124"/>
                  <a:pt x="1515" y="124"/>
                </a:cubicBezTo>
                <a:cubicBezTo>
                  <a:pt x="1515" y="124"/>
                  <a:pt x="1515" y="124"/>
                  <a:pt x="1515" y="124"/>
                </a:cubicBezTo>
                <a:cubicBezTo>
                  <a:pt x="1538" y="128"/>
                  <a:pt x="1538" y="128"/>
                  <a:pt x="1538" y="128"/>
                </a:cubicBezTo>
                <a:cubicBezTo>
                  <a:pt x="1538" y="128"/>
                  <a:pt x="1539" y="128"/>
                  <a:pt x="1539" y="127"/>
                </a:cubicBezTo>
                <a:cubicBezTo>
                  <a:pt x="1542" y="118"/>
                  <a:pt x="1542" y="118"/>
                  <a:pt x="1542" y="118"/>
                </a:cubicBezTo>
                <a:cubicBezTo>
                  <a:pt x="1543" y="117"/>
                  <a:pt x="1542" y="117"/>
                  <a:pt x="1542" y="117"/>
                </a:cubicBezTo>
                <a:cubicBezTo>
                  <a:pt x="1524" y="106"/>
                  <a:pt x="1524" y="106"/>
                  <a:pt x="1524" y="106"/>
                </a:cubicBezTo>
                <a:cubicBezTo>
                  <a:pt x="1504" y="94"/>
                  <a:pt x="1504" y="94"/>
                  <a:pt x="1504" y="94"/>
                </a:cubicBezTo>
                <a:cubicBezTo>
                  <a:pt x="1501" y="92"/>
                  <a:pt x="1501" y="92"/>
                  <a:pt x="1501" y="92"/>
                </a:cubicBezTo>
                <a:cubicBezTo>
                  <a:pt x="1494" y="86"/>
                  <a:pt x="1494" y="86"/>
                  <a:pt x="1494" y="86"/>
                </a:cubicBezTo>
                <a:cubicBezTo>
                  <a:pt x="1492" y="84"/>
                  <a:pt x="1492" y="84"/>
                  <a:pt x="1492" y="84"/>
                </a:cubicBezTo>
                <a:cubicBezTo>
                  <a:pt x="1495" y="75"/>
                  <a:pt x="1495" y="75"/>
                  <a:pt x="1495" y="75"/>
                </a:cubicBezTo>
                <a:cubicBezTo>
                  <a:pt x="1501" y="74"/>
                  <a:pt x="1501" y="74"/>
                  <a:pt x="1501" y="74"/>
                </a:cubicBezTo>
                <a:cubicBezTo>
                  <a:pt x="1537" y="69"/>
                  <a:pt x="1537" y="69"/>
                  <a:pt x="1537" y="69"/>
                </a:cubicBezTo>
                <a:cubicBezTo>
                  <a:pt x="1556" y="75"/>
                  <a:pt x="1556" y="75"/>
                  <a:pt x="1556" y="75"/>
                </a:cubicBezTo>
                <a:cubicBezTo>
                  <a:pt x="1566" y="80"/>
                  <a:pt x="1566" y="80"/>
                  <a:pt x="1566" y="80"/>
                </a:cubicBezTo>
                <a:cubicBezTo>
                  <a:pt x="1569" y="81"/>
                  <a:pt x="1569" y="81"/>
                  <a:pt x="1569" y="81"/>
                </a:cubicBezTo>
                <a:cubicBezTo>
                  <a:pt x="1586" y="95"/>
                  <a:pt x="1586" y="95"/>
                  <a:pt x="1586" y="95"/>
                </a:cubicBezTo>
                <a:cubicBezTo>
                  <a:pt x="1586" y="95"/>
                  <a:pt x="1586" y="95"/>
                  <a:pt x="1586" y="95"/>
                </a:cubicBezTo>
                <a:cubicBezTo>
                  <a:pt x="1598" y="93"/>
                  <a:pt x="1598" y="93"/>
                  <a:pt x="1598" y="93"/>
                </a:cubicBezTo>
                <a:cubicBezTo>
                  <a:pt x="1599" y="93"/>
                  <a:pt x="1599" y="93"/>
                  <a:pt x="1599" y="92"/>
                </a:cubicBezTo>
                <a:cubicBezTo>
                  <a:pt x="1599" y="92"/>
                  <a:pt x="1599" y="91"/>
                  <a:pt x="1599" y="91"/>
                </a:cubicBezTo>
                <a:cubicBezTo>
                  <a:pt x="1589" y="82"/>
                  <a:pt x="1589" y="82"/>
                  <a:pt x="1589" y="82"/>
                </a:cubicBezTo>
                <a:cubicBezTo>
                  <a:pt x="1574" y="72"/>
                  <a:pt x="1574" y="72"/>
                  <a:pt x="1574" y="72"/>
                </a:cubicBezTo>
                <a:cubicBezTo>
                  <a:pt x="1568" y="65"/>
                  <a:pt x="1568" y="65"/>
                  <a:pt x="1568" y="65"/>
                </a:cubicBezTo>
                <a:cubicBezTo>
                  <a:pt x="1568" y="65"/>
                  <a:pt x="1567" y="65"/>
                  <a:pt x="1567" y="65"/>
                </a:cubicBezTo>
                <a:cubicBezTo>
                  <a:pt x="1566" y="65"/>
                  <a:pt x="1566" y="65"/>
                  <a:pt x="1566" y="65"/>
                </a:cubicBezTo>
                <a:cubicBezTo>
                  <a:pt x="1559" y="58"/>
                  <a:pt x="1559" y="58"/>
                  <a:pt x="1559" y="58"/>
                </a:cubicBezTo>
                <a:cubicBezTo>
                  <a:pt x="1559" y="58"/>
                  <a:pt x="1559" y="58"/>
                  <a:pt x="1559" y="58"/>
                </a:cubicBezTo>
                <a:cubicBezTo>
                  <a:pt x="1532" y="49"/>
                  <a:pt x="1532" y="49"/>
                  <a:pt x="1532" y="49"/>
                </a:cubicBezTo>
                <a:cubicBezTo>
                  <a:pt x="1532" y="49"/>
                  <a:pt x="1532" y="49"/>
                  <a:pt x="1531" y="49"/>
                </a:cubicBezTo>
                <a:cubicBezTo>
                  <a:pt x="1510" y="55"/>
                  <a:pt x="1510" y="55"/>
                  <a:pt x="1510" y="55"/>
                </a:cubicBezTo>
                <a:cubicBezTo>
                  <a:pt x="1517" y="41"/>
                  <a:pt x="1517" y="41"/>
                  <a:pt x="1517" y="41"/>
                </a:cubicBezTo>
                <a:cubicBezTo>
                  <a:pt x="1521" y="32"/>
                  <a:pt x="1521" y="32"/>
                  <a:pt x="1521" y="32"/>
                </a:cubicBezTo>
                <a:cubicBezTo>
                  <a:pt x="1528" y="6"/>
                  <a:pt x="1528" y="6"/>
                  <a:pt x="1528" y="6"/>
                </a:cubicBezTo>
                <a:cubicBezTo>
                  <a:pt x="1529" y="5"/>
                  <a:pt x="1528" y="4"/>
                  <a:pt x="1528" y="4"/>
                </a:cubicBezTo>
                <a:cubicBezTo>
                  <a:pt x="1514" y="0"/>
                  <a:pt x="1514" y="0"/>
                  <a:pt x="1514" y="0"/>
                </a:cubicBezTo>
                <a:cubicBezTo>
                  <a:pt x="1513" y="0"/>
                  <a:pt x="1513" y="0"/>
                  <a:pt x="1513" y="0"/>
                </a:cubicBezTo>
                <a:cubicBezTo>
                  <a:pt x="1500" y="14"/>
                  <a:pt x="1500" y="14"/>
                  <a:pt x="1500" y="14"/>
                </a:cubicBezTo>
                <a:cubicBezTo>
                  <a:pt x="1475" y="40"/>
                  <a:pt x="1475" y="40"/>
                  <a:pt x="1475" y="40"/>
                </a:cubicBezTo>
                <a:cubicBezTo>
                  <a:pt x="1468" y="47"/>
                  <a:pt x="1468" y="47"/>
                  <a:pt x="1468" y="47"/>
                </a:cubicBezTo>
                <a:cubicBezTo>
                  <a:pt x="1466" y="49"/>
                  <a:pt x="1466" y="49"/>
                  <a:pt x="1466" y="49"/>
                </a:cubicBezTo>
                <a:cubicBezTo>
                  <a:pt x="1462" y="55"/>
                  <a:pt x="1462" y="55"/>
                  <a:pt x="1462" y="55"/>
                </a:cubicBezTo>
                <a:cubicBezTo>
                  <a:pt x="1437" y="65"/>
                  <a:pt x="1437" y="65"/>
                  <a:pt x="1437" y="65"/>
                </a:cubicBezTo>
                <a:cubicBezTo>
                  <a:pt x="1398" y="69"/>
                  <a:pt x="1398" y="69"/>
                  <a:pt x="1398" y="69"/>
                </a:cubicBezTo>
                <a:cubicBezTo>
                  <a:pt x="1414" y="42"/>
                  <a:pt x="1414" y="42"/>
                  <a:pt x="1414" y="42"/>
                </a:cubicBezTo>
                <a:cubicBezTo>
                  <a:pt x="1414" y="42"/>
                  <a:pt x="1414" y="41"/>
                  <a:pt x="1414" y="41"/>
                </a:cubicBezTo>
                <a:cubicBezTo>
                  <a:pt x="1414" y="41"/>
                  <a:pt x="1414" y="41"/>
                  <a:pt x="1413" y="41"/>
                </a:cubicBezTo>
                <a:cubicBezTo>
                  <a:pt x="1410" y="40"/>
                  <a:pt x="1410" y="40"/>
                  <a:pt x="1410" y="40"/>
                </a:cubicBezTo>
                <a:cubicBezTo>
                  <a:pt x="1398" y="33"/>
                  <a:pt x="1398" y="33"/>
                  <a:pt x="1398" y="33"/>
                </a:cubicBezTo>
                <a:cubicBezTo>
                  <a:pt x="1381" y="27"/>
                  <a:pt x="1381" y="27"/>
                  <a:pt x="1381" y="27"/>
                </a:cubicBezTo>
                <a:cubicBezTo>
                  <a:pt x="1381" y="27"/>
                  <a:pt x="1380" y="27"/>
                  <a:pt x="1380" y="27"/>
                </a:cubicBezTo>
                <a:cubicBezTo>
                  <a:pt x="1370" y="40"/>
                  <a:pt x="1370" y="40"/>
                  <a:pt x="1370" y="40"/>
                </a:cubicBezTo>
                <a:cubicBezTo>
                  <a:pt x="1356" y="60"/>
                  <a:pt x="1356" y="60"/>
                  <a:pt x="1356" y="60"/>
                </a:cubicBezTo>
                <a:cubicBezTo>
                  <a:pt x="1302" y="73"/>
                  <a:pt x="1302" y="73"/>
                  <a:pt x="1302" y="73"/>
                </a:cubicBezTo>
                <a:cubicBezTo>
                  <a:pt x="1283" y="75"/>
                  <a:pt x="1283" y="75"/>
                  <a:pt x="1283" y="75"/>
                </a:cubicBezTo>
                <a:cubicBezTo>
                  <a:pt x="1280" y="75"/>
                  <a:pt x="1280" y="75"/>
                  <a:pt x="1280" y="75"/>
                </a:cubicBezTo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85"/>
          <p:cNvSpPr>
            <a:spLocks/>
          </p:cNvSpPr>
          <p:nvPr/>
        </p:nvSpPr>
        <p:spPr bwMode="auto">
          <a:xfrm>
            <a:off x="4378326" y="5956300"/>
            <a:ext cx="88900" cy="144463"/>
          </a:xfrm>
          <a:custGeom>
            <a:avLst/>
            <a:gdLst>
              <a:gd name="T0" fmla="*/ 1 w 39"/>
              <a:gd name="T1" fmla="*/ 63 h 63"/>
              <a:gd name="T2" fmla="*/ 0 w 39"/>
              <a:gd name="T3" fmla="*/ 63 h 63"/>
              <a:gd name="T4" fmla="*/ 0 w 39"/>
              <a:gd name="T5" fmla="*/ 62 h 63"/>
              <a:gd name="T6" fmla="*/ 37 w 39"/>
              <a:gd name="T7" fmla="*/ 1 h 63"/>
              <a:gd name="T8" fmla="*/ 38 w 39"/>
              <a:gd name="T9" fmla="*/ 0 h 63"/>
              <a:gd name="T10" fmla="*/ 39 w 39"/>
              <a:gd name="T11" fmla="*/ 2 h 63"/>
              <a:gd name="T12" fmla="*/ 29 w 39"/>
              <a:gd name="T13" fmla="*/ 53 h 63"/>
              <a:gd name="T14" fmla="*/ 28 w 39"/>
              <a:gd name="T15" fmla="*/ 54 h 63"/>
              <a:gd name="T16" fmla="*/ 1 w 39"/>
              <a:gd name="T17" fmla="*/ 63 h 63"/>
              <a:gd name="T18" fmla="*/ 1 w 39"/>
              <a:gd name="T19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" h="63">
                <a:moveTo>
                  <a:pt x="1" y="63"/>
                </a:moveTo>
                <a:cubicBezTo>
                  <a:pt x="1" y="63"/>
                  <a:pt x="1" y="63"/>
                  <a:pt x="0" y="63"/>
                </a:cubicBezTo>
                <a:cubicBezTo>
                  <a:pt x="0" y="63"/>
                  <a:pt x="0" y="62"/>
                  <a:pt x="0" y="62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0"/>
                  <a:pt x="37" y="0"/>
                  <a:pt x="38" y="0"/>
                </a:cubicBezTo>
                <a:cubicBezTo>
                  <a:pt x="38" y="1"/>
                  <a:pt x="39" y="1"/>
                  <a:pt x="39" y="2"/>
                </a:cubicBezTo>
                <a:cubicBezTo>
                  <a:pt x="29" y="53"/>
                  <a:pt x="29" y="53"/>
                  <a:pt x="29" y="53"/>
                </a:cubicBezTo>
                <a:cubicBezTo>
                  <a:pt x="29" y="53"/>
                  <a:pt x="29" y="54"/>
                  <a:pt x="28" y="54"/>
                </a:cubicBez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86"/>
          <p:cNvSpPr>
            <a:spLocks/>
          </p:cNvSpPr>
          <p:nvPr/>
        </p:nvSpPr>
        <p:spPr bwMode="auto">
          <a:xfrm>
            <a:off x="4635501" y="5148263"/>
            <a:ext cx="336550" cy="212725"/>
          </a:xfrm>
          <a:custGeom>
            <a:avLst/>
            <a:gdLst>
              <a:gd name="T0" fmla="*/ 112 w 147"/>
              <a:gd name="T1" fmla="*/ 10 h 93"/>
              <a:gd name="T2" fmla="*/ 112 w 147"/>
              <a:gd name="T3" fmla="*/ 9 h 93"/>
              <a:gd name="T4" fmla="*/ 120 w 147"/>
              <a:gd name="T5" fmla="*/ 7 h 93"/>
              <a:gd name="T6" fmla="*/ 146 w 147"/>
              <a:gd name="T7" fmla="*/ 0 h 93"/>
              <a:gd name="T8" fmla="*/ 146 w 147"/>
              <a:gd name="T9" fmla="*/ 1 h 93"/>
              <a:gd name="T10" fmla="*/ 147 w 147"/>
              <a:gd name="T11" fmla="*/ 2 h 93"/>
              <a:gd name="T12" fmla="*/ 146 w 147"/>
              <a:gd name="T13" fmla="*/ 7 h 93"/>
              <a:gd name="T14" fmla="*/ 145 w 147"/>
              <a:gd name="T15" fmla="*/ 26 h 93"/>
              <a:gd name="T16" fmla="*/ 144 w 147"/>
              <a:gd name="T17" fmla="*/ 27 h 93"/>
              <a:gd name="T18" fmla="*/ 120 w 147"/>
              <a:gd name="T19" fmla="*/ 35 h 93"/>
              <a:gd name="T20" fmla="*/ 113 w 147"/>
              <a:gd name="T21" fmla="*/ 37 h 93"/>
              <a:gd name="T22" fmla="*/ 90 w 147"/>
              <a:gd name="T23" fmla="*/ 44 h 93"/>
              <a:gd name="T24" fmla="*/ 78 w 147"/>
              <a:gd name="T25" fmla="*/ 48 h 93"/>
              <a:gd name="T26" fmla="*/ 62 w 147"/>
              <a:gd name="T27" fmla="*/ 69 h 93"/>
              <a:gd name="T28" fmla="*/ 47 w 147"/>
              <a:gd name="T29" fmla="*/ 91 h 93"/>
              <a:gd name="T30" fmla="*/ 46 w 147"/>
              <a:gd name="T31" fmla="*/ 91 h 93"/>
              <a:gd name="T32" fmla="*/ 40 w 147"/>
              <a:gd name="T33" fmla="*/ 91 h 93"/>
              <a:gd name="T34" fmla="*/ 4 w 147"/>
              <a:gd name="T35" fmla="*/ 93 h 93"/>
              <a:gd name="T36" fmla="*/ 4 w 147"/>
              <a:gd name="T37" fmla="*/ 93 h 93"/>
              <a:gd name="T38" fmla="*/ 3 w 147"/>
              <a:gd name="T39" fmla="*/ 93 h 93"/>
              <a:gd name="T40" fmla="*/ 1 w 147"/>
              <a:gd name="T41" fmla="*/ 91 h 93"/>
              <a:gd name="T42" fmla="*/ 0 w 147"/>
              <a:gd name="T43" fmla="*/ 90 h 93"/>
              <a:gd name="T44" fmla="*/ 10 w 147"/>
              <a:gd name="T45" fmla="*/ 66 h 93"/>
              <a:gd name="T46" fmla="*/ 11 w 147"/>
              <a:gd name="T47" fmla="*/ 66 h 93"/>
              <a:gd name="T48" fmla="*/ 26 w 147"/>
              <a:gd name="T49" fmla="*/ 62 h 93"/>
              <a:gd name="T50" fmla="*/ 26 w 147"/>
              <a:gd name="T51" fmla="*/ 44 h 93"/>
              <a:gd name="T52" fmla="*/ 26 w 147"/>
              <a:gd name="T53" fmla="*/ 43 h 93"/>
              <a:gd name="T54" fmla="*/ 62 w 147"/>
              <a:gd name="T55" fmla="*/ 7 h 93"/>
              <a:gd name="T56" fmla="*/ 63 w 147"/>
              <a:gd name="T57" fmla="*/ 7 h 93"/>
              <a:gd name="T58" fmla="*/ 70 w 147"/>
              <a:gd name="T59" fmla="*/ 8 h 93"/>
              <a:gd name="T60" fmla="*/ 78 w 147"/>
              <a:gd name="T61" fmla="*/ 10 h 93"/>
              <a:gd name="T62" fmla="*/ 78 w 147"/>
              <a:gd name="T63" fmla="*/ 11 h 93"/>
              <a:gd name="T64" fmla="*/ 74 w 147"/>
              <a:gd name="T65" fmla="*/ 26 h 93"/>
              <a:gd name="T66" fmla="*/ 84 w 147"/>
              <a:gd name="T67" fmla="*/ 25 h 93"/>
              <a:gd name="T68" fmla="*/ 99 w 147"/>
              <a:gd name="T69" fmla="*/ 12 h 93"/>
              <a:gd name="T70" fmla="*/ 100 w 147"/>
              <a:gd name="T71" fmla="*/ 12 h 93"/>
              <a:gd name="T72" fmla="*/ 112 w 147"/>
              <a:gd name="T73" fmla="*/ 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93">
                <a:moveTo>
                  <a:pt x="112" y="10"/>
                </a:moveTo>
                <a:cubicBezTo>
                  <a:pt x="112" y="9"/>
                  <a:pt x="112" y="9"/>
                  <a:pt x="112" y="9"/>
                </a:cubicBezTo>
                <a:cubicBezTo>
                  <a:pt x="120" y="7"/>
                  <a:pt x="120" y="7"/>
                  <a:pt x="120" y="7"/>
                </a:cubicBezTo>
                <a:cubicBezTo>
                  <a:pt x="146" y="0"/>
                  <a:pt x="146" y="0"/>
                  <a:pt x="146" y="0"/>
                </a:cubicBezTo>
                <a:cubicBezTo>
                  <a:pt x="146" y="0"/>
                  <a:pt x="146" y="0"/>
                  <a:pt x="146" y="1"/>
                </a:cubicBezTo>
                <a:cubicBezTo>
                  <a:pt x="147" y="1"/>
                  <a:pt x="147" y="1"/>
                  <a:pt x="147" y="2"/>
                </a:cubicBezTo>
                <a:cubicBezTo>
                  <a:pt x="146" y="7"/>
                  <a:pt x="146" y="7"/>
                  <a:pt x="146" y="7"/>
                </a:cubicBezTo>
                <a:cubicBezTo>
                  <a:pt x="145" y="26"/>
                  <a:pt x="145" y="26"/>
                  <a:pt x="145" y="26"/>
                </a:cubicBezTo>
                <a:cubicBezTo>
                  <a:pt x="145" y="27"/>
                  <a:pt x="144" y="27"/>
                  <a:pt x="144" y="27"/>
                </a:cubicBezTo>
                <a:cubicBezTo>
                  <a:pt x="120" y="35"/>
                  <a:pt x="120" y="35"/>
                  <a:pt x="120" y="35"/>
                </a:cubicBezTo>
                <a:cubicBezTo>
                  <a:pt x="113" y="37"/>
                  <a:pt x="113" y="37"/>
                  <a:pt x="113" y="37"/>
                </a:cubicBezTo>
                <a:cubicBezTo>
                  <a:pt x="90" y="44"/>
                  <a:pt x="90" y="44"/>
                  <a:pt x="90" y="44"/>
                </a:cubicBezTo>
                <a:cubicBezTo>
                  <a:pt x="78" y="48"/>
                  <a:pt x="78" y="48"/>
                  <a:pt x="78" y="48"/>
                </a:cubicBezTo>
                <a:cubicBezTo>
                  <a:pt x="62" y="69"/>
                  <a:pt x="62" y="69"/>
                  <a:pt x="62" y="69"/>
                </a:cubicBezTo>
                <a:cubicBezTo>
                  <a:pt x="47" y="91"/>
                  <a:pt x="47" y="91"/>
                  <a:pt x="47" y="91"/>
                </a:cubicBezTo>
                <a:cubicBezTo>
                  <a:pt x="47" y="91"/>
                  <a:pt x="47" y="91"/>
                  <a:pt x="46" y="91"/>
                </a:cubicBezTo>
                <a:cubicBezTo>
                  <a:pt x="40" y="91"/>
                  <a:pt x="40" y="91"/>
                  <a:pt x="40" y="91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1" y="91"/>
                  <a:pt x="1" y="91"/>
                  <a:pt x="1" y="91"/>
                </a:cubicBezTo>
                <a:cubicBezTo>
                  <a:pt x="0" y="91"/>
                  <a:pt x="0" y="90"/>
                  <a:pt x="0" y="90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66"/>
                  <a:pt x="10" y="66"/>
                  <a:pt x="11" y="66"/>
                </a:cubicBezTo>
                <a:cubicBezTo>
                  <a:pt x="26" y="62"/>
                  <a:pt x="26" y="62"/>
                  <a:pt x="26" y="62"/>
                </a:cubicBezTo>
                <a:cubicBezTo>
                  <a:pt x="26" y="44"/>
                  <a:pt x="26" y="44"/>
                  <a:pt x="26" y="44"/>
                </a:cubicBezTo>
                <a:cubicBezTo>
                  <a:pt x="26" y="44"/>
                  <a:pt x="26" y="44"/>
                  <a:pt x="26" y="43"/>
                </a:cubicBezTo>
                <a:cubicBezTo>
                  <a:pt x="62" y="7"/>
                  <a:pt x="62" y="7"/>
                  <a:pt x="62" y="7"/>
                </a:cubicBezTo>
                <a:cubicBezTo>
                  <a:pt x="62" y="7"/>
                  <a:pt x="62" y="7"/>
                  <a:pt x="63" y="7"/>
                </a:cubicBezTo>
                <a:cubicBezTo>
                  <a:pt x="70" y="8"/>
                  <a:pt x="70" y="8"/>
                  <a:pt x="70" y="8"/>
                </a:cubicBezTo>
                <a:cubicBezTo>
                  <a:pt x="78" y="10"/>
                  <a:pt x="78" y="10"/>
                  <a:pt x="78" y="10"/>
                </a:cubicBezTo>
                <a:cubicBezTo>
                  <a:pt x="78" y="10"/>
                  <a:pt x="79" y="11"/>
                  <a:pt x="78" y="11"/>
                </a:cubicBezTo>
                <a:cubicBezTo>
                  <a:pt x="74" y="26"/>
                  <a:pt x="74" y="26"/>
                  <a:pt x="74" y="26"/>
                </a:cubicBezTo>
                <a:cubicBezTo>
                  <a:pt x="84" y="25"/>
                  <a:pt x="84" y="25"/>
                  <a:pt x="84" y="25"/>
                </a:cubicBezTo>
                <a:cubicBezTo>
                  <a:pt x="99" y="12"/>
                  <a:pt x="99" y="12"/>
                  <a:pt x="99" y="12"/>
                </a:cubicBezTo>
                <a:cubicBezTo>
                  <a:pt x="99" y="12"/>
                  <a:pt x="99" y="12"/>
                  <a:pt x="100" y="12"/>
                </a:cubicBezTo>
                <a:cubicBezTo>
                  <a:pt x="112" y="9"/>
                  <a:pt x="112" y="9"/>
                  <a:pt x="112" y="9"/>
                </a:cubicBezTo>
              </a:path>
            </a:pathLst>
          </a:custGeom>
          <a:solidFill>
            <a:schemeClr val="accent2">
              <a:lumMod val="75000"/>
            </a:schemeClr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87"/>
          <p:cNvSpPr>
            <a:spLocks/>
          </p:cNvSpPr>
          <p:nvPr/>
        </p:nvSpPr>
        <p:spPr bwMode="auto">
          <a:xfrm>
            <a:off x="4646614" y="5360988"/>
            <a:ext cx="93663" cy="106363"/>
          </a:xfrm>
          <a:custGeom>
            <a:avLst/>
            <a:gdLst>
              <a:gd name="T0" fmla="*/ 2 w 41"/>
              <a:gd name="T1" fmla="*/ 46 h 46"/>
              <a:gd name="T2" fmla="*/ 1 w 41"/>
              <a:gd name="T3" fmla="*/ 46 h 46"/>
              <a:gd name="T4" fmla="*/ 1 w 41"/>
              <a:gd name="T5" fmla="*/ 45 h 46"/>
              <a:gd name="T6" fmla="*/ 0 w 41"/>
              <a:gd name="T7" fmla="*/ 30 h 46"/>
              <a:gd name="T8" fmla="*/ 0 w 41"/>
              <a:gd name="T9" fmla="*/ 30 h 46"/>
              <a:gd name="T10" fmla="*/ 12 w 41"/>
              <a:gd name="T11" fmla="*/ 17 h 46"/>
              <a:gd name="T12" fmla="*/ 12 w 41"/>
              <a:gd name="T13" fmla="*/ 17 h 46"/>
              <a:gd name="T14" fmla="*/ 26 w 41"/>
              <a:gd name="T15" fmla="*/ 9 h 46"/>
              <a:gd name="T16" fmla="*/ 31 w 41"/>
              <a:gd name="T17" fmla="*/ 1 h 46"/>
              <a:gd name="T18" fmla="*/ 32 w 41"/>
              <a:gd name="T19" fmla="*/ 0 h 46"/>
              <a:gd name="T20" fmla="*/ 33 w 41"/>
              <a:gd name="T21" fmla="*/ 0 h 46"/>
              <a:gd name="T22" fmla="*/ 33 w 41"/>
              <a:gd name="T23" fmla="*/ 1 h 46"/>
              <a:gd name="T24" fmla="*/ 41 w 41"/>
              <a:gd name="T25" fmla="*/ 4 h 46"/>
              <a:gd name="T26" fmla="*/ 41 w 41"/>
              <a:gd name="T27" fmla="*/ 4 h 46"/>
              <a:gd name="T28" fmla="*/ 41 w 41"/>
              <a:gd name="T29" fmla="*/ 5 h 46"/>
              <a:gd name="T30" fmla="*/ 32 w 41"/>
              <a:gd name="T31" fmla="*/ 17 h 46"/>
              <a:gd name="T32" fmla="*/ 28 w 41"/>
              <a:gd name="T33" fmla="*/ 25 h 46"/>
              <a:gd name="T34" fmla="*/ 28 w 41"/>
              <a:gd name="T35" fmla="*/ 35 h 46"/>
              <a:gd name="T36" fmla="*/ 28 w 41"/>
              <a:gd name="T37" fmla="*/ 36 h 46"/>
              <a:gd name="T38" fmla="*/ 16 w 41"/>
              <a:gd name="T39" fmla="*/ 42 h 46"/>
              <a:gd name="T40" fmla="*/ 16 w 41"/>
              <a:gd name="T41" fmla="*/ 42 h 46"/>
              <a:gd name="T42" fmla="*/ 7 w 41"/>
              <a:gd name="T43" fmla="*/ 44 h 46"/>
              <a:gd name="T44" fmla="*/ 2 w 41"/>
              <a:gd name="T45" fmla="*/ 46 h 46"/>
              <a:gd name="T46" fmla="*/ 2 w 41"/>
              <a:gd name="T47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1" h="46">
                <a:moveTo>
                  <a:pt x="2" y="46"/>
                </a:moveTo>
                <a:cubicBezTo>
                  <a:pt x="2" y="46"/>
                  <a:pt x="1" y="46"/>
                  <a:pt x="1" y="46"/>
                </a:cubicBezTo>
                <a:cubicBezTo>
                  <a:pt x="1" y="46"/>
                  <a:pt x="1" y="46"/>
                  <a:pt x="1" y="45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26" y="9"/>
                  <a:pt x="26" y="9"/>
                  <a:pt x="26" y="9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1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5"/>
                  <a:pt x="41" y="5"/>
                  <a:pt x="41" y="5"/>
                </a:cubicBezTo>
                <a:cubicBezTo>
                  <a:pt x="32" y="17"/>
                  <a:pt x="32" y="17"/>
                  <a:pt x="32" y="17"/>
                </a:cubicBezTo>
                <a:cubicBezTo>
                  <a:pt x="28" y="25"/>
                  <a:pt x="28" y="25"/>
                  <a:pt x="28" y="25"/>
                </a:cubicBezTo>
                <a:cubicBezTo>
                  <a:pt x="28" y="35"/>
                  <a:pt x="28" y="35"/>
                  <a:pt x="28" y="35"/>
                </a:cubicBezTo>
                <a:cubicBezTo>
                  <a:pt x="28" y="35"/>
                  <a:pt x="28" y="35"/>
                  <a:pt x="28" y="36"/>
                </a:cubicBezTo>
                <a:cubicBezTo>
                  <a:pt x="16" y="42"/>
                  <a:pt x="16" y="42"/>
                  <a:pt x="16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7" y="44"/>
                  <a:pt x="7" y="44"/>
                  <a:pt x="7" y="44"/>
                </a:cubicBez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88"/>
          <p:cNvSpPr>
            <a:spLocks/>
          </p:cNvSpPr>
          <p:nvPr/>
        </p:nvSpPr>
        <p:spPr bwMode="auto">
          <a:xfrm>
            <a:off x="4594226" y="5119688"/>
            <a:ext cx="11113" cy="12700"/>
          </a:xfrm>
          <a:custGeom>
            <a:avLst/>
            <a:gdLst>
              <a:gd name="T0" fmla="*/ 0 w 7"/>
              <a:gd name="T1" fmla="*/ 2 h 8"/>
              <a:gd name="T2" fmla="*/ 3 w 7"/>
              <a:gd name="T3" fmla="*/ 8 h 8"/>
              <a:gd name="T4" fmla="*/ 7 w 7"/>
              <a:gd name="T5" fmla="*/ 0 h 8"/>
              <a:gd name="T6" fmla="*/ 0 w 7"/>
              <a:gd name="T7" fmla="*/ 2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8">
                <a:moveTo>
                  <a:pt x="0" y="2"/>
                </a:moveTo>
                <a:lnTo>
                  <a:pt x="3" y="8"/>
                </a:lnTo>
                <a:lnTo>
                  <a:pt x="7" y="0"/>
                </a:lnTo>
                <a:lnTo>
                  <a:pt x="0" y="2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89"/>
          <p:cNvSpPr>
            <a:spLocks noEditPoints="1"/>
          </p:cNvSpPr>
          <p:nvPr/>
        </p:nvSpPr>
        <p:spPr bwMode="auto">
          <a:xfrm>
            <a:off x="4632326" y="5524500"/>
            <a:ext cx="406400" cy="419100"/>
          </a:xfrm>
          <a:custGeom>
            <a:avLst/>
            <a:gdLst>
              <a:gd name="T0" fmla="*/ 177 w 177"/>
              <a:gd name="T1" fmla="*/ 171 h 183"/>
              <a:gd name="T2" fmla="*/ 167 w 177"/>
              <a:gd name="T3" fmla="*/ 80 h 183"/>
              <a:gd name="T4" fmla="*/ 144 w 177"/>
              <a:gd name="T5" fmla="*/ 75 h 183"/>
              <a:gd name="T6" fmla="*/ 144 w 177"/>
              <a:gd name="T7" fmla="*/ 74 h 183"/>
              <a:gd name="T8" fmla="*/ 144 w 177"/>
              <a:gd name="T9" fmla="*/ 73 h 183"/>
              <a:gd name="T10" fmla="*/ 147 w 177"/>
              <a:gd name="T11" fmla="*/ 65 h 183"/>
              <a:gd name="T12" fmla="*/ 136 w 177"/>
              <a:gd name="T13" fmla="*/ 51 h 183"/>
              <a:gd name="T14" fmla="*/ 136 w 177"/>
              <a:gd name="T15" fmla="*/ 50 h 183"/>
              <a:gd name="T16" fmla="*/ 121 w 177"/>
              <a:gd name="T17" fmla="*/ 47 h 183"/>
              <a:gd name="T18" fmla="*/ 118 w 177"/>
              <a:gd name="T19" fmla="*/ 47 h 183"/>
              <a:gd name="T20" fmla="*/ 92 w 177"/>
              <a:gd name="T21" fmla="*/ 42 h 183"/>
              <a:gd name="T22" fmla="*/ 91 w 177"/>
              <a:gd name="T23" fmla="*/ 41 h 183"/>
              <a:gd name="T24" fmla="*/ 83 w 177"/>
              <a:gd name="T25" fmla="*/ 21 h 183"/>
              <a:gd name="T26" fmla="*/ 76 w 177"/>
              <a:gd name="T27" fmla="*/ 4 h 183"/>
              <a:gd name="T28" fmla="*/ 65 w 177"/>
              <a:gd name="T29" fmla="*/ 0 h 183"/>
              <a:gd name="T30" fmla="*/ 0 w 177"/>
              <a:gd name="T31" fmla="*/ 155 h 183"/>
              <a:gd name="T32" fmla="*/ 5 w 177"/>
              <a:gd name="T33" fmla="*/ 152 h 183"/>
              <a:gd name="T34" fmla="*/ 5 w 177"/>
              <a:gd name="T35" fmla="*/ 152 h 183"/>
              <a:gd name="T36" fmla="*/ 8 w 177"/>
              <a:gd name="T37" fmla="*/ 151 h 183"/>
              <a:gd name="T38" fmla="*/ 14 w 177"/>
              <a:gd name="T39" fmla="*/ 147 h 183"/>
              <a:gd name="T40" fmla="*/ 21 w 177"/>
              <a:gd name="T41" fmla="*/ 128 h 183"/>
              <a:gd name="T42" fmla="*/ 8 w 177"/>
              <a:gd name="T43" fmla="*/ 122 h 183"/>
              <a:gd name="T44" fmla="*/ 8 w 177"/>
              <a:gd name="T45" fmla="*/ 121 h 183"/>
              <a:gd name="T46" fmla="*/ 8 w 177"/>
              <a:gd name="T47" fmla="*/ 120 h 183"/>
              <a:gd name="T48" fmla="*/ 41 w 177"/>
              <a:gd name="T49" fmla="*/ 108 h 183"/>
              <a:gd name="T50" fmla="*/ 42 w 177"/>
              <a:gd name="T51" fmla="*/ 108 h 183"/>
              <a:gd name="T52" fmla="*/ 48 w 177"/>
              <a:gd name="T53" fmla="*/ 116 h 183"/>
              <a:gd name="T54" fmla="*/ 57 w 177"/>
              <a:gd name="T55" fmla="*/ 122 h 183"/>
              <a:gd name="T56" fmla="*/ 65 w 177"/>
              <a:gd name="T57" fmla="*/ 130 h 183"/>
              <a:gd name="T58" fmla="*/ 83 w 177"/>
              <a:gd name="T59" fmla="*/ 130 h 183"/>
              <a:gd name="T60" fmla="*/ 84 w 177"/>
              <a:gd name="T61" fmla="*/ 131 h 183"/>
              <a:gd name="T62" fmla="*/ 83 w 177"/>
              <a:gd name="T63" fmla="*/ 132 h 183"/>
              <a:gd name="T64" fmla="*/ 72 w 177"/>
              <a:gd name="T65" fmla="*/ 146 h 183"/>
              <a:gd name="T66" fmla="*/ 85 w 177"/>
              <a:gd name="T67" fmla="*/ 183 h 183"/>
              <a:gd name="T68" fmla="*/ 92 w 177"/>
              <a:gd name="T69" fmla="*/ 182 h 183"/>
              <a:gd name="T70" fmla="*/ 109 w 177"/>
              <a:gd name="T71" fmla="*/ 180 h 183"/>
              <a:gd name="T72" fmla="*/ 121 w 177"/>
              <a:gd name="T73" fmla="*/ 179 h 183"/>
              <a:gd name="T74" fmla="*/ 177 w 177"/>
              <a:gd name="T75" fmla="*/ 171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7" h="183">
                <a:moveTo>
                  <a:pt x="177" y="171"/>
                </a:moveTo>
                <a:cubicBezTo>
                  <a:pt x="167" y="80"/>
                  <a:pt x="167" y="80"/>
                  <a:pt x="167" y="80"/>
                </a:cubicBezTo>
                <a:cubicBezTo>
                  <a:pt x="144" y="75"/>
                  <a:pt x="144" y="75"/>
                  <a:pt x="144" y="75"/>
                </a:cubicBezTo>
                <a:cubicBezTo>
                  <a:pt x="144" y="75"/>
                  <a:pt x="144" y="75"/>
                  <a:pt x="144" y="74"/>
                </a:cubicBezTo>
                <a:cubicBezTo>
                  <a:pt x="144" y="74"/>
                  <a:pt x="144" y="74"/>
                  <a:pt x="144" y="73"/>
                </a:cubicBezTo>
                <a:cubicBezTo>
                  <a:pt x="147" y="65"/>
                  <a:pt x="147" y="65"/>
                  <a:pt x="147" y="65"/>
                </a:cubicBezTo>
                <a:cubicBezTo>
                  <a:pt x="136" y="51"/>
                  <a:pt x="136" y="51"/>
                  <a:pt x="136" y="51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21" y="47"/>
                  <a:pt x="121" y="47"/>
                  <a:pt x="121" y="47"/>
                </a:cubicBezTo>
                <a:cubicBezTo>
                  <a:pt x="118" y="47"/>
                  <a:pt x="118" y="47"/>
                  <a:pt x="118" y="47"/>
                </a:cubicBezTo>
                <a:cubicBezTo>
                  <a:pt x="92" y="42"/>
                  <a:pt x="92" y="42"/>
                  <a:pt x="92" y="42"/>
                </a:cubicBezTo>
                <a:cubicBezTo>
                  <a:pt x="92" y="42"/>
                  <a:pt x="91" y="41"/>
                  <a:pt x="91" y="41"/>
                </a:cubicBezTo>
                <a:cubicBezTo>
                  <a:pt x="83" y="21"/>
                  <a:pt x="83" y="21"/>
                  <a:pt x="83" y="21"/>
                </a:cubicBezTo>
                <a:cubicBezTo>
                  <a:pt x="76" y="4"/>
                  <a:pt x="76" y="4"/>
                  <a:pt x="76" y="4"/>
                </a:cubicBezTo>
                <a:cubicBezTo>
                  <a:pt x="65" y="0"/>
                  <a:pt x="65" y="0"/>
                  <a:pt x="65" y="0"/>
                </a:cubicBezTo>
                <a:moveTo>
                  <a:pt x="0" y="155"/>
                </a:moveTo>
                <a:cubicBezTo>
                  <a:pt x="5" y="152"/>
                  <a:pt x="5" y="152"/>
                  <a:pt x="5" y="152"/>
                </a:cubicBezTo>
                <a:cubicBezTo>
                  <a:pt x="5" y="152"/>
                  <a:pt x="5" y="152"/>
                  <a:pt x="5" y="152"/>
                </a:cubicBezTo>
                <a:cubicBezTo>
                  <a:pt x="8" y="151"/>
                  <a:pt x="8" y="151"/>
                  <a:pt x="8" y="151"/>
                </a:cubicBezTo>
                <a:cubicBezTo>
                  <a:pt x="14" y="147"/>
                  <a:pt x="14" y="147"/>
                  <a:pt x="14" y="147"/>
                </a:cubicBezTo>
                <a:cubicBezTo>
                  <a:pt x="21" y="128"/>
                  <a:pt x="21" y="128"/>
                  <a:pt x="21" y="128"/>
                </a:cubicBezTo>
                <a:cubicBezTo>
                  <a:pt x="8" y="122"/>
                  <a:pt x="8" y="122"/>
                  <a:pt x="8" y="122"/>
                </a:cubicBezTo>
                <a:cubicBezTo>
                  <a:pt x="8" y="122"/>
                  <a:pt x="8" y="121"/>
                  <a:pt x="8" y="121"/>
                </a:cubicBezTo>
                <a:cubicBezTo>
                  <a:pt x="8" y="120"/>
                  <a:pt x="8" y="120"/>
                  <a:pt x="8" y="120"/>
                </a:cubicBezTo>
                <a:cubicBezTo>
                  <a:pt x="41" y="108"/>
                  <a:pt x="41" y="108"/>
                  <a:pt x="41" y="108"/>
                </a:cubicBezTo>
                <a:cubicBezTo>
                  <a:pt x="41" y="108"/>
                  <a:pt x="41" y="108"/>
                  <a:pt x="42" y="108"/>
                </a:cubicBezTo>
                <a:cubicBezTo>
                  <a:pt x="48" y="116"/>
                  <a:pt x="48" y="116"/>
                  <a:pt x="48" y="116"/>
                </a:cubicBezTo>
                <a:cubicBezTo>
                  <a:pt x="57" y="122"/>
                  <a:pt x="57" y="122"/>
                  <a:pt x="57" y="122"/>
                </a:cubicBezTo>
                <a:cubicBezTo>
                  <a:pt x="65" y="130"/>
                  <a:pt x="65" y="130"/>
                  <a:pt x="65" y="130"/>
                </a:cubicBezTo>
                <a:cubicBezTo>
                  <a:pt x="83" y="130"/>
                  <a:pt x="83" y="130"/>
                  <a:pt x="83" y="130"/>
                </a:cubicBezTo>
                <a:cubicBezTo>
                  <a:pt x="83" y="130"/>
                  <a:pt x="83" y="131"/>
                  <a:pt x="84" y="131"/>
                </a:cubicBezTo>
                <a:cubicBezTo>
                  <a:pt x="84" y="131"/>
                  <a:pt x="84" y="132"/>
                  <a:pt x="83" y="132"/>
                </a:cubicBezTo>
                <a:cubicBezTo>
                  <a:pt x="72" y="146"/>
                  <a:pt x="72" y="146"/>
                  <a:pt x="72" y="146"/>
                </a:cubicBezTo>
                <a:cubicBezTo>
                  <a:pt x="85" y="183"/>
                  <a:pt x="85" y="183"/>
                  <a:pt x="85" y="183"/>
                </a:cubicBezTo>
                <a:cubicBezTo>
                  <a:pt x="92" y="182"/>
                  <a:pt x="92" y="182"/>
                  <a:pt x="92" y="182"/>
                </a:cubicBezTo>
                <a:cubicBezTo>
                  <a:pt x="109" y="180"/>
                  <a:pt x="109" y="180"/>
                  <a:pt x="109" y="180"/>
                </a:cubicBezTo>
                <a:cubicBezTo>
                  <a:pt x="121" y="179"/>
                  <a:pt x="121" y="179"/>
                  <a:pt x="121" y="179"/>
                </a:cubicBezTo>
                <a:cubicBezTo>
                  <a:pt x="177" y="171"/>
                  <a:pt x="177" y="171"/>
                  <a:pt x="177" y="171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90"/>
          <p:cNvSpPr>
            <a:spLocks noEditPoints="1"/>
          </p:cNvSpPr>
          <p:nvPr/>
        </p:nvSpPr>
        <p:spPr bwMode="auto">
          <a:xfrm>
            <a:off x="4824414" y="4279900"/>
            <a:ext cx="396875" cy="436563"/>
          </a:xfrm>
          <a:custGeom>
            <a:avLst/>
            <a:gdLst>
              <a:gd name="T0" fmla="*/ 170 w 173"/>
              <a:gd name="T1" fmla="*/ 131 h 191"/>
              <a:gd name="T2" fmla="*/ 154 w 173"/>
              <a:gd name="T3" fmla="*/ 110 h 191"/>
              <a:gd name="T4" fmla="*/ 153 w 173"/>
              <a:gd name="T5" fmla="*/ 108 h 191"/>
              <a:gd name="T6" fmla="*/ 153 w 173"/>
              <a:gd name="T7" fmla="*/ 108 h 191"/>
              <a:gd name="T8" fmla="*/ 153 w 173"/>
              <a:gd name="T9" fmla="*/ 104 h 191"/>
              <a:gd name="T10" fmla="*/ 156 w 173"/>
              <a:gd name="T11" fmla="*/ 91 h 191"/>
              <a:gd name="T12" fmla="*/ 156 w 173"/>
              <a:gd name="T13" fmla="*/ 90 h 191"/>
              <a:gd name="T14" fmla="*/ 156 w 173"/>
              <a:gd name="T15" fmla="*/ 89 h 191"/>
              <a:gd name="T16" fmla="*/ 159 w 173"/>
              <a:gd name="T17" fmla="*/ 78 h 191"/>
              <a:gd name="T18" fmla="*/ 144 w 173"/>
              <a:gd name="T19" fmla="*/ 46 h 191"/>
              <a:gd name="T20" fmla="*/ 144 w 173"/>
              <a:gd name="T21" fmla="*/ 46 h 191"/>
              <a:gd name="T22" fmla="*/ 144 w 173"/>
              <a:gd name="T23" fmla="*/ 44 h 191"/>
              <a:gd name="T24" fmla="*/ 124 w 173"/>
              <a:gd name="T25" fmla="*/ 42 h 191"/>
              <a:gd name="T26" fmla="*/ 108 w 173"/>
              <a:gd name="T27" fmla="*/ 41 h 191"/>
              <a:gd name="T28" fmla="*/ 155 w 173"/>
              <a:gd name="T29" fmla="*/ 191 h 191"/>
              <a:gd name="T30" fmla="*/ 157 w 173"/>
              <a:gd name="T31" fmla="*/ 183 h 191"/>
              <a:gd name="T32" fmla="*/ 159 w 173"/>
              <a:gd name="T33" fmla="*/ 170 h 191"/>
              <a:gd name="T34" fmla="*/ 160 w 173"/>
              <a:gd name="T35" fmla="*/ 169 h 191"/>
              <a:gd name="T36" fmla="*/ 171 w 173"/>
              <a:gd name="T37" fmla="*/ 167 h 191"/>
              <a:gd name="T38" fmla="*/ 162 w 173"/>
              <a:gd name="T39" fmla="*/ 143 h 191"/>
              <a:gd name="T40" fmla="*/ 163 w 173"/>
              <a:gd name="T41" fmla="*/ 142 h 191"/>
              <a:gd name="T42" fmla="*/ 173 w 173"/>
              <a:gd name="T43" fmla="*/ 138 h 191"/>
              <a:gd name="T44" fmla="*/ 170 w 173"/>
              <a:gd name="T45" fmla="*/ 131 h 191"/>
              <a:gd name="T46" fmla="*/ 49 w 173"/>
              <a:gd name="T47" fmla="*/ 37 h 191"/>
              <a:gd name="T48" fmla="*/ 73 w 173"/>
              <a:gd name="T49" fmla="*/ 32 h 191"/>
              <a:gd name="T50" fmla="*/ 20 w 173"/>
              <a:gd name="T51" fmla="*/ 1 h 191"/>
              <a:gd name="T52" fmla="*/ 0 w 173"/>
              <a:gd name="T53" fmla="*/ 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3" h="191">
                <a:moveTo>
                  <a:pt x="170" y="131"/>
                </a:moveTo>
                <a:cubicBezTo>
                  <a:pt x="154" y="110"/>
                  <a:pt x="154" y="110"/>
                  <a:pt x="154" y="110"/>
                </a:cubicBezTo>
                <a:cubicBezTo>
                  <a:pt x="153" y="108"/>
                  <a:pt x="153" y="108"/>
                  <a:pt x="153" y="108"/>
                </a:cubicBezTo>
                <a:cubicBezTo>
                  <a:pt x="153" y="108"/>
                  <a:pt x="153" y="108"/>
                  <a:pt x="153" y="108"/>
                </a:cubicBezTo>
                <a:cubicBezTo>
                  <a:pt x="153" y="104"/>
                  <a:pt x="153" y="104"/>
                  <a:pt x="153" y="104"/>
                </a:cubicBezTo>
                <a:cubicBezTo>
                  <a:pt x="156" y="91"/>
                  <a:pt x="156" y="91"/>
                  <a:pt x="156" y="91"/>
                </a:cubicBezTo>
                <a:cubicBezTo>
                  <a:pt x="156" y="90"/>
                  <a:pt x="156" y="90"/>
                  <a:pt x="156" y="90"/>
                </a:cubicBezTo>
                <a:cubicBezTo>
                  <a:pt x="156" y="89"/>
                  <a:pt x="156" y="89"/>
                  <a:pt x="156" y="89"/>
                </a:cubicBezTo>
                <a:cubicBezTo>
                  <a:pt x="159" y="78"/>
                  <a:pt x="159" y="78"/>
                  <a:pt x="159" y="78"/>
                </a:cubicBezTo>
                <a:cubicBezTo>
                  <a:pt x="144" y="46"/>
                  <a:pt x="144" y="46"/>
                  <a:pt x="144" y="46"/>
                </a:cubicBezTo>
                <a:cubicBezTo>
                  <a:pt x="144" y="46"/>
                  <a:pt x="144" y="46"/>
                  <a:pt x="144" y="46"/>
                </a:cubicBezTo>
                <a:cubicBezTo>
                  <a:pt x="144" y="44"/>
                  <a:pt x="144" y="44"/>
                  <a:pt x="144" y="44"/>
                </a:cubicBezTo>
                <a:cubicBezTo>
                  <a:pt x="124" y="42"/>
                  <a:pt x="124" y="42"/>
                  <a:pt x="124" y="42"/>
                </a:cubicBezTo>
                <a:cubicBezTo>
                  <a:pt x="108" y="41"/>
                  <a:pt x="108" y="41"/>
                  <a:pt x="108" y="41"/>
                </a:cubicBezTo>
                <a:moveTo>
                  <a:pt x="155" y="191"/>
                </a:moveTo>
                <a:cubicBezTo>
                  <a:pt x="157" y="183"/>
                  <a:pt x="157" y="183"/>
                  <a:pt x="157" y="183"/>
                </a:cubicBezTo>
                <a:cubicBezTo>
                  <a:pt x="159" y="170"/>
                  <a:pt x="159" y="170"/>
                  <a:pt x="159" y="170"/>
                </a:cubicBezTo>
                <a:cubicBezTo>
                  <a:pt x="159" y="169"/>
                  <a:pt x="159" y="169"/>
                  <a:pt x="160" y="169"/>
                </a:cubicBezTo>
                <a:cubicBezTo>
                  <a:pt x="171" y="167"/>
                  <a:pt x="171" y="167"/>
                  <a:pt x="171" y="167"/>
                </a:cubicBezTo>
                <a:cubicBezTo>
                  <a:pt x="162" y="143"/>
                  <a:pt x="162" y="143"/>
                  <a:pt x="162" y="143"/>
                </a:cubicBezTo>
                <a:cubicBezTo>
                  <a:pt x="162" y="143"/>
                  <a:pt x="162" y="142"/>
                  <a:pt x="163" y="142"/>
                </a:cubicBezTo>
                <a:cubicBezTo>
                  <a:pt x="173" y="138"/>
                  <a:pt x="173" y="138"/>
                  <a:pt x="173" y="138"/>
                </a:cubicBezTo>
                <a:cubicBezTo>
                  <a:pt x="170" y="131"/>
                  <a:pt x="170" y="131"/>
                  <a:pt x="170" y="131"/>
                </a:cubicBezTo>
                <a:moveTo>
                  <a:pt x="49" y="37"/>
                </a:moveTo>
                <a:cubicBezTo>
                  <a:pt x="73" y="32"/>
                  <a:pt x="73" y="32"/>
                  <a:pt x="73" y="32"/>
                </a:cubicBezTo>
                <a:moveTo>
                  <a:pt x="20" y="1"/>
                </a:move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91"/>
          <p:cNvSpPr>
            <a:spLocks noEditPoints="1"/>
          </p:cNvSpPr>
          <p:nvPr/>
        </p:nvSpPr>
        <p:spPr bwMode="auto">
          <a:xfrm>
            <a:off x="5264151" y="4851400"/>
            <a:ext cx="749300" cy="704850"/>
          </a:xfrm>
          <a:custGeom>
            <a:avLst/>
            <a:gdLst>
              <a:gd name="T0" fmla="*/ 96 w 327"/>
              <a:gd name="T1" fmla="*/ 48 h 308"/>
              <a:gd name="T2" fmla="*/ 98 w 327"/>
              <a:gd name="T3" fmla="*/ 54 h 308"/>
              <a:gd name="T4" fmla="*/ 100 w 327"/>
              <a:gd name="T5" fmla="*/ 60 h 308"/>
              <a:gd name="T6" fmla="*/ 100 w 327"/>
              <a:gd name="T7" fmla="*/ 60 h 308"/>
              <a:gd name="T8" fmla="*/ 93 w 327"/>
              <a:gd name="T9" fmla="*/ 104 h 308"/>
              <a:gd name="T10" fmla="*/ 96 w 327"/>
              <a:gd name="T11" fmla="*/ 114 h 308"/>
              <a:gd name="T12" fmla="*/ 98 w 327"/>
              <a:gd name="T13" fmla="*/ 118 h 308"/>
              <a:gd name="T14" fmla="*/ 106 w 327"/>
              <a:gd name="T15" fmla="*/ 139 h 308"/>
              <a:gd name="T16" fmla="*/ 108 w 327"/>
              <a:gd name="T17" fmla="*/ 143 h 308"/>
              <a:gd name="T18" fmla="*/ 108 w 327"/>
              <a:gd name="T19" fmla="*/ 143 h 308"/>
              <a:gd name="T20" fmla="*/ 104 w 327"/>
              <a:gd name="T21" fmla="*/ 165 h 308"/>
              <a:gd name="T22" fmla="*/ 93 w 327"/>
              <a:gd name="T23" fmla="*/ 208 h 308"/>
              <a:gd name="T24" fmla="*/ 93 w 327"/>
              <a:gd name="T25" fmla="*/ 208 h 308"/>
              <a:gd name="T26" fmla="*/ 92 w 327"/>
              <a:gd name="T27" fmla="*/ 208 h 308"/>
              <a:gd name="T28" fmla="*/ 75 w 327"/>
              <a:gd name="T29" fmla="*/ 202 h 308"/>
              <a:gd name="T30" fmla="*/ 70 w 327"/>
              <a:gd name="T31" fmla="*/ 200 h 308"/>
              <a:gd name="T32" fmla="*/ 71 w 327"/>
              <a:gd name="T33" fmla="*/ 203 h 308"/>
              <a:gd name="T34" fmla="*/ 77 w 327"/>
              <a:gd name="T35" fmla="*/ 230 h 308"/>
              <a:gd name="T36" fmla="*/ 90 w 327"/>
              <a:gd name="T37" fmla="*/ 230 h 308"/>
              <a:gd name="T38" fmla="*/ 91 w 327"/>
              <a:gd name="T39" fmla="*/ 230 h 308"/>
              <a:gd name="T40" fmla="*/ 91 w 327"/>
              <a:gd name="T41" fmla="*/ 231 h 308"/>
              <a:gd name="T42" fmla="*/ 90 w 327"/>
              <a:gd name="T43" fmla="*/ 250 h 308"/>
              <a:gd name="T44" fmla="*/ 114 w 327"/>
              <a:gd name="T45" fmla="*/ 276 h 308"/>
              <a:gd name="T46" fmla="*/ 114 w 327"/>
              <a:gd name="T47" fmla="*/ 278 h 308"/>
              <a:gd name="T48" fmla="*/ 104 w 327"/>
              <a:gd name="T49" fmla="*/ 289 h 308"/>
              <a:gd name="T50" fmla="*/ 110 w 327"/>
              <a:gd name="T51" fmla="*/ 308 h 308"/>
              <a:gd name="T52" fmla="*/ 327 w 327"/>
              <a:gd name="T53" fmla="*/ 94 h 308"/>
              <a:gd name="T54" fmla="*/ 258 w 327"/>
              <a:gd name="T55" fmla="*/ 80 h 308"/>
              <a:gd name="T56" fmla="*/ 257 w 327"/>
              <a:gd name="T57" fmla="*/ 79 h 308"/>
              <a:gd name="T58" fmla="*/ 256 w 327"/>
              <a:gd name="T59" fmla="*/ 47 h 308"/>
              <a:gd name="T60" fmla="*/ 231 w 327"/>
              <a:gd name="T61" fmla="*/ 22 h 308"/>
              <a:gd name="T62" fmla="*/ 164 w 327"/>
              <a:gd name="T63" fmla="*/ 26 h 308"/>
              <a:gd name="T64" fmla="*/ 163 w 327"/>
              <a:gd name="T65" fmla="*/ 25 h 308"/>
              <a:gd name="T66" fmla="*/ 157 w 327"/>
              <a:gd name="T67" fmla="*/ 13 h 308"/>
              <a:gd name="T68" fmla="*/ 153 w 327"/>
              <a:gd name="T69" fmla="*/ 3 h 308"/>
              <a:gd name="T70" fmla="*/ 0 w 327"/>
              <a:gd name="T71" fmla="*/ 74 h 308"/>
              <a:gd name="T72" fmla="*/ 56 w 327"/>
              <a:gd name="T73" fmla="*/ 34 h 308"/>
              <a:gd name="T74" fmla="*/ 60 w 327"/>
              <a:gd name="T75" fmla="*/ 31 h 308"/>
              <a:gd name="T76" fmla="*/ 62 w 327"/>
              <a:gd name="T77" fmla="*/ 31 h 308"/>
              <a:gd name="T78" fmla="*/ 65 w 327"/>
              <a:gd name="T79" fmla="*/ 34 h 308"/>
              <a:gd name="T80" fmla="*/ 42 w 327"/>
              <a:gd name="T81" fmla="*/ 0 h 308"/>
              <a:gd name="T82" fmla="*/ 43 w 327"/>
              <a:gd name="T83" fmla="*/ 12 h 308"/>
              <a:gd name="T84" fmla="*/ 42 w 327"/>
              <a:gd name="T85" fmla="*/ 13 h 308"/>
              <a:gd name="T86" fmla="*/ 26 w 327"/>
              <a:gd name="T87" fmla="*/ 23 h 308"/>
              <a:gd name="T88" fmla="*/ 17 w 327"/>
              <a:gd name="T89" fmla="*/ 40 h 308"/>
              <a:gd name="T90" fmla="*/ 0 w 327"/>
              <a:gd name="T91" fmla="*/ 74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27" h="308">
                <a:moveTo>
                  <a:pt x="96" y="48"/>
                </a:moveTo>
                <a:cubicBezTo>
                  <a:pt x="98" y="54"/>
                  <a:pt x="98" y="54"/>
                  <a:pt x="98" y="54"/>
                </a:cubicBezTo>
                <a:cubicBezTo>
                  <a:pt x="100" y="60"/>
                  <a:pt x="100" y="60"/>
                  <a:pt x="100" y="60"/>
                </a:cubicBezTo>
                <a:cubicBezTo>
                  <a:pt x="100" y="60"/>
                  <a:pt x="100" y="60"/>
                  <a:pt x="100" y="60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96" y="114"/>
                  <a:pt x="96" y="114"/>
                  <a:pt x="96" y="114"/>
                </a:cubicBezTo>
                <a:cubicBezTo>
                  <a:pt x="98" y="118"/>
                  <a:pt x="98" y="118"/>
                  <a:pt x="98" y="118"/>
                </a:cubicBezTo>
                <a:cubicBezTo>
                  <a:pt x="106" y="139"/>
                  <a:pt x="106" y="139"/>
                  <a:pt x="106" y="139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04" y="165"/>
                  <a:pt x="104" y="165"/>
                  <a:pt x="104" y="165"/>
                </a:cubicBezTo>
                <a:cubicBezTo>
                  <a:pt x="93" y="208"/>
                  <a:pt x="93" y="208"/>
                  <a:pt x="93" y="208"/>
                </a:cubicBezTo>
                <a:cubicBezTo>
                  <a:pt x="93" y="208"/>
                  <a:pt x="93" y="208"/>
                  <a:pt x="93" y="208"/>
                </a:cubicBezTo>
                <a:cubicBezTo>
                  <a:pt x="92" y="208"/>
                  <a:pt x="92" y="209"/>
                  <a:pt x="92" y="208"/>
                </a:cubicBezTo>
                <a:cubicBezTo>
                  <a:pt x="75" y="202"/>
                  <a:pt x="75" y="202"/>
                  <a:pt x="75" y="202"/>
                </a:cubicBezTo>
                <a:cubicBezTo>
                  <a:pt x="70" y="200"/>
                  <a:pt x="70" y="200"/>
                  <a:pt x="70" y="200"/>
                </a:cubicBezTo>
                <a:cubicBezTo>
                  <a:pt x="71" y="203"/>
                  <a:pt x="71" y="203"/>
                  <a:pt x="71" y="203"/>
                </a:cubicBezTo>
                <a:cubicBezTo>
                  <a:pt x="77" y="230"/>
                  <a:pt x="77" y="230"/>
                  <a:pt x="77" y="230"/>
                </a:cubicBezTo>
                <a:cubicBezTo>
                  <a:pt x="90" y="230"/>
                  <a:pt x="90" y="230"/>
                  <a:pt x="90" y="230"/>
                </a:cubicBezTo>
                <a:cubicBezTo>
                  <a:pt x="90" y="230"/>
                  <a:pt x="91" y="230"/>
                  <a:pt x="91" y="230"/>
                </a:cubicBezTo>
                <a:cubicBezTo>
                  <a:pt x="91" y="230"/>
                  <a:pt x="91" y="231"/>
                  <a:pt x="91" y="231"/>
                </a:cubicBezTo>
                <a:cubicBezTo>
                  <a:pt x="90" y="250"/>
                  <a:pt x="90" y="250"/>
                  <a:pt x="90" y="250"/>
                </a:cubicBezTo>
                <a:cubicBezTo>
                  <a:pt x="114" y="276"/>
                  <a:pt x="114" y="276"/>
                  <a:pt x="114" y="276"/>
                </a:cubicBezTo>
                <a:cubicBezTo>
                  <a:pt x="115" y="277"/>
                  <a:pt x="115" y="277"/>
                  <a:pt x="114" y="278"/>
                </a:cubicBezTo>
                <a:cubicBezTo>
                  <a:pt x="104" y="289"/>
                  <a:pt x="104" y="289"/>
                  <a:pt x="104" y="289"/>
                </a:cubicBezTo>
                <a:cubicBezTo>
                  <a:pt x="110" y="308"/>
                  <a:pt x="110" y="308"/>
                  <a:pt x="110" y="308"/>
                </a:cubicBezTo>
                <a:moveTo>
                  <a:pt x="327" y="94"/>
                </a:moveTo>
                <a:cubicBezTo>
                  <a:pt x="258" y="80"/>
                  <a:pt x="258" y="80"/>
                  <a:pt x="258" y="80"/>
                </a:cubicBezTo>
                <a:cubicBezTo>
                  <a:pt x="257" y="80"/>
                  <a:pt x="257" y="80"/>
                  <a:pt x="257" y="79"/>
                </a:cubicBezTo>
                <a:cubicBezTo>
                  <a:pt x="256" y="47"/>
                  <a:pt x="256" y="47"/>
                  <a:pt x="256" y="47"/>
                </a:cubicBezTo>
                <a:cubicBezTo>
                  <a:pt x="231" y="22"/>
                  <a:pt x="231" y="22"/>
                  <a:pt x="231" y="22"/>
                </a:cubicBezTo>
                <a:cubicBezTo>
                  <a:pt x="164" y="26"/>
                  <a:pt x="164" y="26"/>
                  <a:pt x="164" y="26"/>
                </a:cubicBezTo>
                <a:cubicBezTo>
                  <a:pt x="163" y="26"/>
                  <a:pt x="163" y="25"/>
                  <a:pt x="163" y="25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53" y="3"/>
                  <a:pt x="153" y="3"/>
                  <a:pt x="153" y="3"/>
                </a:cubicBezTo>
                <a:moveTo>
                  <a:pt x="0" y="74"/>
                </a:moveTo>
                <a:cubicBezTo>
                  <a:pt x="56" y="34"/>
                  <a:pt x="56" y="34"/>
                  <a:pt x="56" y="34"/>
                </a:cubicBezTo>
                <a:cubicBezTo>
                  <a:pt x="60" y="31"/>
                  <a:pt x="60" y="31"/>
                  <a:pt x="60" y="31"/>
                </a:cubicBezTo>
                <a:cubicBezTo>
                  <a:pt x="61" y="31"/>
                  <a:pt x="61" y="31"/>
                  <a:pt x="62" y="31"/>
                </a:cubicBezTo>
                <a:cubicBezTo>
                  <a:pt x="65" y="34"/>
                  <a:pt x="65" y="34"/>
                  <a:pt x="65" y="34"/>
                </a:cubicBezTo>
                <a:moveTo>
                  <a:pt x="42" y="0"/>
                </a:move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2" y="13"/>
                </a:cubicBezTo>
                <a:cubicBezTo>
                  <a:pt x="26" y="23"/>
                  <a:pt x="26" y="23"/>
                  <a:pt x="26" y="23"/>
                </a:cubicBezTo>
                <a:cubicBezTo>
                  <a:pt x="17" y="40"/>
                  <a:pt x="17" y="40"/>
                  <a:pt x="17" y="40"/>
                </a:cubicBezTo>
                <a:cubicBezTo>
                  <a:pt x="0" y="74"/>
                  <a:pt x="0" y="74"/>
                  <a:pt x="0" y="74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92"/>
          <p:cNvSpPr>
            <a:spLocks noEditPoints="1"/>
          </p:cNvSpPr>
          <p:nvPr/>
        </p:nvSpPr>
        <p:spPr bwMode="auto">
          <a:xfrm>
            <a:off x="5180014" y="3989388"/>
            <a:ext cx="1473200" cy="1076325"/>
          </a:xfrm>
          <a:custGeom>
            <a:avLst/>
            <a:gdLst>
              <a:gd name="T0" fmla="*/ 365 w 643"/>
              <a:gd name="T1" fmla="*/ 471 h 471"/>
              <a:gd name="T2" fmla="*/ 295 w 643"/>
              <a:gd name="T3" fmla="*/ 457 h 471"/>
              <a:gd name="T4" fmla="*/ 293 w 643"/>
              <a:gd name="T5" fmla="*/ 424 h 471"/>
              <a:gd name="T6" fmla="*/ 201 w 643"/>
              <a:gd name="T7" fmla="*/ 403 h 471"/>
              <a:gd name="T8" fmla="*/ 194 w 643"/>
              <a:gd name="T9" fmla="*/ 390 h 471"/>
              <a:gd name="T10" fmla="*/ 189 w 643"/>
              <a:gd name="T11" fmla="*/ 379 h 471"/>
              <a:gd name="T12" fmla="*/ 502 w 643"/>
              <a:gd name="T13" fmla="*/ 4 h 471"/>
              <a:gd name="T14" fmla="*/ 541 w 643"/>
              <a:gd name="T15" fmla="*/ 1 h 471"/>
              <a:gd name="T16" fmla="*/ 553 w 643"/>
              <a:gd name="T17" fmla="*/ 31 h 471"/>
              <a:gd name="T18" fmla="*/ 539 w 643"/>
              <a:gd name="T19" fmla="*/ 57 h 471"/>
              <a:gd name="T20" fmla="*/ 557 w 643"/>
              <a:gd name="T21" fmla="*/ 112 h 471"/>
              <a:gd name="T22" fmla="*/ 555 w 643"/>
              <a:gd name="T23" fmla="*/ 133 h 471"/>
              <a:gd name="T24" fmla="*/ 582 w 643"/>
              <a:gd name="T25" fmla="*/ 143 h 471"/>
              <a:gd name="T26" fmla="*/ 586 w 643"/>
              <a:gd name="T27" fmla="*/ 142 h 471"/>
              <a:gd name="T28" fmla="*/ 643 w 643"/>
              <a:gd name="T29" fmla="*/ 152 h 471"/>
              <a:gd name="T30" fmla="*/ 325 w 643"/>
              <a:gd name="T31" fmla="*/ 60 h 471"/>
              <a:gd name="T32" fmla="*/ 334 w 643"/>
              <a:gd name="T33" fmla="*/ 67 h 471"/>
              <a:gd name="T34" fmla="*/ 350 w 643"/>
              <a:gd name="T35" fmla="*/ 70 h 471"/>
              <a:gd name="T36" fmla="*/ 351 w 643"/>
              <a:gd name="T37" fmla="*/ 70 h 471"/>
              <a:gd name="T38" fmla="*/ 391 w 643"/>
              <a:gd name="T39" fmla="*/ 36 h 471"/>
              <a:gd name="T40" fmla="*/ 415 w 643"/>
              <a:gd name="T41" fmla="*/ 18 h 471"/>
              <a:gd name="T42" fmla="*/ 417 w 643"/>
              <a:gd name="T43" fmla="*/ 18 h 471"/>
              <a:gd name="T44" fmla="*/ 427 w 643"/>
              <a:gd name="T45" fmla="*/ 89 h 471"/>
              <a:gd name="T46" fmla="*/ 437 w 643"/>
              <a:gd name="T47" fmla="*/ 92 h 471"/>
              <a:gd name="T48" fmla="*/ 453 w 643"/>
              <a:gd name="T49" fmla="*/ 77 h 471"/>
              <a:gd name="T50" fmla="*/ 469 w 643"/>
              <a:gd name="T51" fmla="*/ 74 h 471"/>
              <a:gd name="T52" fmla="*/ 494 w 643"/>
              <a:gd name="T53" fmla="*/ 69 h 471"/>
              <a:gd name="T54" fmla="*/ 490 w 643"/>
              <a:gd name="T55" fmla="*/ 6 h 471"/>
              <a:gd name="T56" fmla="*/ 190 w 643"/>
              <a:gd name="T57" fmla="*/ 104 h 471"/>
              <a:gd name="T58" fmla="*/ 253 w 643"/>
              <a:gd name="T59" fmla="*/ 79 h 471"/>
              <a:gd name="T60" fmla="*/ 259 w 643"/>
              <a:gd name="T61" fmla="*/ 76 h 471"/>
              <a:gd name="T62" fmla="*/ 277 w 643"/>
              <a:gd name="T63" fmla="*/ 82 h 471"/>
              <a:gd name="T64" fmla="*/ 283 w 643"/>
              <a:gd name="T65" fmla="*/ 84 h 471"/>
              <a:gd name="T66" fmla="*/ 284 w 643"/>
              <a:gd name="T67" fmla="*/ 105 h 471"/>
              <a:gd name="T68" fmla="*/ 321 w 643"/>
              <a:gd name="T69" fmla="*/ 71 h 471"/>
              <a:gd name="T70" fmla="*/ 324 w 643"/>
              <a:gd name="T71" fmla="*/ 59 h 471"/>
              <a:gd name="T72" fmla="*/ 0 w 643"/>
              <a:gd name="T73" fmla="*/ 319 h 471"/>
              <a:gd name="T74" fmla="*/ 0 w 643"/>
              <a:gd name="T75" fmla="*/ 32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43" h="471">
                <a:moveTo>
                  <a:pt x="366" y="471"/>
                </a:moveTo>
                <a:cubicBezTo>
                  <a:pt x="366" y="471"/>
                  <a:pt x="366" y="471"/>
                  <a:pt x="365" y="471"/>
                </a:cubicBezTo>
                <a:cubicBezTo>
                  <a:pt x="365" y="471"/>
                  <a:pt x="365" y="471"/>
                  <a:pt x="365" y="471"/>
                </a:cubicBezTo>
                <a:cubicBezTo>
                  <a:pt x="295" y="457"/>
                  <a:pt x="295" y="457"/>
                  <a:pt x="295" y="457"/>
                </a:cubicBezTo>
                <a:cubicBezTo>
                  <a:pt x="294" y="457"/>
                  <a:pt x="294" y="457"/>
                  <a:pt x="294" y="456"/>
                </a:cubicBezTo>
                <a:cubicBezTo>
                  <a:pt x="293" y="424"/>
                  <a:pt x="293" y="424"/>
                  <a:pt x="293" y="424"/>
                </a:cubicBezTo>
                <a:cubicBezTo>
                  <a:pt x="268" y="399"/>
                  <a:pt x="268" y="399"/>
                  <a:pt x="268" y="399"/>
                </a:cubicBezTo>
                <a:cubicBezTo>
                  <a:pt x="201" y="403"/>
                  <a:pt x="201" y="403"/>
                  <a:pt x="201" y="403"/>
                </a:cubicBezTo>
                <a:cubicBezTo>
                  <a:pt x="200" y="403"/>
                  <a:pt x="200" y="402"/>
                  <a:pt x="200" y="402"/>
                </a:cubicBezTo>
                <a:cubicBezTo>
                  <a:pt x="194" y="390"/>
                  <a:pt x="194" y="390"/>
                  <a:pt x="194" y="390"/>
                </a:cubicBezTo>
                <a:cubicBezTo>
                  <a:pt x="189" y="380"/>
                  <a:pt x="189" y="380"/>
                  <a:pt x="189" y="380"/>
                </a:cubicBezTo>
                <a:cubicBezTo>
                  <a:pt x="189" y="379"/>
                  <a:pt x="189" y="379"/>
                  <a:pt x="189" y="379"/>
                </a:cubicBezTo>
                <a:moveTo>
                  <a:pt x="491" y="5"/>
                </a:moveTo>
                <a:cubicBezTo>
                  <a:pt x="502" y="4"/>
                  <a:pt x="502" y="4"/>
                  <a:pt x="502" y="4"/>
                </a:cubicBezTo>
                <a:cubicBezTo>
                  <a:pt x="540" y="0"/>
                  <a:pt x="540" y="0"/>
                  <a:pt x="540" y="0"/>
                </a:cubicBezTo>
                <a:cubicBezTo>
                  <a:pt x="540" y="0"/>
                  <a:pt x="540" y="1"/>
                  <a:pt x="541" y="1"/>
                </a:cubicBezTo>
                <a:cubicBezTo>
                  <a:pt x="553" y="30"/>
                  <a:pt x="553" y="30"/>
                  <a:pt x="553" y="30"/>
                </a:cubicBezTo>
                <a:cubicBezTo>
                  <a:pt x="554" y="30"/>
                  <a:pt x="554" y="31"/>
                  <a:pt x="553" y="31"/>
                </a:cubicBezTo>
                <a:cubicBezTo>
                  <a:pt x="546" y="45"/>
                  <a:pt x="546" y="45"/>
                  <a:pt x="546" y="45"/>
                </a:cubicBezTo>
                <a:cubicBezTo>
                  <a:pt x="539" y="57"/>
                  <a:pt x="539" y="57"/>
                  <a:pt x="539" y="57"/>
                </a:cubicBezTo>
                <a:cubicBezTo>
                  <a:pt x="539" y="78"/>
                  <a:pt x="539" y="78"/>
                  <a:pt x="539" y="78"/>
                </a:cubicBezTo>
                <a:cubicBezTo>
                  <a:pt x="557" y="112"/>
                  <a:pt x="557" y="112"/>
                  <a:pt x="557" y="112"/>
                </a:cubicBezTo>
                <a:cubicBezTo>
                  <a:pt x="557" y="112"/>
                  <a:pt x="557" y="113"/>
                  <a:pt x="557" y="113"/>
                </a:cubicBezTo>
                <a:cubicBezTo>
                  <a:pt x="555" y="133"/>
                  <a:pt x="555" y="133"/>
                  <a:pt x="555" y="133"/>
                </a:cubicBezTo>
                <a:cubicBezTo>
                  <a:pt x="564" y="144"/>
                  <a:pt x="564" y="144"/>
                  <a:pt x="564" y="144"/>
                </a:cubicBezTo>
                <a:cubicBezTo>
                  <a:pt x="582" y="143"/>
                  <a:pt x="582" y="143"/>
                  <a:pt x="582" y="143"/>
                </a:cubicBezTo>
                <a:cubicBezTo>
                  <a:pt x="585" y="142"/>
                  <a:pt x="585" y="142"/>
                  <a:pt x="585" y="142"/>
                </a:cubicBezTo>
                <a:cubicBezTo>
                  <a:pt x="586" y="142"/>
                  <a:pt x="586" y="142"/>
                  <a:pt x="586" y="142"/>
                </a:cubicBezTo>
                <a:cubicBezTo>
                  <a:pt x="593" y="144"/>
                  <a:pt x="593" y="144"/>
                  <a:pt x="593" y="144"/>
                </a:cubicBezTo>
                <a:cubicBezTo>
                  <a:pt x="643" y="152"/>
                  <a:pt x="643" y="152"/>
                  <a:pt x="643" y="152"/>
                </a:cubicBezTo>
                <a:moveTo>
                  <a:pt x="324" y="59"/>
                </a:moveTo>
                <a:cubicBezTo>
                  <a:pt x="325" y="59"/>
                  <a:pt x="325" y="59"/>
                  <a:pt x="325" y="60"/>
                </a:cubicBezTo>
                <a:cubicBezTo>
                  <a:pt x="331" y="64"/>
                  <a:pt x="331" y="64"/>
                  <a:pt x="331" y="64"/>
                </a:cubicBezTo>
                <a:cubicBezTo>
                  <a:pt x="334" y="67"/>
                  <a:pt x="334" y="67"/>
                  <a:pt x="334" y="67"/>
                </a:cubicBezTo>
                <a:cubicBezTo>
                  <a:pt x="342" y="73"/>
                  <a:pt x="342" y="73"/>
                  <a:pt x="342" y="73"/>
                </a:cubicBezTo>
                <a:cubicBezTo>
                  <a:pt x="350" y="70"/>
                  <a:pt x="350" y="70"/>
                  <a:pt x="350" y="70"/>
                </a:cubicBezTo>
                <a:cubicBezTo>
                  <a:pt x="350" y="70"/>
                  <a:pt x="350" y="70"/>
                  <a:pt x="350" y="70"/>
                </a:cubicBezTo>
                <a:cubicBezTo>
                  <a:pt x="351" y="70"/>
                  <a:pt x="351" y="70"/>
                  <a:pt x="351" y="70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91" y="36"/>
                  <a:pt x="391" y="36"/>
                  <a:pt x="391" y="36"/>
                </a:cubicBezTo>
                <a:cubicBezTo>
                  <a:pt x="391" y="35"/>
                  <a:pt x="391" y="35"/>
                  <a:pt x="391" y="35"/>
                </a:cubicBezTo>
                <a:cubicBezTo>
                  <a:pt x="415" y="18"/>
                  <a:pt x="415" y="18"/>
                  <a:pt x="415" y="18"/>
                </a:cubicBezTo>
                <a:cubicBezTo>
                  <a:pt x="415" y="18"/>
                  <a:pt x="416" y="18"/>
                  <a:pt x="416" y="18"/>
                </a:cubicBezTo>
                <a:cubicBezTo>
                  <a:pt x="416" y="18"/>
                  <a:pt x="417" y="18"/>
                  <a:pt x="417" y="18"/>
                </a:cubicBezTo>
                <a:cubicBezTo>
                  <a:pt x="421" y="44"/>
                  <a:pt x="421" y="44"/>
                  <a:pt x="421" y="44"/>
                </a:cubicBezTo>
                <a:cubicBezTo>
                  <a:pt x="427" y="89"/>
                  <a:pt x="427" y="89"/>
                  <a:pt x="427" y="89"/>
                </a:cubicBezTo>
                <a:cubicBezTo>
                  <a:pt x="428" y="89"/>
                  <a:pt x="428" y="89"/>
                  <a:pt x="428" y="89"/>
                </a:cubicBezTo>
                <a:cubicBezTo>
                  <a:pt x="437" y="92"/>
                  <a:pt x="437" y="92"/>
                  <a:pt x="437" y="92"/>
                </a:cubicBezTo>
                <a:cubicBezTo>
                  <a:pt x="451" y="77"/>
                  <a:pt x="451" y="77"/>
                  <a:pt x="451" y="77"/>
                </a:cubicBezTo>
                <a:cubicBezTo>
                  <a:pt x="452" y="76"/>
                  <a:pt x="452" y="76"/>
                  <a:pt x="453" y="77"/>
                </a:cubicBezTo>
                <a:cubicBezTo>
                  <a:pt x="463" y="85"/>
                  <a:pt x="463" y="85"/>
                  <a:pt x="463" y="85"/>
                </a:cubicBezTo>
                <a:cubicBezTo>
                  <a:pt x="469" y="74"/>
                  <a:pt x="469" y="74"/>
                  <a:pt x="469" y="74"/>
                </a:cubicBezTo>
                <a:cubicBezTo>
                  <a:pt x="469" y="73"/>
                  <a:pt x="470" y="73"/>
                  <a:pt x="470" y="73"/>
                </a:cubicBezTo>
                <a:cubicBezTo>
                  <a:pt x="494" y="69"/>
                  <a:pt x="494" y="69"/>
                  <a:pt x="494" y="69"/>
                </a:cubicBezTo>
                <a:cubicBezTo>
                  <a:pt x="493" y="44"/>
                  <a:pt x="493" y="44"/>
                  <a:pt x="493" y="44"/>
                </a:cubicBezTo>
                <a:cubicBezTo>
                  <a:pt x="490" y="6"/>
                  <a:pt x="490" y="6"/>
                  <a:pt x="490" y="6"/>
                </a:cubicBezTo>
                <a:cubicBezTo>
                  <a:pt x="490" y="5"/>
                  <a:pt x="491" y="5"/>
                  <a:pt x="491" y="5"/>
                </a:cubicBezTo>
                <a:moveTo>
                  <a:pt x="190" y="104"/>
                </a:moveTo>
                <a:cubicBezTo>
                  <a:pt x="225" y="103"/>
                  <a:pt x="225" y="103"/>
                  <a:pt x="225" y="103"/>
                </a:cubicBezTo>
                <a:cubicBezTo>
                  <a:pt x="253" y="79"/>
                  <a:pt x="253" y="79"/>
                  <a:pt x="253" y="79"/>
                </a:cubicBezTo>
                <a:cubicBezTo>
                  <a:pt x="258" y="76"/>
                  <a:pt x="258" y="76"/>
                  <a:pt x="258" y="76"/>
                </a:cubicBezTo>
                <a:cubicBezTo>
                  <a:pt x="258" y="75"/>
                  <a:pt x="259" y="75"/>
                  <a:pt x="259" y="76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77" y="82"/>
                  <a:pt x="277" y="82"/>
                  <a:pt x="277" y="82"/>
                </a:cubicBezTo>
                <a:cubicBezTo>
                  <a:pt x="281" y="84"/>
                  <a:pt x="281" y="84"/>
                  <a:pt x="281" y="84"/>
                </a:cubicBezTo>
                <a:cubicBezTo>
                  <a:pt x="283" y="84"/>
                  <a:pt x="283" y="84"/>
                  <a:pt x="283" y="84"/>
                </a:cubicBezTo>
                <a:cubicBezTo>
                  <a:pt x="284" y="84"/>
                  <a:pt x="284" y="84"/>
                  <a:pt x="284" y="85"/>
                </a:cubicBezTo>
                <a:cubicBezTo>
                  <a:pt x="284" y="105"/>
                  <a:pt x="284" y="105"/>
                  <a:pt x="284" y="105"/>
                </a:cubicBezTo>
                <a:cubicBezTo>
                  <a:pt x="318" y="77"/>
                  <a:pt x="318" y="77"/>
                  <a:pt x="318" y="77"/>
                </a:cubicBezTo>
                <a:cubicBezTo>
                  <a:pt x="321" y="71"/>
                  <a:pt x="321" y="71"/>
                  <a:pt x="321" y="71"/>
                </a:cubicBezTo>
                <a:cubicBezTo>
                  <a:pt x="324" y="60"/>
                  <a:pt x="324" y="60"/>
                  <a:pt x="324" y="60"/>
                </a:cubicBezTo>
                <a:cubicBezTo>
                  <a:pt x="324" y="60"/>
                  <a:pt x="324" y="59"/>
                  <a:pt x="324" y="59"/>
                </a:cubicBezTo>
                <a:moveTo>
                  <a:pt x="0" y="320"/>
                </a:moveTo>
                <a:cubicBezTo>
                  <a:pt x="0" y="320"/>
                  <a:pt x="0" y="319"/>
                  <a:pt x="0" y="319"/>
                </a:cubicBezTo>
                <a:moveTo>
                  <a:pt x="1" y="320"/>
                </a:moveTo>
                <a:cubicBezTo>
                  <a:pt x="1" y="320"/>
                  <a:pt x="0" y="320"/>
                  <a:pt x="0" y="320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93"/>
          <p:cNvSpPr>
            <a:spLocks/>
          </p:cNvSpPr>
          <p:nvPr/>
        </p:nvSpPr>
        <p:spPr bwMode="auto">
          <a:xfrm>
            <a:off x="7310439" y="1957388"/>
            <a:ext cx="139700" cy="146050"/>
          </a:xfrm>
          <a:custGeom>
            <a:avLst/>
            <a:gdLst>
              <a:gd name="T0" fmla="*/ 0 w 61"/>
              <a:gd name="T1" fmla="*/ 0 h 64"/>
              <a:gd name="T2" fmla="*/ 15 w 61"/>
              <a:gd name="T3" fmla="*/ 5 h 64"/>
              <a:gd name="T4" fmla="*/ 24 w 61"/>
              <a:gd name="T5" fmla="*/ 37 h 64"/>
              <a:gd name="T6" fmla="*/ 44 w 61"/>
              <a:gd name="T7" fmla="*/ 58 h 64"/>
              <a:gd name="T8" fmla="*/ 61 w 61"/>
              <a:gd name="T9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64">
                <a:moveTo>
                  <a:pt x="0" y="0"/>
                </a:moveTo>
                <a:cubicBezTo>
                  <a:pt x="0" y="0"/>
                  <a:pt x="15" y="6"/>
                  <a:pt x="15" y="5"/>
                </a:cubicBezTo>
                <a:cubicBezTo>
                  <a:pt x="15" y="5"/>
                  <a:pt x="24" y="37"/>
                  <a:pt x="24" y="37"/>
                </a:cubicBezTo>
                <a:cubicBezTo>
                  <a:pt x="44" y="58"/>
                  <a:pt x="44" y="58"/>
                  <a:pt x="44" y="58"/>
                </a:cubicBezTo>
                <a:cubicBezTo>
                  <a:pt x="61" y="64"/>
                  <a:pt x="61" y="64"/>
                  <a:pt x="61" y="64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94"/>
          <p:cNvSpPr>
            <a:spLocks noEditPoints="1"/>
          </p:cNvSpPr>
          <p:nvPr/>
        </p:nvSpPr>
        <p:spPr bwMode="auto">
          <a:xfrm>
            <a:off x="6153151" y="801688"/>
            <a:ext cx="320675" cy="142875"/>
          </a:xfrm>
          <a:custGeom>
            <a:avLst/>
            <a:gdLst>
              <a:gd name="T0" fmla="*/ 36 w 140"/>
              <a:gd name="T1" fmla="*/ 62 h 63"/>
              <a:gd name="T2" fmla="*/ 29 w 140"/>
              <a:gd name="T3" fmla="*/ 38 h 63"/>
              <a:gd name="T4" fmla="*/ 22 w 140"/>
              <a:gd name="T5" fmla="*/ 36 h 63"/>
              <a:gd name="T6" fmla="*/ 11 w 140"/>
              <a:gd name="T7" fmla="*/ 34 h 63"/>
              <a:gd name="T8" fmla="*/ 1 w 140"/>
              <a:gd name="T9" fmla="*/ 31 h 63"/>
              <a:gd name="T10" fmla="*/ 0 w 140"/>
              <a:gd name="T11" fmla="*/ 30 h 63"/>
              <a:gd name="T12" fmla="*/ 1 w 140"/>
              <a:gd name="T13" fmla="*/ 29 h 63"/>
              <a:gd name="T14" fmla="*/ 140 w 140"/>
              <a:gd name="T15" fmla="*/ 0 h 63"/>
              <a:gd name="T16" fmla="*/ 126 w 140"/>
              <a:gd name="T17" fmla="*/ 10 h 63"/>
              <a:gd name="T18" fmla="*/ 123 w 140"/>
              <a:gd name="T19" fmla="*/ 22 h 63"/>
              <a:gd name="T20" fmla="*/ 122 w 140"/>
              <a:gd name="T21" fmla="*/ 22 h 63"/>
              <a:gd name="T22" fmla="*/ 102 w 140"/>
              <a:gd name="T23" fmla="*/ 20 h 63"/>
              <a:gd name="T24" fmla="*/ 97 w 140"/>
              <a:gd name="T25" fmla="*/ 22 h 63"/>
              <a:gd name="T26" fmla="*/ 93 w 140"/>
              <a:gd name="T27" fmla="*/ 25 h 63"/>
              <a:gd name="T28" fmla="*/ 92 w 140"/>
              <a:gd name="T29" fmla="*/ 25 h 63"/>
              <a:gd name="T30" fmla="*/ 87 w 140"/>
              <a:gd name="T31" fmla="*/ 23 h 63"/>
              <a:gd name="T32" fmla="*/ 85 w 140"/>
              <a:gd name="T33" fmla="*/ 23 h 63"/>
              <a:gd name="T34" fmla="*/ 55 w 140"/>
              <a:gd name="T35" fmla="*/ 63 h 63"/>
              <a:gd name="T36" fmla="*/ 54 w 140"/>
              <a:gd name="T37" fmla="*/ 63 h 63"/>
              <a:gd name="T38" fmla="*/ 37 w 140"/>
              <a:gd name="T39" fmla="*/ 63 h 63"/>
              <a:gd name="T40" fmla="*/ 36 w 140"/>
              <a:gd name="T41" fmla="*/ 6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0" h="63">
                <a:moveTo>
                  <a:pt x="36" y="62"/>
                </a:moveTo>
                <a:cubicBezTo>
                  <a:pt x="29" y="38"/>
                  <a:pt x="29" y="38"/>
                  <a:pt x="29" y="38"/>
                </a:cubicBezTo>
                <a:cubicBezTo>
                  <a:pt x="22" y="36"/>
                  <a:pt x="22" y="36"/>
                  <a:pt x="22" y="36"/>
                </a:cubicBezTo>
                <a:cubicBezTo>
                  <a:pt x="11" y="34"/>
                  <a:pt x="11" y="34"/>
                  <a:pt x="11" y="34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0" y="30"/>
                  <a:pt x="0" y="30"/>
                </a:cubicBezTo>
                <a:cubicBezTo>
                  <a:pt x="0" y="30"/>
                  <a:pt x="1" y="29"/>
                  <a:pt x="1" y="29"/>
                </a:cubicBezTo>
                <a:moveTo>
                  <a:pt x="140" y="0"/>
                </a:moveTo>
                <a:cubicBezTo>
                  <a:pt x="126" y="10"/>
                  <a:pt x="126" y="10"/>
                  <a:pt x="126" y="10"/>
                </a:cubicBezTo>
                <a:cubicBezTo>
                  <a:pt x="123" y="22"/>
                  <a:pt x="123" y="22"/>
                  <a:pt x="123" y="22"/>
                </a:cubicBezTo>
                <a:cubicBezTo>
                  <a:pt x="123" y="22"/>
                  <a:pt x="123" y="23"/>
                  <a:pt x="122" y="22"/>
                </a:cubicBezTo>
                <a:cubicBezTo>
                  <a:pt x="102" y="20"/>
                  <a:pt x="102" y="20"/>
                  <a:pt x="102" y="20"/>
                </a:cubicBezTo>
                <a:cubicBezTo>
                  <a:pt x="97" y="22"/>
                  <a:pt x="97" y="22"/>
                  <a:pt x="97" y="22"/>
                </a:cubicBezTo>
                <a:cubicBezTo>
                  <a:pt x="93" y="25"/>
                  <a:pt x="93" y="25"/>
                  <a:pt x="93" y="25"/>
                </a:cubicBezTo>
                <a:cubicBezTo>
                  <a:pt x="92" y="25"/>
                  <a:pt x="92" y="25"/>
                  <a:pt x="92" y="25"/>
                </a:cubicBezTo>
                <a:cubicBezTo>
                  <a:pt x="87" y="23"/>
                  <a:pt x="87" y="23"/>
                  <a:pt x="87" y="23"/>
                </a:cubicBezTo>
                <a:cubicBezTo>
                  <a:pt x="85" y="23"/>
                  <a:pt x="85" y="23"/>
                  <a:pt x="85" y="23"/>
                </a:cubicBezTo>
                <a:cubicBezTo>
                  <a:pt x="55" y="63"/>
                  <a:pt x="55" y="63"/>
                  <a:pt x="55" y="63"/>
                </a:cubicBezTo>
                <a:cubicBezTo>
                  <a:pt x="54" y="63"/>
                  <a:pt x="54" y="63"/>
                  <a:pt x="54" y="63"/>
                </a:cubicBezTo>
                <a:cubicBezTo>
                  <a:pt x="37" y="63"/>
                  <a:pt x="37" y="63"/>
                  <a:pt x="37" y="63"/>
                </a:cubicBezTo>
                <a:cubicBezTo>
                  <a:pt x="36" y="63"/>
                  <a:pt x="36" y="63"/>
                  <a:pt x="36" y="62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95"/>
          <p:cNvSpPr>
            <a:spLocks noEditPoints="1"/>
          </p:cNvSpPr>
          <p:nvPr/>
        </p:nvSpPr>
        <p:spPr bwMode="auto">
          <a:xfrm>
            <a:off x="4511676" y="5919788"/>
            <a:ext cx="596900" cy="501650"/>
          </a:xfrm>
          <a:custGeom>
            <a:avLst/>
            <a:gdLst>
              <a:gd name="T0" fmla="*/ 0 w 261"/>
              <a:gd name="T1" fmla="*/ 99 h 219"/>
              <a:gd name="T2" fmla="*/ 2 w 261"/>
              <a:gd name="T3" fmla="*/ 98 h 219"/>
              <a:gd name="T4" fmla="*/ 32 w 261"/>
              <a:gd name="T5" fmla="*/ 61 h 219"/>
              <a:gd name="T6" fmla="*/ 33 w 261"/>
              <a:gd name="T7" fmla="*/ 60 h 219"/>
              <a:gd name="T8" fmla="*/ 34 w 261"/>
              <a:gd name="T9" fmla="*/ 61 h 219"/>
              <a:gd name="T10" fmla="*/ 41 w 261"/>
              <a:gd name="T11" fmla="*/ 83 h 219"/>
              <a:gd name="T12" fmla="*/ 45 w 261"/>
              <a:gd name="T13" fmla="*/ 95 h 219"/>
              <a:gd name="T14" fmla="*/ 56 w 261"/>
              <a:gd name="T15" fmla="*/ 105 h 219"/>
              <a:gd name="T16" fmla="*/ 59 w 261"/>
              <a:gd name="T17" fmla="*/ 108 h 219"/>
              <a:gd name="T18" fmla="*/ 224 w 261"/>
              <a:gd name="T19" fmla="*/ 50 h 219"/>
              <a:gd name="T20" fmla="*/ 230 w 261"/>
              <a:gd name="T21" fmla="*/ 0 h 219"/>
              <a:gd name="T22" fmla="*/ 231 w 261"/>
              <a:gd name="T23" fmla="*/ 200 h 219"/>
              <a:gd name="T24" fmla="*/ 261 w 261"/>
              <a:gd name="T25" fmla="*/ 182 h 219"/>
              <a:gd name="T26" fmla="*/ 245 w 261"/>
              <a:gd name="T27" fmla="*/ 172 h 219"/>
              <a:gd name="T28" fmla="*/ 245 w 261"/>
              <a:gd name="T29" fmla="*/ 171 h 219"/>
              <a:gd name="T30" fmla="*/ 243 w 261"/>
              <a:gd name="T31" fmla="*/ 147 h 219"/>
              <a:gd name="T32" fmla="*/ 229 w 261"/>
              <a:gd name="T33" fmla="*/ 134 h 219"/>
              <a:gd name="T34" fmla="*/ 229 w 261"/>
              <a:gd name="T35" fmla="*/ 132 h 219"/>
              <a:gd name="T36" fmla="*/ 230 w 261"/>
              <a:gd name="T37" fmla="*/ 130 h 219"/>
              <a:gd name="T38" fmla="*/ 236 w 261"/>
              <a:gd name="T39" fmla="*/ 113 h 219"/>
              <a:gd name="T40" fmla="*/ 228 w 261"/>
              <a:gd name="T41" fmla="*/ 95 h 219"/>
              <a:gd name="T42" fmla="*/ 199 w 261"/>
              <a:gd name="T43" fmla="*/ 97 h 219"/>
              <a:gd name="T44" fmla="*/ 198 w 261"/>
              <a:gd name="T45" fmla="*/ 96 h 219"/>
              <a:gd name="T46" fmla="*/ 198 w 261"/>
              <a:gd name="T47" fmla="*/ 95 h 219"/>
              <a:gd name="T48" fmla="*/ 224 w 261"/>
              <a:gd name="T49" fmla="*/ 50 h 219"/>
              <a:gd name="T50" fmla="*/ 173 w 261"/>
              <a:gd name="T51" fmla="*/ 193 h 219"/>
              <a:gd name="T52" fmla="*/ 174 w 261"/>
              <a:gd name="T53" fmla="*/ 194 h 219"/>
              <a:gd name="T54" fmla="*/ 176 w 261"/>
              <a:gd name="T55" fmla="*/ 194 h 219"/>
              <a:gd name="T56" fmla="*/ 177 w 261"/>
              <a:gd name="T57" fmla="*/ 194 h 219"/>
              <a:gd name="T58" fmla="*/ 196 w 261"/>
              <a:gd name="T59" fmla="*/ 218 h 219"/>
              <a:gd name="T60" fmla="*/ 209 w 261"/>
              <a:gd name="T61" fmla="*/ 209 h 219"/>
              <a:gd name="T62" fmla="*/ 208 w 261"/>
              <a:gd name="T63" fmla="*/ 194 h 219"/>
              <a:gd name="T64" fmla="*/ 209 w 261"/>
              <a:gd name="T65" fmla="*/ 193 h 219"/>
              <a:gd name="T66" fmla="*/ 210 w 261"/>
              <a:gd name="T67" fmla="*/ 193 h 219"/>
              <a:gd name="T68" fmla="*/ 231 w 261"/>
              <a:gd name="T69" fmla="*/ 200 h 219"/>
              <a:gd name="T70" fmla="*/ 57 w 261"/>
              <a:gd name="T71" fmla="*/ 154 h 219"/>
              <a:gd name="T72" fmla="*/ 62 w 261"/>
              <a:gd name="T73" fmla="*/ 160 h 219"/>
              <a:gd name="T74" fmla="*/ 72 w 261"/>
              <a:gd name="T75" fmla="*/ 171 h 219"/>
              <a:gd name="T76" fmla="*/ 74 w 261"/>
              <a:gd name="T77" fmla="*/ 170 h 219"/>
              <a:gd name="T78" fmla="*/ 85 w 261"/>
              <a:gd name="T79" fmla="*/ 166 h 219"/>
              <a:gd name="T80" fmla="*/ 86 w 261"/>
              <a:gd name="T81" fmla="*/ 161 h 219"/>
              <a:gd name="T82" fmla="*/ 88 w 261"/>
              <a:gd name="T83" fmla="*/ 161 h 219"/>
              <a:gd name="T84" fmla="*/ 88 w 261"/>
              <a:gd name="T85" fmla="*/ 161 h 219"/>
              <a:gd name="T86" fmla="*/ 93 w 261"/>
              <a:gd name="T87" fmla="*/ 173 h 219"/>
              <a:gd name="T88" fmla="*/ 100 w 261"/>
              <a:gd name="T89" fmla="*/ 184 h 219"/>
              <a:gd name="T90" fmla="*/ 127 w 261"/>
              <a:gd name="T91" fmla="*/ 194 h 219"/>
              <a:gd name="T92" fmla="*/ 128 w 261"/>
              <a:gd name="T93" fmla="*/ 194 h 219"/>
              <a:gd name="T94" fmla="*/ 136 w 261"/>
              <a:gd name="T95" fmla="*/ 205 h 219"/>
              <a:gd name="T96" fmla="*/ 136 w 261"/>
              <a:gd name="T97" fmla="*/ 206 h 219"/>
              <a:gd name="T98" fmla="*/ 126 w 261"/>
              <a:gd name="T99" fmla="*/ 215 h 219"/>
              <a:gd name="T100" fmla="*/ 130 w 261"/>
              <a:gd name="T101" fmla="*/ 219 h 219"/>
              <a:gd name="T102" fmla="*/ 62 w 261"/>
              <a:gd name="T103" fmla="*/ 122 h 219"/>
              <a:gd name="T104" fmla="*/ 58 w 261"/>
              <a:gd name="T105" fmla="*/ 142 h 219"/>
              <a:gd name="T106" fmla="*/ 59 w 261"/>
              <a:gd name="T107" fmla="*/ 143 h 219"/>
              <a:gd name="T108" fmla="*/ 60 w 261"/>
              <a:gd name="T109" fmla="*/ 144 h 219"/>
              <a:gd name="T110" fmla="*/ 58 w 261"/>
              <a:gd name="T111" fmla="*/ 148 h 219"/>
              <a:gd name="T112" fmla="*/ 57 w 261"/>
              <a:gd name="T113" fmla="*/ 154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61" h="219">
                <a:moveTo>
                  <a:pt x="0" y="99"/>
                </a:moveTo>
                <a:cubicBezTo>
                  <a:pt x="2" y="98"/>
                  <a:pt x="2" y="98"/>
                  <a:pt x="2" y="98"/>
                </a:cubicBezTo>
                <a:cubicBezTo>
                  <a:pt x="32" y="61"/>
                  <a:pt x="32" y="61"/>
                  <a:pt x="32" y="61"/>
                </a:cubicBezTo>
                <a:cubicBezTo>
                  <a:pt x="32" y="60"/>
                  <a:pt x="33" y="60"/>
                  <a:pt x="33" y="60"/>
                </a:cubicBezTo>
                <a:cubicBezTo>
                  <a:pt x="34" y="60"/>
                  <a:pt x="34" y="61"/>
                  <a:pt x="34" y="61"/>
                </a:cubicBezTo>
                <a:cubicBezTo>
                  <a:pt x="41" y="83"/>
                  <a:pt x="41" y="83"/>
                  <a:pt x="41" y="83"/>
                </a:cubicBezTo>
                <a:cubicBezTo>
                  <a:pt x="45" y="95"/>
                  <a:pt x="45" y="95"/>
                  <a:pt x="45" y="95"/>
                </a:cubicBezTo>
                <a:cubicBezTo>
                  <a:pt x="56" y="105"/>
                  <a:pt x="56" y="105"/>
                  <a:pt x="56" y="105"/>
                </a:cubicBezTo>
                <a:cubicBezTo>
                  <a:pt x="59" y="108"/>
                  <a:pt x="59" y="108"/>
                  <a:pt x="59" y="108"/>
                </a:cubicBezTo>
                <a:moveTo>
                  <a:pt x="224" y="50"/>
                </a:moveTo>
                <a:cubicBezTo>
                  <a:pt x="230" y="0"/>
                  <a:pt x="230" y="0"/>
                  <a:pt x="230" y="0"/>
                </a:cubicBezTo>
                <a:moveTo>
                  <a:pt x="231" y="200"/>
                </a:moveTo>
                <a:cubicBezTo>
                  <a:pt x="261" y="182"/>
                  <a:pt x="261" y="182"/>
                  <a:pt x="261" y="182"/>
                </a:cubicBezTo>
                <a:cubicBezTo>
                  <a:pt x="245" y="172"/>
                  <a:pt x="245" y="172"/>
                  <a:pt x="245" y="172"/>
                </a:cubicBezTo>
                <a:cubicBezTo>
                  <a:pt x="245" y="172"/>
                  <a:pt x="245" y="172"/>
                  <a:pt x="245" y="17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29" y="134"/>
                  <a:pt x="229" y="134"/>
                  <a:pt x="229" y="134"/>
                </a:cubicBezTo>
                <a:cubicBezTo>
                  <a:pt x="229" y="133"/>
                  <a:pt x="229" y="133"/>
                  <a:pt x="229" y="132"/>
                </a:cubicBezTo>
                <a:cubicBezTo>
                  <a:pt x="230" y="130"/>
                  <a:pt x="230" y="130"/>
                  <a:pt x="230" y="130"/>
                </a:cubicBezTo>
                <a:cubicBezTo>
                  <a:pt x="236" y="113"/>
                  <a:pt x="236" y="113"/>
                  <a:pt x="236" y="113"/>
                </a:cubicBezTo>
                <a:cubicBezTo>
                  <a:pt x="228" y="95"/>
                  <a:pt x="228" y="95"/>
                  <a:pt x="228" y="95"/>
                </a:cubicBezTo>
                <a:cubicBezTo>
                  <a:pt x="199" y="97"/>
                  <a:pt x="199" y="97"/>
                  <a:pt x="199" y="97"/>
                </a:cubicBezTo>
                <a:cubicBezTo>
                  <a:pt x="198" y="97"/>
                  <a:pt x="198" y="96"/>
                  <a:pt x="198" y="96"/>
                </a:cubicBezTo>
                <a:cubicBezTo>
                  <a:pt x="198" y="96"/>
                  <a:pt x="198" y="95"/>
                  <a:pt x="198" y="95"/>
                </a:cubicBezTo>
                <a:cubicBezTo>
                  <a:pt x="224" y="50"/>
                  <a:pt x="224" y="50"/>
                  <a:pt x="224" y="50"/>
                </a:cubicBezTo>
                <a:moveTo>
                  <a:pt x="173" y="193"/>
                </a:moveTo>
                <a:cubicBezTo>
                  <a:pt x="174" y="194"/>
                  <a:pt x="174" y="194"/>
                  <a:pt x="174" y="194"/>
                </a:cubicBezTo>
                <a:cubicBezTo>
                  <a:pt x="176" y="194"/>
                  <a:pt x="176" y="194"/>
                  <a:pt x="176" y="194"/>
                </a:cubicBezTo>
                <a:cubicBezTo>
                  <a:pt x="177" y="194"/>
                  <a:pt x="177" y="194"/>
                  <a:pt x="177" y="194"/>
                </a:cubicBezTo>
                <a:cubicBezTo>
                  <a:pt x="196" y="218"/>
                  <a:pt x="196" y="218"/>
                  <a:pt x="196" y="218"/>
                </a:cubicBezTo>
                <a:cubicBezTo>
                  <a:pt x="209" y="209"/>
                  <a:pt x="209" y="209"/>
                  <a:pt x="209" y="209"/>
                </a:cubicBezTo>
                <a:cubicBezTo>
                  <a:pt x="208" y="194"/>
                  <a:pt x="208" y="194"/>
                  <a:pt x="208" y="194"/>
                </a:cubicBezTo>
                <a:cubicBezTo>
                  <a:pt x="208" y="194"/>
                  <a:pt x="208" y="193"/>
                  <a:pt x="209" y="193"/>
                </a:cubicBezTo>
                <a:cubicBezTo>
                  <a:pt x="209" y="193"/>
                  <a:pt x="209" y="193"/>
                  <a:pt x="210" y="193"/>
                </a:cubicBezTo>
                <a:cubicBezTo>
                  <a:pt x="231" y="200"/>
                  <a:pt x="231" y="200"/>
                  <a:pt x="231" y="200"/>
                </a:cubicBezTo>
                <a:moveTo>
                  <a:pt x="57" y="154"/>
                </a:moveTo>
                <a:cubicBezTo>
                  <a:pt x="62" y="160"/>
                  <a:pt x="62" y="160"/>
                  <a:pt x="62" y="160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4" y="170"/>
                  <a:pt x="74" y="170"/>
                  <a:pt x="74" y="170"/>
                </a:cubicBezTo>
                <a:cubicBezTo>
                  <a:pt x="85" y="166"/>
                  <a:pt x="85" y="166"/>
                  <a:pt x="85" y="166"/>
                </a:cubicBezTo>
                <a:cubicBezTo>
                  <a:pt x="86" y="161"/>
                  <a:pt x="86" y="161"/>
                  <a:pt x="86" y="161"/>
                </a:cubicBezTo>
                <a:cubicBezTo>
                  <a:pt x="87" y="161"/>
                  <a:pt x="87" y="161"/>
                  <a:pt x="88" y="161"/>
                </a:cubicBezTo>
                <a:cubicBezTo>
                  <a:pt x="88" y="161"/>
                  <a:pt x="88" y="161"/>
                  <a:pt x="88" y="161"/>
                </a:cubicBezTo>
                <a:cubicBezTo>
                  <a:pt x="93" y="173"/>
                  <a:pt x="93" y="173"/>
                  <a:pt x="93" y="173"/>
                </a:cubicBezTo>
                <a:cubicBezTo>
                  <a:pt x="100" y="184"/>
                  <a:pt x="100" y="184"/>
                  <a:pt x="100" y="184"/>
                </a:cubicBezTo>
                <a:cubicBezTo>
                  <a:pt x="127" y="194"/>
                  <a:pt x="127" y="194"/>
                  <a:pt x="127" y="194"/>
                </a:cubicBezTo>
                <a:cubicBezTo>
                  <a:pt x="128" y="194"/>
                  <a:pt x="128" y="194"/>
                  <a:pt x="128" y="194"/>
                </a:cubicBezTo>
                <a:cubicBezTo>
                  <a:pt x="136" y="205"/>
                  <a:pt x="136" y="205"/>
                  <a:pt x="136" y="205"/>
                </a:cubicBezTo>
                <a:cubicBezTo>
                  <a:pt x="137" y="205"/>
                  <a:pt x="137" y="206"/>
                  <a:pt x="136" y="206"/>
                </a:cubicBezTo>
                <a:cubicBezTo>
                  <a:pt x="126" y="215"/>
                  <a:pt x="126" y="215"/>
                  <a:pt x="126" y="215"/>
                </a:cubicBezTo>
                <a:cubicBezTo>
                  <a:pt x="130" y="219"/>
                  <a:pt x="130" y="219"/>
                  <a:pt x="130" y="219"/>
                </a:cubicBezTo>
                <a:moveTo>
                  <a:pt x="62" y="122"/>
                </a:moveTo>
                <a:cubicBezTo>
                  <a:pt x="58" y="142"/>
                  <a:pt x="58" y="142"/>
                  <a:pt x="58" y="142"/>
                </a:cubicBezTo>
                <a:cubicBezTo>
                  <a:pt x="59" y="143"/>
                  <a:pt x="59" y="143"/>
                  <a:pt x="59" y="143"/>
                </a:cubicBezTo>
                <a:cubicBezTo>
                  <a:pt x="60" y="143"/>
                  <a:pt x="60" y="144"/>
                  <a:pt x="60" y="144"/>
                </a:cubicBezTo>
                <a:cubicBezTo>
                  <a:pt x="58" y="148"/>
                  <a:pt x="58" y="148"/>
                  <a:pt x="58" y="148"/>
                </a:cubicBezTo>
                <a:cubicBezTo>
                  <a:pt x="57" y="154"/>
                  <a:pt x="57" y="154"/>
                  <a:pt x="57" y="154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96"/>
          <p:cNvSpPr>
            <a:spLocks noEditPoints="1"/>
          </p:cNvSpPr>
          <p:nvPr/>
        </p:nvSpPr>
        <p:spPr bwMode="auto">
          <a:xfrm>
            <a:off x="5889626" y="3425825"/>
            <a:ext cx="444500" cy="695325"/>
          </a:xfrm>
          <a:custGeom>
            <a:avLst/>
            <a:gdLst>
              <a:gd name="T0" fmla="*/ 11 w 194"/>
              <a:gd name="T1" fmla="*/ 29 h 304"/>
              <a:gd name="T2" fmla="*/ 21 w 194"/>
              <a:gd name="T3" fmla="*/ 1 h 304"/>
              <a:gd name="T4" fmla="*/ 22 w 194"/>
              <a:gd name="T5" fmla="*/ 1 h 304"/>
              <a:gd name="T6" fmla="*/ 23 w 194"/>
              <a:gd name="T7" fmla="*/ 1 h 304"/>
              <a:gd name="T8" fmla="*/ 53 w 194"/>
              <a:gd name="T9" fmla="*/ 19 h 304"/>
              <a:gd name="T10" fmla="*/ 66 w 194"/>
              <a:gd name="T11" fmla="*/ 26 h 304"/>
              <a:gd name="T12" fmla="*/ 95 w 194"/>
              <a:gd name="T13" fmla="*/ 9 h 304"/>
              <a:gd name="T14" fmla="*/ 96 w 194"/>
              <a:gd name="T15" fmla="*/ 9 h 304"/>
              <a:gd name="T16" fmla="*/ 97 w 194"/>
              <a:gd name="T17" fmla="*/ 10 h 304"/>
              <a:gd name="T18" fmla="*/ 111 w 194"/>
              <a:gd name="T19" fmla="*/ 41 h 304"/>
              <a:gd name="T20" fmla="*/ 118 w 194"/>
              <a:gd name="T21" fmla="*/ 37 h 304"/>
              <a:gd name="T22" fmla="*/ 119 w 194"/>
              <a:gd name="T23" fmla="*/ 37 h 304"/>
              <a:gd name="T24" fmla="*/ 164 w 194"/>
              <a:gd name="T25" fmla="*/ 73 h 304"/>
              <a:gd name="T26" fmla="*/ 164 w 194"/>
              <a:gd name="T27" fmla="*/ 74 h 304"/>
              <a:gd name="T28" fmla="*/ 191 w 194"/>
              <a:gd name="T29" fmla="*/ 140 h 304"/>
              <a:gd name="T30" fmla="*/ 194 w 194"/>
              <a:gd name="T31" fmla="*/ 148 h 304"/>
              <a:gd name="T32" fmla="*/ 194 w 194"/>
              <a:gd name="T33" fmla="*/ 148 h 304"/>
              <a:gd name="T34" fmla="*/ 179 w 194"/>
              <a:gd name="T35" fmla="*/ 204 h 304"/>
              <a:gd name="T36" fmla="*/ 183 w 194"/>
              <a:gd name="T37" fmla="*/ 252 h 304"/>
              <a:gd name="T38" fmla="*/ 12 w 194"/>
              <a:gd name="T39" fmla="*/ 236 h 304"/>
              <a:gd name="T40" fmla="*/ 20 w 194"/>
              <a:gd name="T41" fmla="*/ 222 h 304"/>
              <a:gd name="T42" fmla="*/ 4 w 194"/>
              <a:gd name="T43" fmla="*/ 206 h 304"/>
              <a:gd name="T44" fmla="*/ 4 w 194"/>
              <a:gd name="T45" fmla="*/ 205 h 304"/>
              <a:gd name="T46" fmla="*/ 8 w 194"/>
              <a:gd name="T47" fmla="*/ 150 h 304"/>
              <a:gd name="T48" fmla="*/ 0 w 194"/>
              <a:gd name="T49" fmla="*/ 117 h 304"/>
              <a:gd name="T50" fmla="*/ 0 w 194"/>
              <a:gd name="T51" fmla="*/ 117 h 304"/>
              <a:gd name="T52" fmla="*/ 11 w 194"/>
              <a:gd name="T53" fmla="*/ 77 h 304"/>
              <a:gd name="T54" fmla="*/ 11 w 194"/>
              <a:gd name="T55" fmla="*/ 77 h 304"/>
              <a:gd name="T56" fmla="*/ 28 w 194"/>
              <a:gd name="T57" fmla="*/ 59 h 304"/>
              <a:gd name="T58" fmla="*/ 23 w 194"/>
              <a:gd name="T59" fmla="*/ 51 h 304"/>
              <a:gd name="T60" fmla="*/ 23 w 194"/>
              <a:gd name="T61" fmla="*/ 50 h 304"/>
              <a:gd name="T62" fmla="*/ 15 w 194"/>
              <a:gd name="T63" fmla="*/ 304 h 304"/>
              <a:gd name="T64" fmla="*/ 25 w 194"/>
              <a:gd name="T65" fmla="*/ 287 h 304"/>
              <a:gd name="T66" fmla="*/ 28 w 194"/>
              <a:gd name="T67" fmla="*/ 281 h 304"/>
              <a:gd name="T68" fmla="*/ 8 w 194"/>
              <a:gd name="T69" fmla="*/ 276 h 304"/>
              <a:gd name="T70" fmla="*/ 7 w 194"/>
              <a:gd name="T71" fmla="*/ 276 h 304"/>
              <a:gd name="T72" fmla="*/ 4 w 194"/>
              <a:gd name="T73" fmla="*/ 266 h 304"/>
              <a:gd name="T74" fmla="*/ 4 w 194"/>
              <a:gd name="T75" fmla="*/ 265 h 304"/>
              <a:gd name="T76" fmla="*/ 22 w 194"/>
              <a:gd name="T77" fmla="*/ 252 h 304"/>
              <a:gd name="T78" fmla="*/ 12 w 194"/>
              <a:gd name="T79" fmla="*/ 237 h 304"/>
              <a:gd name="T80" fmla="*/ 12 w 194"/>
              <a:gd name="T81" fmla="*/ 236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4" h="304">
                <a:moveTo>
                  <a:pt x="11" y="29"/>
                </a:move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2" y="1"/>
                  <a:pt x="22" y="1"/>
                </a:cubicBezTo>
                <a:cubicBezTo>
                  <a:pt x="22" y="0"/>
                  <a:pt x="23" y="1"/>
                  <a:pt x="23" y="1"/>
                </a:cubicBezTo>
                <a:cubicBezTo>
                  <a:pt x="53" y="19"/>
                  <a:pt x="53" y="19"/>
                  <a:pt x="53" y="19"/>
                </a:cubicBezTo>
                <a:cubicBezTo>
                  <a:pt x="66" y="26"/>
                  <a:pt x="66" y="26"/>
                  <a:pt x="66" y="26"/>
                </a:cubicBezTo>
                <a:cubicBezTo>
                  <a:pt x="95" y="9"/>
                  <a:pt x="95" y="9"/>
                  <a:pt x="95" y="9"/>
                </a:cubicBezTo>
                <a:cubicBezTo>
                  <a:pt x="96" y="9"/>
                  <a:pt x="96" y="9"/>
                  <a:pt x="96" y="9"/>
                </a:cubicBezTo>
                <a:cubicBezTo>
                  <a:pt x="97" y="9"/>
                  <a:pt x="97" y="9"/>
                  <a:pt x="97" y="10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8" y="37"/>
                  <a:pt x="118" y="37"/>
                  <a:pt x="118" y="37"/>
                </a:cubicBezTo>
                <a:cubicBezTo>
                  <a:pt x="118" y="37"/>
                  <a:pt x="119" y="37"/>
                  <a:pt x="119" y="37"/>
                </a:cubicBezTo>
                <a:cubicBezTo>
                  <a:pt x="164" y="73"/>
                  <a:pt x="164" y="73"/>
                  <a:pt x="164" y="73"/>
                </a:cubicBezTo>
                <a:cubicBezTo>
                  <a:pt x="164" y="74"/>
                  <a:pt x="164" y="74"/>
                  <a:pt x="164" y="74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4" y="148"/>
                  <a:pt x="194" y="148"/>
                  <a:pt x="194" y="148"/>
                </a:cubicBezTo>
                <a:cubicBezTo>
                  <a:pt x="194" y="148"/>
                  <a:pt x="194" y="148"/>
                  <a:pt x="194" y="148"/>
                </a:cubicBezTo>
                <a:cubicBezTo>
                  <a:pt x="179" y="204"/>
                  <a:pt x="179" y="204"/>
                  <a:pt x="179" y="204"/>
                </a:cubicBezTo>
                <a:cubicBezTo>
                  <a:pt x="183" y="252"/>
                  <a:pt x="183" y="252"/>
                  <a:pt x="183" y="252"/>
                </a:cubicBezTo>
                <a:moveTo>
                  <a:pt x="12" y="236"/>
                </a:moveTo>
                <a:cubicBezTo>
                  <a:pt x="20" y="222"/>
                  <a:pt x="20" y="222"/>
                  <a:pt x="20" y="222"/>
                </a:cubicBezTo>
                <a:cubicBezTo>
                  <a:pt x="4" y="206"/>
                  <a:pt x="4" y="206"/>
                  <a:pt x="4" y="206"/>
                </a:cubicBezTo>
                <a:cubicBezTo>
                  <a:pt x="4" y="205"/>
                  <a:pt x="4" y="205"/>
                  <a:pt x="4" y="205"/>
                </a:cubicBezTo>
                <a:cubicBezTo>
                  <a:pt x="8" y="150"/>
                  <a:pt x="8" y="150"/>
                  <a:pt x="8" y="150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11" y="77"/>
                  <a:pt x="11" y="77"/>
                  <a:pt x="11" y="77"/>
                </a:cubicBezTo>
                <a:cubicBezTo>
                  <a:pt x="11" y="77"/>
                  <a:pt x="11" y="77"/>
                  <a:pt x="11" y="77"/>
                </a:cubicBezTo>
                <a:cubicBezTo>
                  <a:pt x="28" y="59"/>
                  <a:pt x="28" y="59"/>
                  <a:pt x="28" y="59"/>
                </a:cubicBezTo>
                <a:cubicBezTo>
                  <a:pt x="23" y="51"/>
                  <a:pt x="23" y="51"/>
                  <a:pt x="23" y="51"/>
                </a:cubicBezTo>
                <a:cubicBezTo>
                  <a:pt x="23" y="51"/>
                  <a:pt x="23" y="51"/>
                  <a:pt x="23" y="50"/>
                </a:cubicBezTo>
                <a:moveTo>
                  <a:pt x="15" y="304"/>
                </a:moveTo>
                <a:cubicBezTo>
                  <a:pt x="25" y="287"/>
                  <a:pt x="25" y="287"/>
                  <a:pt x="25" y="287"/>
                </a:cubicBezTo>
                <a:cubicBezTo>
                  <a:pt x="28" y="281"/>
                  <a:pt x="28" y="281"/>
                  <a:pt x="28" y="281"/>
                </a:cubicBezTo>
                <a:cubicBezTo>
                  <a:pt x="8" y="276"/>
                  <a:pt x="8" y="276"/>
                  <a:pt x="8" y="276"/>
                </a:cubicBezTo>
                <a:cubicBezTo>
                  <a:pt x="8" y="276"/>
                  <a:pt x="7" y="276"/>
                  <a:pt x="7" y="276"/>
                </a:cubicBezTo>
                <a:cubicBezTo>
                  <a:pt x="4" y="266"/>
                  <a:pt x="4" y="266"/>
                  <a:pt x="4" y="266"/>
                </a:cubicBezTo>
                <a:cubicBezTo>
                  <a:pt x="4" y="266"/>
                  <a:pt x="4" y="265"/>
                  <a:pt x="4" y="265"/>
                </a:cubicBezTo>
                <a:cubicBezTo>
                  <a:pt x="22" y="252"/>
                  <a:pt x="22" y="252"/>
                  <a:pt x="22" y="252"/>
                </a:cubicBezTo>
                <a:cubicBezTo>
                  <a:pt x="12" y="237"/>
                  <a:pt x="12" y="237"/>
                  <a:pt x="12" y="237"/>
                </a:cubicBezTo>
                <a:cubicBezTo>
                  <a:pt x="12" y="237"/>
                  <a:pt x="11" y="237"/>
                  <a:pt x="12" y="236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97"/>
          <p:cNvSpPr>
            <a:spLocks noEditPoints="1"/>
          </p:cNvSpPr>
          <p:nvPr/>
        </p:nvSpPr>
        <p:spPr bwMode="auto">
          <a:xfrm>
            <a:off x="6334126" y="3328988"/>
            <a:ext cx="776288" cy="438150"/>
          </a:xfrm>
          <a:custGeom>
            <a:avLst/>
            <a:gdLst>
              <a:gd name="T0" fmla="*/ 90 w 339"/>
              <a:gd name="T1" fmla="*/ 16 h 191"/>
              <a:gd name="T2" fmla="*/ 60 w 339"/>
              <a:gd name="T3" fmla="*/ 39 h 191"/>
              <a:gd name="T4" fmla="*/ 48 w 339"/>
              <a:gd name="T5" fmla="*/ 77 h 191"/>
              <a:gd name="T6" fmla="*/ 48 w 339"/>
              <a:gd name="T7" fmla="*/ 78 h 191"/>
              <a:gd name="T8" fmla="*/ 45 w 339"/>
              <a:gd name="T9" fmla="*/ 81 h 191"/>
              <a:gd name="T10" fmla="*/ 42 w 339"/>
              <a:gd name="T11" fmla="*/ 86 h 191"/>
              <a:gd name="T12" fmla="*/ 41 w 339"/>
              <a:gd name="T13" fmla="*/ 97 h 191"/>
              <a:gd name="T14" fmla="*/ 40 w 339"/>
              <a:gd name="T15" fmla="*/ 129 h 191"/>
              <a:gd name="T16" fmla="*/ 40 w 339"/>
              <a:gd name="T17" fmla="*/ 130 h 191"/>
              <a:gd name="T18" fmla="*/ 39 w 339"/>
              <a:gd name="T19" fmla="*/ 132 h 191"/>
              <a:gd name="T20" fmla="*/ 24 w 339"/>
              <a:gd name="T21" fmla="*/ 167 h 191"/>
              <a:gd name="T22" fmla="*/ 24 w 339"/>
              <a:gd name="T23" fmla="*/ 168 h 191"/>
              <a:gd name="T24" fmla="*/ 24 w 339"/>
              <a:gd name="T25" fmla="*/ 168 h 191"/>
              <a:gd name="T26" fmla="*/ 8 w 339"/>
              <a:gd name="T27" fmla="*/ 182 h 191"/>
              <a:gd name="T28" fmla="*/ 8 w 339"/>
              <a:gd name="T29" fmla="*/ 183 h 191"/>
              <a:gd name="T30" fmla="*/ 8 w 339"/>
              <a:gd name="T31" fmla="*/ 183 h 191"/>
              <a:gd name="T32" fmla="*/ 0 w 339"/>
              <a:gd name="T33" fmla="*/ 191 h 191"/>
              <a:gd name="T34" fmla="*/ 339 w 339"/>
              <a:gd name="T35" fmla="*/ 124 h 191"/>
              <a:gd name="T36" fmla="*/ 305 w 339"/>
              <a:gd name="T37" fmla="*/ 126 h 191"/>
              <a:gd name="T38" fmla="*/ 305 w 339"/>
              <a:gd name="T39" fmla="*/ 126 h 191"/>
              <a:gd name="T40" fmla="*/ 280 w 339"/>
              <a:gd name="T41" fmla="*/ 115 h 191"/>
              <a:gd name="T42" fmla="*/ 274 w 339"/>
              <a:gd name="T43" fmla="*/ 112 h 191"/>
              <a:gd name="T44" fmla="*/ 258 w 339"/>
              <a:gd name="T45" fmla="*/ 104 h 191"/>
              <a:gd name="T46" fmla="*/ 257 w 339"/>
              <a:gd name="T47" fmla="*/ 104 h 191"/>
              <a:gd name="T48" fmla="*/ 250 w 339"/>
              <a:gd name="T49" fmla="*/ 97 h 191"/>
              <a:gd name="T50" fmla="*/ 221 w 339"/>
              <a:gd name="T51" fmla="*/ 72 h 191"/>
              <a:gd name="T52" fmla="*/ 218 w 339"/>
              <a:gd name="T53" fmla="*/ 69 h 191"/>
              <a:gd name="T54" fmla="*/ 172 w 339"/>
              <a:gd name="T55" fmla="*/ 48 h 191"/>
              <a:gd name="T56" fmla="*/ 171 w 339"/>
              <a:gd name="T57" fmla="*/ 47 h 191"/>
              <a:gd name="T58" fmla="*/ 170 w 339"/>
              <a:gd name="T59" fmla="*/ 31 h 191"/>
              <a:gd name="T60" fmla="*/ 154 w 339"/>
              <a:gd name="T61" fmla="*/ 9 h 191"/>
              <a:gd name="T62" fmla="*/ 148 w 339"/>
              <a:gd name="T63" fmla="*/ 4 h 191"/>
              <a:gd name="T64" fmla="*/ 127 w 339"/>
              <a:gd name="T65" fmla="*/ 0 h 191"/>
              <a:gd name="T66" fmla="*/ 125 w 339"/>
              <a:gd name="T67" fmla="*/ 1 h 191"/>
              <a:gd name="T68" fmla="*/ 118 w 339"/>
              <a:gd name="T69" fmla="*/ 6 h 191"/>
              <a:gd name="T70" fmla="*/ 115 w 339"/>
              <a:gd name="T71" fmla="*/ 8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39" h="191">
                <a:moveTo>
                  <a:pt x="90" y="16"/>
                </a:moveTo>
                <a:cubicBezTo>
                  <a:pt x="60" y="39"/>
                  <a:pt x="60" y="39"/>
                  <a:pt x="60" y="39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77"/>
                  <a:pt x="48" y="77"/>
                  <a:pt x="48" y="78"/>
                </a:cubicBezTo>
                <a:cubicBezTo>
                  <a:pt x="45" y="81"/>
                  <a:pt x="45" y="81"/>
                  <a:pt x="45" y="81"/>
                </a:cubicBezTo>
                <a:cubicBezTo>
                  <a:pt x="42" y="86"/>
                  <a:pt x="42" y="86"/>
                  <a:pt x="42" y="86"/>
                </a:cubicBezTo>
                <a:cubicBezTo>
                  <a:pt x="41" y="97"/>
                  <a:pt x="41" y="97"/>
                  <a:pt x="41" y="97"/>
                </a:cubicBezTo>
                <a:cubicBezTo>
                  <a:pt x="40" y="129"/>
                  <a:pt x="40" y="129"/>
                  <a:pt x="40" y="129"/>
                </a:cubicBezTo>
                <a:cubicBezTo>
                  <a:pt x="40" y="129"/>
                  <a:pt x="40" y="129"/>
                  <a:pt x="40" y="130"/>
                </a:cubicBezTo>
                <a:cubicBezTo>
                  <a:pt x="39" y="132"/>
                  <a:pt x="39" y="132"/>
                  <a:pt x="39" y="132"/>
                </a:cubicBezTo>
                <a:cubicBezTo>
                  <a:pt x="24" y="167"/>
                  <a:pt x="24" y="167"/>
                  <a:pt x="24" y="167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8" y="182"/>
                  <a:pt x="8" y="182"/>
                  <a:pt x="8" y="182"/>
                </a:cubicBezTo>
                <a:cubicBezTo>
                  <a:pt x="8" y="183"/>
                  <a:pt x="8" y="183"/>
                  <a:pt x="8" y="183"/>
                </a:cubicBezTo>
                <a:cubicBezTo>
                  <a:pt x="8" y="183"/>
                  <a:pt x="8" y="183"/>
                  <a:pt x="8" y="183"/>
                </a:cubicBezTo>
                <a:cubicBezTo>
                  <a:pt x="0" y="191"/>
                  <a:pt x="0" y="191"/>
                  <a:pt x="0" y="191"/>
                </a:cubicBezTo>
                <a:moveTo>
                  <a:pt x="339" y="124"/>
                </a:moveTo>
                <a:cubicBezTo>
                  <a:pt x="305" y="126"/>
                  <a:pt x="305" y="126"/>
                  <a:pt x="305" y="126"/>
                </a:cubicBezTo>
                <a:cubicBezTo>
                  <a:pt x="305" y="126"/>
                  <a:pt x="305" y="126"/>
                  <a:pt x="305" y="126"/>
                </a:cubicBezTo>
                <a:cubicBezTo>
                  <a:pt x="280" y="115"/>
                  <a:pt x="280" y="115"/>
                  <a:pt x="280" y="115"/>
                </a:cubicBezTo>
                <a:cubicBezTo>
                  <a:pt x="274" y="112"/>
                  <a:pt x="274" y="112"/>
                  <a:pt x="274" y="112"/>
                </a:cubicBezTo>
                <a:cubicBezTo>
                  <a:pt x="258" y="104"/>
                  <a:pt x="258" y="104"/>
                  <a:pt x="258" y="104"/>
                </a:cubicBezTo>
                <a:cubicBezTo>
                  <a:pt x="258" y="104"/>
                  <a:pt x="257" y="104"/>
                  <a:pt x="257" y="104"/>
                </a:cubicBezTo>
                <a:cubicBezTo>
                  <a:pt x="250" y="97"/>
                  <a:pt x="250" y="97"/>
                  <a:pt x="250" y="97"/>
                </a:cubicBezTo>
                <a:cubicBezTo>
                  <a:pt x="221" y="72"/>
                  <a:pt x="221" y="72"/>
                  <a:pt x="221" y="72"/>
                </a:cubicBezTo>
                <a:cubicBezTo>
                  <a:pt x="218" y="69"/>
                  <a:pt x="218" y="69"/>
                  <a:pt x="218" y="69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2" y="48"/>
                  <a:pt x="172" y="47"/>
                  <a:pt x="171" y="47"/>
                </a:cubicBezTo>
                <a:cubicBezTo>
                  <a:pt x="170" y="31"/>
                  <a:pt x="170" y="31"/>
                  <a:pt x="170" y="31"/>
                </a:cubicBezTo>
                <a:cubicBezTo>
                  <a:pt x="154" y="9"/>
                  <a:pt x="154" y="9"/>
                  <a:pt x="154" y="9"/>
                </a:cubicBezTo>
                <a:cubicBezTo>
                  <a:pt x="148" y="4"/>
                  <a:pt x="148" y="4"/>
                  <a:pt x="148" y="4"/>
                </a:cubicBezTo>
                <a:cubicBezTo>
                  <a:pt x="127" y="0"/>
                  <a:pt x="127" y="0"/>
                  <a:pt x="127" y="0"/>
                </a:cubicBezTo>
                <a:cubicBezTo>
                  <a:pt x="125" y="1"/>
                  <a:pt x="125" y="1"/>
                  <a:pt x="125" y="1"/>
                </a:cubicBezTo>
                <a:cubicBezTo>
                  <a:pt x="118" y="6"/>
                  <a:pt x="118" y="6"/>
                  <a:pt x="118" y="6"/>
                </a:cubicBezTo>
                <a:cubicBezTo>
                  <a:pt x="115" y="8"/>
                  <a:pt x="115" y="8"/>
                  <a:pt x="115" y="8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98"/>
          <p:cNvSpPr>
            <a:spLocks noEditPoints="1"/>
          </p:cNvSpPr>
          <p:nvPr/>
        </p:nvSpPr>
        <p:spPr bwMode="auto">
          <a:xfrm>
            <a:off x="6337301" y="568325"/>
            <a:ext cx="471488" cy="523875"/>
          </a:xfrm>
          <a:custGeom>
            <a:avLst/>
            <a:gdLst>
              <a:gd name="T0" fmla="*/ 204 w 206"/>
              <a:gd name="T1" fmla="*/ 0 h 229"/>
              <a:gd name="T2" fmla="*/ 206 w 206"/>
              <a:gd name="T3" fmla="*/ 3 h 229"/>
              <a:gd name="T4" fmla="*/ 206 w 206"/>
              <a:gd name="T5" fmla="*/ 4 h 229"/>
              <a:gd name="T6" fmla="*/ 203 w 206"/>
              <a:gd name="T7" fmla="*/ 39 h 229"/>
              <a:gd name="T8" fmla="*/ 205 w 206"/>
              <a:gd name="T9" fmla="*/ 51 h 229"/>
              <a:gd name="T10" fmla="*/ 205 w 206"/>
              <a:gd name="T11" fmla="*/ 51 h 229"/>
              <a:gd name="T12" fmla="*/ 197 w 206"/>
              <a:gd name="T13" fmla="*/ 98 h 229"/>
              <a:gd name="T14" fmla="*/ 196 w 206"/>
              <a:gd name="T15" fmla="*/ 99 h 229"/>
              <a:gd name="T16" fmla="*/ 189 w 206"/>
              <a:gd name="T17" fmla="*/ 98 h 229"/>
              <a:gd name="T18" fmla="*/ 181 w 206"/>
              <a:gd name="T19" fmla="*/ 103 h 229"/>
              <a:gd name="T20" fmla="*/ 188 w 206"/>
              <a:gd name="T21" fmla="*/ 114 h 229"/>
              <a:gd name="T22" fmla="*/ 190 w 206"/>
              <a:gd name="T23" fmla="*/ 116 h 229"/>
              <a:gd name="T24" fmla="*/ 191 w 206"/>
              <a:gd name="T25" fmla="*/ 118 h 229"/>
              <a:gd name="T26" fmla="*/ 180 w 206"/>
              <a:gd name="T27" fmla="*/ 136 h 229"/>
              <a:gd name="T28" fmla="*/ 180 w 206"/>
              <a:gd name="T29" fmla="*/ 136 h 229"/>
              <a:gd name="T30" fmla="*/ 179 w 206"/>
              <a:gd name="T31" fmla="*/ 137 h 229"/>
              <a:gd name="T32" fmla="*/ 177 w 206"/>
              <a:gd name="T33" fmla="*/ 137 h 229"/>
              <a:gd name="T34" fmla="*/ 169 w 206"/>
              <a:gd name="T35" fmla="*/ 133 h 229"/>
              <a:gd name="T36" fmla="*/ 168 w 206"/>
              <a:gd name="T37" fmla="*/ 132 h 229"/>
              <a:gd name="T38" fmla="*/ 168 w 206"/>
              <a:gd name="T39" fmla="*/ 121 h 229"/>
              <a:gd name="T40" fmla="*/ 167 w 206"/>
              <a:gd name="T41" fmla="*/ 112 h 229"/>
              <a:gd name="T42" fmla="*/ 162 w 206"/>
              <a:gd name="T43" fmla="*/ 104 h 229"/>
              <a:gd name="T44" fmla="*/ 160 w 206"/>
              <a:gd name="T45" fmla="*/ 103 h 229"/>
              <a:gd name="T46" fmla="*/ 160 w 206"/>
              <a:gd name="T47" fmla="*/ 103 h 229"/>
              <a:gd name="T48" fmla="*/ 159 w 206"/>
              <a:gd name="T49" fmla="*/ 102 h 229"/>
              <a:gd name="T50" fmla="*/ 142 w 206"/>
              <a:gd name="T51" fmla="*/ 93 h 229"/>
              <a:gd name="T52" fmla="*/ 2 w 206"/>
              <a:gd name="T53" fmla="*/ 197 h 229"/>
              <a:gd name="T54" fmla="*/ 2 w 206"/>
              <a:gd name="T55" fmla="*/ 197 h 229"/>
              <a:gd name="T56" fmla="*/ 1 w 206"/>
              <a:gd name="T57" fmla="*/ 197 h 229"/>
              <a:gd name="T58" fmla="*/ 5 w 206"/>
              <a:gd name="T59" fmla="*/ 199 h 229"/>
              <a:gd name="T60" fmla="*/ 6 w 206"/>
              <a:gd name="T61" fmla="*/ 201 h 229"/>
              <a:gd name="T62" fmla="*/ 5 w 206"/>
              <a:gd name="T63" fmla="*/ 206 h 229"/>
              <a:gd name="T64" fmla="*/ 0 w 206"/>
              <a:gd name="T65" fmla="*/ 227 h 229"/>
              <a:gd name="T66" fmla="*/ 27 w 206"/>
              <a:gd name="T67" fmla="*/ 211 h 229"/>
              <a:gd name="T68" fmla="*/ 28 w 206"/>
              <a:gd name="T69" fmla="*/ 211 h 229"/>
              <a:gd name="T70" fmla="*/ 40 w 206"/>
              <a:gd name="T71" fmla="*/ 225 h 229"/>
              <a:gd name="T72" fmla="*/ 40 w 206"/>
              <a:gd name="T73" fmla="*/ 226 h 229"/>
              <a:gd name="T74" fmla="*/ 40 w 206"/>
              <a:gd name="T75" fmla="*/ 227 h 229"/>
              <a:gd name="T76" fmla="*/ 41 w 206"/>
              <a:gd name="T77" fmla="*/ 229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06" h="229">
                <a:moveTo>
                  <a:pt x="204" y="0"/>
                </a:moveTo>
                <a:cubicBezTo>
                  <a:pt x="206" y="3"/>
                  <a:pt x="206" y="3"/>
                  <a:pt x="206" y="3"/>
                </a:cubicBezTo>
                <a:cubicBezTo>
                  <a:pt x="206" y="3"/>
                  <a:pt x="206" y="3"/>
                  <a:pt x="206" y="4"/>
                </a:cubicBezTo>
                <a:cubicBezTo>
                  <a:pt x="203" y="39"/>
                  <a:pt x="203" y="39"/>
                  <a:pt x="203" y="39"/>
                </a:cubicBezTo>
                <a:cubicBezTo>
                  <a:pt x="205" y="51"/>
                  <a:pt x="205" y="51"/>
                  <a:pt x="205" y="51"/>
                </a:cubicBezTo>
                <a:cubicBezTo>
                  <a:pt x="205" y="51"/>
                  <a:pt x="205" y="51"/>
                  <a:pt x="205" y="51"/>
                </a:cubicBezTo>
                <a:cubicBezTo>
                  <a:pt x="197" y="98"/>
                  <a:pt x="197" y="98"/>
                  <a:pt x="197" y="98"/>
                </a:cubicBezTo>
                <a:cubicBezTo>
                  <a:pt x="197" y="99"/>
                  <a:pt x="197" y="99"/>
                  <a:pt x="196" y="99"/>
                </a:cubicBezTo>
                <a:cubicBezTo>
                  <a:pt x="189" y="98"/>
                  <a:pt x="189" y="98"/>
                  <a:pt x="189" y="98"/>
                </a:cubicBezTo>
                <a:cubicBezTo>
                  <a:pt x="181" y="103"/>
                  <a:pt x="181" y="103"/>
                  <a:pt x="181" y="103"/>
                </a:cubicBezTo>
                <a:cubicBezTo>
                  <a:pt x="188" y="114"/>
                  <a:pt x="188" y="114"/>
                  <a:pt x="188" y="114"/>
                </a:cubicBezTo>
                <a:cubicBezTo>
                  <a:pt x="190" y="116"/>
                  <a:pt x="190" y="116"/>
                  <a:pt x="190" y="116"/>
                </a:cubicBezTo>
                <a:cubicBezTo>
                  <a:pt x="191" y="117"/>
                  <a:pt x="191" y="117"/>
                  <a:pt x="191" y="118"/>
                </a:cubicBezTo>
                <a:cubicBezTo>
                  <a:pt x="180" y="136"/>
                  <a:pt x="180" y="136"/>
                  <a:pt x="180" y="136"/>
                </a:cubicBezTo>
                <a:cubicBezTo>
                  <a:pt x="180" y="136"/>
                  <a:pt x="180" y="136"/>
                  <a:pt x="180" y="136"/>
                </a:cubicBezTo>
                <a:cubicBezTo>
                  <a:pt x="179" y="137"/>
                  <a:pt x="179" y="137"/>
                  <a:pt x="179" y="137"/>
                </a:cubicBezTo>
                <a:cubicBezTo>
                  <a:pt x="178" y="137"/>
                  <a:pt x="178" y="137"/>
                  <a:pt x="177" y="137"/>
                </a:cubicBezTo>
                <a:cubicBezTo>
                  <a:pt x="169" y="133"/>
                  <a:pt x="169" y="133"/>
                  <a:pt x="169" y="133"/>
                </a:cubicBezTo>
                <a:cubicBezTo>
                  <a:pt x="169" y="133"/>
                  <a:pt x="168" y="132"/>
                  <a:pt x="168" y="132"/>
                </a:cubicBezTo>
                <a:cubicBezTo>
                  <a:pt x="168" y="121"/>
                  <a:pt x="168" y="121"/>
                  <a:pt x="168" y="121"/>
                </a:cubicBezTo>
                <a:cubicBezTo>
                  <a:pt x="167" y="112"/>
                  <a:pt x="167" y="112"/>
                  <a:pt x="167" y="112"/>
                </a:cubicBezTo>
                <a:cubicBezTo>
                  <a:pt x="162" y="104"/>
                  <a:pt x="162" y="104"/>
                  <a:pt x="162" y="104"/>
                </a:cubicBezTo>
                <a:cubicBezTo>
                  <a:pt x="160" y="103"/>
                  <a:pt x="160" y="103"/>
                  <a:pt x="160" y="103"/>
                </a:cubicBezTo>
                <a:cubicBezTo>
                  <a:pt x="160" y="103"/>
                  <a:pt x="160" y="103"/>
                  <a:pt x="160" y="103"/>
                </a:cubicBezTo>
                <a:cubicBezTo>
                  <a:pt x="159" y="102"/>
                  <a:pt x="159" y="102"/>
                  <a:pt x="159" y="102"/>
                </a:cubicBezTo>
                <a:cubicBezTo>
                  <a:pt x="142" y="93"/>
                  <a:pt x="142" y="93"/>
                  <a:pt x="142" y="93"/>
                </a:cubicBezTo>
                <a:moveTo>
                  <a:pt x="2" y="197"/>
                </a:moveTo>
                <a:cubicBezTo>
                  <a:pt x="2" y="197"/>
                  <a:pt x="2" y="197"/>
                  <a:pt x="2" y="197"/>
                </a:cubicBezTo>
                <a:cubicBezTo>
                  <a:pt x="1" y="197"/>
                  <a:pt x="1" y="197"/>
                  <a:pt x="1" y="197"/>
                </a:cubicBezTo>
                <a:cubicBezTo>
                  <a:pt x="5" y="199"/>
                  <a:pt x="5" y="199"/>
                  <a:pt x="5" y="199"/>
                </a:cubicBezTo>
                <a:cubicBezTo>
                  <a:pt x="6" y="200"/>
                  <a:pt x="6" y="200"/>
                  <a:pt x="6" y="201"/>
                </a:cubicBezTo>
                <a:cubicBezTo>
                  <a:pt x="5" y="206"/>
                  <a:pt x="5" y="206"/>
                  <a:pt x="5" y="206"/>
                </a:cubicBezTo>
                <a:cubicBezTo>
                  <a:pt x="0" y="227"/>
                  <a:pt x="0" y="227"/>
                  <a:pt x="0" y="227"/>
                </a:cubicBezTo>
                <a:cubicBezTo>
                  <a:pt x="27" y="211"/>
                  <a:pt x="27" y="211"/>
                  <a:pt x="27" y="211"/>
                </a:cubicBezTo>
                <a:cubicBezTo>
                  <a:pt x="27" y="211"/>
                  <a:pt x="28" y="211"/>
                  <a:pt x="28" y="211"/>
                </a:cubicBezTo>
                <a:cubicBezTo>
                  <a:pt x="40" y="225"/>
                  <a:pt x="40" y="225"/>
                  <a:pt x="40" y="225"/>
                </a:cubicBezTo>
                <a:cubicBezTo>
                  <a:pt x="40" y="226"/>
                  <a:pt x="40" y="226"/>
                  <a:pt x="40" y="226"/>
                </a:cubicBezTo>
                <a:cubicBezTo>
                  <a:pt x="40" y="227"/>
                  <a:pt x="40" y="227"/>
                  <a:pt x="40" y="227"/>
                </a:cubicBezTo>
                <a:cubicBezTo>
                  <a:pt x="41" y="229"/>
                  <a:pt x="41" y="229"/>
                  <a:pt x="41" y="229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99"/>
          <p:cNvSpPr>
            <a:spLocks/>
          </p:cNvSpPr>
          <p:nvPr/>
        </p:nvSpPr>
        <p:spPr bwMode="auto">
          <a:xfrm>
            <a:off x="4568826" y="6256338"/>
            <a:ext cx="74613" cy="41275"/>
          </a:xfrm>
          <a:custGeom>
            <a:avLst/>
            <a:gdLst>
              <a:gd name="T0" fmla="*/ 32 w 33"/>
              <a:gd name="T1" fmla="*/ 0 h 18"/>
              <a:gd name="T2" fmla="*/ 33 w 33"/>
              <a:gd name="T3" fmla="*/ 1 h 18"/>
              <a:gd name="T4" fmla="*/ 31 w 33"/>
              <a:gd name="T5" fmla="*/ 7 h 18"/>
              <a:gd name="T6" fmla="*/ 31 w 33"/>
              <a:gd name="T7" fmla="*/ 8 h 18"/>
              <a:gd name="T8" fmla="*/ 2 w 33"/>
              <a:gd name="T9" fmla="*/ 18 h 18"/>
              <a:gd name="T10" fmla="*/ 2 w 33"/>
              <a:gd name="T11" fmla="*/ 18 h 18"/>
              <a:gd name="T12" fmla="*/ 1 w 33"/>
              <a:gd name="T13" fmla="*/ 18 h 18"/>
              <a:gd name="T14" fmla="*/ 0 w 33"/>
              <a:gd name="T15" fmla="*/ 17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" h="18">
                <a:moveTo>
                  <a:pt x="32" y="0"/>
                </a:moveTo>
                <a:cubicBezTo>
                  <a:pt x="32" y="0"/>
                  <a:pt x="33" y="1"/>
                  <a:pt x="33" y="1"/>
                </a:cubicBezTo>
                <a:cubicBezTo>
                  <a:pt x="31" y="7"/>
                  <a:pt x="31" y="7"/>
                  <a:pt x="31" y="7"/>
                </a:cubicBezTo>
                <a:cubicBezTo>
                  <a:pt x="31" y="8"/>
                  <a:pt x="31" y="8"/>
                  <a:pt x="31" y="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17"/>
                  <a:pt x="0" y="17"/>
                  <a:pt x="0" y="17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100"/>
          <p:cNvSpPr>
            <a:spLocks/>
          </p:cNvSpPr>
          <p:nvPr/>
        </p:nvSpPr>
        <p:spPr bwMode="auto">
          <a:xfrm>
            <a:off x="5240339" y="4762500"/>
            <a:ext cx="11113" cy="42863"/>
          </a:xfrm>
          <a:custGeom>
            <a:avLst/>
            <a:gdLst>
              <a:gd name="T0" fmla="*/ 7 w 7"/>
              <a:gd name="T1" fmla="*/ 27 h 27"/>
              <a:gd name="T2" fmla="*/ 2 w 7"/>
              <a:gd name="T3" fmla="*/ 5 h 27"/>
              <a:gd name="T4" fmla="*/ 0 w 7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27">
                <a:moveTo>
                  <a:pt x="7" y="27"/>
                </a:moveTo>
                <a:lnTo>
                  <a:pt x="2" y="5"/>
                </a:lnTo>
                <a:lnTo>
                  <a:pt x="0" y="0"/>
                </a:ln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101"/>
          <p:cNvSpPr>
            <a:spLocks/>
          </p:cNvSpPr>
          <p:nvPr/>
        </p:nvSpPr>
        <p:spPr bwMode="auto">
          <a:xfrm>
            <a:off x="4833939" y="5168900"/>
            <a:ext cx="66675" cy="80963"/>
          </a:xfrm>
          <a:custGeom>
            <a:avLst/>
            <a:gdLst>
              <a:gd name="T0" fmla="*/ 25 w 29"/>
              <a:gd name="T1" fmla="*/ 0 h 35"/>
              <a:gd name="T2" fmla="*/ 27 w 29"/>
              <a:gd name="T3" fmla="*/ 1 h 35"/>
              <a:gd name="T4" fmla="*/ 29 w 29"/>
              <a:gd name="T5" fmla="*/ 5 h 35"/>
              <a:gd name="T6" fmla="*/ 28 w 29"/>
              <a:gd name="T7" fmla="*/ 6 h 35"/>
              <a:gd name="T8" fmla="*/ 0 w 29"/>
              <a:gd name="T9" fmla="*/ 24 h 35"/>
              <a:gd name="T10" fmla="*/ 4 w 29"/>
              <a:gd name="T11" fmla="*/ 34 h 35"/>
              <a:gd name="T12" fmla="*/ 4 w 29"/>
              <a:gd name="T13" fmla="*/ 35 h 35"/>
              <a:gd name="T14" fmla="*/ 3 w 29"/>
              <a:gd name="T15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" h="35">
                <a:moveTo>
                  <a:pt x="25" y="0"/>
                </a:moveTo>
                <a:cubicBezTo>
                  <a:pt x="26" y="0"/>
                  <a:pt x="26" y="0"/>
                  <a:pt x="27" y="1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5"/>
                  <a:pt x="29" y="6"/>
                  <a:pt x="28" y="6"/>
                </a:cubicBezTo>
                <a:cubicBezTo>
                  <a:pt x="0" y="24"/>
                  <a:pt x="0" y="24"/>
                  <a:pt x="0" y="24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34"/>
                  <a:pt x="4" y="34"/>
                  <a:pt x="4" y="35"/>
                </a:cubicBezTo>
                <a:cubicBezTo>
                  <a:pt x="4" y="35"/>
                  <a:pt x="4" y="35"/>
                  <a:pt x="3" y="35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102"/>
          <p:cNvSpPr>
            <a:spLocks noEditPoints="1"/>
          </p:cNvSpPr>
          <p:nvPr/>
        </p:nvSpPr>
        <p:spPr bwMode="auto">
          <a:xfrm>
            <a:off x="5029201" y="5545138"/>
            <a:ext cx="552450" cy="1058863"/>
          </a:xfrm>
          <a:custGeom>
            <a:avLst/>
            <a:gdLst>
              <a:gd name="T0" fmla="*/ 150 w 241"/>
              <a:gd name="T1" fmla="*/ 0 h 463"/>
              <a:gd name="T2" fmla="*/ 136 w 241"/>
              <a:gd name="T3" fmla="*/ 24 h 463"/>
              <a:gd name="T4" fmla="*/ 117 w 241"/>
              <a:gd name="T5" fmla="*/ 29 h 463"/>
              <a:gd name="T6" fmla="*/ 103 w 241"/>
              <a:gd name="T7" fmla="*/ 38 h 463"/>
              <a:gd name="T8" fmla="*/ 94 w 241"/>
              <a:gd name="T9" fmla="*/ 81 h 463"/>
              <a:gd name="T10" fmla="*/ 87 w 241"/>
              <a:gd name="T11" fmla="*/ 75 h 463"/>
              <a:gd name="T12" fmla="*/ 85 w 241"/>
              <a:gd name="T13" fmla="*/ 75 h 463"/>
              <a:gd name="T14" fmla="*/ 68 w 241"/>
              <a:gd name="T15" fmla="*/ 62 h 463"/>
              <a:gd name="T16" fmla="*/ 60 w 241"/>
              <a:gd name="T17" fmla="*/ 64 h 463"/>
              <a:gd name="T18" fmla="*/ 58 w 241"/>
              <a:gd name="T19" fmla="*/ 65 h 463"/>
              <a:gd name="T20" fmla="*/ 54 w 241"/>
              <a:gd name="T21" fmla="*/ 73 h 463"/>
              <a:gd name="T22" fmla="*/ 79 w 241"/>
              <a:gd name="T23" fmla="*/ 161 h 463"/>
              <a:gd name="T24" fmla="*/ 77 w 241"/>
              <a:gd name="T25" fmla="*/ 179 h 463"/>
              <a:gd name="T26" fmla="*/ 73 w 241"/>
              <a:gd name="T27" fmla="*/ 182 h 463"/>
              <a:gd name="T28" fmla="*/ 0 w 241"/>
              <a:gd name="T29" fmla="*/ 215 h 463"/>
              <a:gd name="T30" fmla="*/ 216 w 241"/>
              <a:gd name="T31" fmla="*/ 381 h 463"/>
              <a:gd name="T32" fmla="*/ 236 w 241"/>
              <a:gd name="T33" fmla="*/ 363 h 463"/>
              <a:gd name="T34" fmla="*/ 212 w 241"/>
              <a:gd name="T35" fmla="*/ 358 h 463"/>
              <a:gd name="T36" fmla="*/ 223 w 241"/>
              <a:gd name="T37" fmla="*/ 336 h 463"/>
              <a:gd name="T38" fmla="*/ 207 w 241"/>
              <a:gd name="T39" fmla="*/ 322 h 463"/>
              <a:gd name="T40" fmla="*/ 216 w 241"/>
              <a:gd name="T41" fmla="*/ 310 h 463"/>
              <a:gd name="T42" fmla="*/ 215 w 241"/>
              <a:gd name="T43" fmla="*/ 283 h 463"/>
              <a:gd name="T44" fmla="*/ 216 w 241"/>
              <a:gd name="T45" fmla="*/ 268 h 463"/>
              <a:gd name="T46" fmla="*/ 226 w 241"/>
              <a:gd name="T47" fmla="*/ 230 h 463"/>
              <a:gd name="T48" fmla="*/ 241 w 241"/>
              <a:gd name="T49" fmla="*/ 212 h 463"/>
              <a:gd name="T50" fmla="*/ 231 w 241"/>
              <a:gd name="T51" fmla="*/ 193 h 463"/>
              <a:gd name="T52" fmla="*/ 198 w 241"/>
              <a:gd name="T53" fmla="*/ 181 h 463"/>
              <a:gd name="T54" fmla="*/ 197 w 241"/>
              <a:gd name="T55" fmla="*/ 180 h 463"/>
              <a:gd name="T56" fmla="*/ 212 w 241"/>
              <a:gd name="T57" fmla="*/ 158 h 463"/>
              <a:gd name="T58" fmla="*/ 203 w 241"/>
              <a:gd name="T59" fmla="*/ 135 h 463"/>
              <a:gd name="T60" fmla="*/ 182 w 241"/>
              <a:gd name="T61" fmla="*/ 85 h 463"/>
              <a:gd name="T62" fmla="*/ 180 w 241"/>
              <a:gd name="T63" fmla="*/ 45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41" h="463">
                <a:moveTo>
                  <a:pt x="179" y="32"/>
                </a:moveTo>
                <a:cubicBezTo>
                  <a:pt x="150" y="0"/>
                  <a:pt x="150" y="0"/>
                  <a:pt x="150" y="0"/>
                </a:cubicBezTo>
                <a:cubicBezTo>
                  <a:pt x="137" y="24"/>
                  <a:pt x="137" y="24"/>
                  <a:pt x="137" y="24"/>
                </a:cubicBezTo>
                <a:cubicBezTo>
                  <a:pt x="137" y="24"/>
                  <a:pt x="136" y="24"/>
                  <a:pt x="136" y="24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17" y="29"/>
                  <a:pt x="117" y="29"/>
                  <a:pt x="117" y="29"/>
                </a:cubicBezTo>
                <a:cubicBezTo>
                  <a:pt x="117" y="29"/>
                  <a:pt x="117" y="29"/>
                  <a:pt x="117" y="29"/>
                </a:cubicBezTo>
                <a:cubicBezTo>
                  <a:pt x="103" y="38"/>
                  <a:pt x="103" y="38"/>
                  <a:pt x="103" y="38"/>
                </a:cubicBezTo>
                <a:cubicBezTo>
                  <a:pt x="95" y="80"/>
                  <a:pt x="95" y="80"/>
                  <a:pt x="95" y="80"/>
                </a:cubicBezTo>
                <a:cubicBezTo>
                  <a:pt x="94" y="80"/>
                  <a:pt x="94" y="81"/>
                  <a:pt x="94" y="81"/>
                </a:cubicBezTo>
                <a:cubicBezTo>
                  <a:pt x="94" y="81"/>
                  <a:pt x="93" y="81"/>
                  <a:pt x="93" y="81"/>
                </a:cubicBezTo>
                <a:cubicBezTo>
                  <a:pt x="87" y="75"/>
                  <a:pt x="87" y="75"/>
                  <a:pt x="87" y="75"/>
                </a:cubicBezTo>
                <a:cubicBezTo>
                  <a:pt x="86" y="75"/>
                  <a:pt x="86" y="75"/>
                  <a:pt x="86" y="75"/>
                </a:cubicBezTo>
                <a:cubicBezTo>
                  <a:pt x="86" y="75"/>
                  <a:pt x="86" y="75"/>
                  <a:pt x="85" y="75"/>
                </a:cubicBezTo>
                <a:cubicBezTo>
                  <a:pt x="70" y="64"/>
                  <a:pt x="70" y="64"/>
                  <a:pt x="70" y="64"/>
                </a:cubicBezTo>
                <a:cubicBezTo>
                  <a:pt x="68" y="62"/>
                  <a:pt x="68" y="62"/>
                  <a:pt x="68" y="62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64"/>
                  <a:pt x="60" y="65"/>
                  <a:pt x="59" y="65"/>
                </a:cubicBezTo>
                <a:cubicBezTo>
                  <a:pt x="58" y="65"/>
                  <a:pt x="58" y="65"/>
                  <a:pt x="58" y="65"/>
                </a:cubicBezTo>
                <a:cubicBezTo>
                  <a:pt x="53" y="67"/>
                  <a:pt x="53" y="67"/>
                  <a:pt x="53" y="67"/>
                </a:cubicBezTo>
                <a:cubicBezTo>
                  <a:pt x="54" y="73"/>
                  <a:pt x="54" y="73"/>
                  <a:pt x="54" y="73"/>
                </a:cubicBezTo>
                <a:cubicBezTo>
                  <a:pt x="60" y="143"/>
                  <a:pt x="60" y="143"/>
                  <a:pt x="60" y="143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77" y="179"/>
                  <a:pt x="77" y="179"/>
                  <a:pt x="77" y="179"/>
                </a:cubicBezTo>
                <a:cubicBezTo>
                  <a:pt x="77" y="180"/>
                  <a:pt x="77" y="180"/>
                  <a:pt x="77" y="180"/>
                </a:cubicBezTo>
                <a:cubicBezTo>
                  <a:pt x="73" y="182"/>
                  <a:pt x="73" y="182"/>
                  <a:pt x="73" y="182"/>
                </a:cubicBezTo>
                <a:cubicBezTo>
                  <a:pt x="50" y="192"/>
                  <a:pt x="50" y="192"/>
                  <a:pt x="50" y="192"/>
                </a:cubicBezTo>
                <a:cubicBezTo>
                  <a:pt x="0" y="215"/>
                  <a:pt x="0" y="215"/>
                  <a:pt x="0" y="215"/>
                </a:cubicBezTo>
                <a:moveTo>
                  <a:pt x="175" y="463"/>
                </a:moveTo>
                <a:cubicBezTo>
                  <a:pt x="216" y="381"/>
                  <a:pt x="216" y="381"/>
                  <a:pt x="216" y="381"/>
                </a:cubicBezTo>
                <a:cubicBezTo>
                  <a:pt x="216" y="381"/>
                  <a:pt x="216" y="381"/>
                  <a:pt x="216" y="381"/>
                </a:cubicBezTo>
                <a:cubicBezTo>
                  <a:pt x="236" y="363"/>
                  <a:pt x="236" y="363"/>
                  <a:pt x="236" y="363"/>
                </a:cubicBezTo>
                <a:cubicBezTo>
                  <a:pt x="213" y="359"/>
                  <a:pt x="213" y="359"/>
                  <a:pt x="213" y="359"/>
                </a:cubicBezTo>
                <a:cubicBezTo>
                  <a:pt x="213" y="359"/>
                  <a:pt x="212" y="359"/>
                  <a:pt x="212" y="358"/>
                </a:cubicBezTo>
                <a:cubicBezTo>
                  <a:pt x="212" y="358"/>
                  <a:pt x="212" y="358"/>
                  <a:pt x="212" y="357"/>
                </a:cubicBezTo>
                <a:cubicBezTo>
                  <a:pt x="223" y="336"/>
                  <a:pt x="223" y="336"/>
                  <a:pt x="223" y="336"/>
                </a:cubicBezTo>
                <a:cubicBezTo>
                  <a:pt x="207" y="322"/>
                  <a:pt x="207" y="322"/>
                  <a:pt x="207" y="322"/>
                </a:cubicBezTo>
                <a:cubicBezTo>
                  <a:pt x="207" y="322"/>
                  <a:pt x="207" y="322"/>
                  <a:pt x="207" y="322"/>
                </a:cubicBezTo>
                <a:cubicBezTo>
                  <a:pt x="207" y="321"/>
                  <a:pt x="207" y="321"/>
                  <a:pt x="207" y="321"/>
                </a:cubicBezTo>
                <a:cubicBezTo>
                  <a:pt x="216" y="310"/>
                  <a:pt x="216" y="310"/>
                  <a:pt x="216" y="310"/>
                </a:cubicBezTo>
                <a:cubicBezTo>
                  <a:pt x="216" y="305"/>
                  <a:pt x="216" y="305"/>
                  <a:pt x="216" y="305"/>
                </a:cubicBezTo>
                <a:cubicBezTo>
                  <a:pt x="215" y="283"/>
                  <a:pt x="215" y="283"/>
                  <a:pt x="215" y="283"/>
                </a:cubicBezTo>
                <a:cubicBezTo>
                  <a:pt x="215" y="269"/>
                  <a:pt x="215" y="269"/>
                  <a:pt x="215" y="269"/>
                </a:cubicBezTo>
                <a:cubicBezTo>
                  <a:pt x="215" y="269"/>
                  <a:pt x="216" y="268"/>
                  <a:pt x="216" y="268"/>
                </a:cubicBezTo>
                <a:cubicBezTo>
                  <a:pt x="238" y="254"/>
                  <a:pt x="238" y="254"/>
                  <a:pt x="238" y="254"/>
                </a:cubicBezTo>
                <a:cubicBezTo>
                  <a:pt x="226" y="230"/>
                  <a:pt x="226" y="230"/>
                  <a:pt x="226" y="230"/>
                </a:cubicBezTo>
                <a:cubicBezTo>
                  <a:pt x="226" y="230"/>
                  <a:pt x="226" y="229"/>
                  <a:pt x="226" y="229"/>
                </a:cubicBezTo>
                <a:cubicBezTo>
                  <a:pt x="241" y="212"/>
                  <a:pt x="241" y="212"/>
                  <a:pt x="241" y="212"/>
                </a:cubicBezTo>
                <a:cubicBezTo>
                  <a:pt x="241" y="198"/>
                  <a:pt x="241" y="198"/>
                  <a:pt x="241" y="198"/>
                </a:cubicBezTo>
                <a:cubicBezTo>
                  <a:pt x="231" y="193"/>
                  <a:pt x="231" y="193"/>
                  <a:pt x="231" y="193"/>
                </a:cubicBezTo>
                <a:cubicBezTo>
                  <a:pt x="209" y="182"/>
                  <a:pt x="209" y="182"/>
                  <a:pt x="209" y="182"/>
                </a:cubicBezTo>
                <a:cubicBezTo>
                  <a:pt x="198" y="181"/>
                  <a:pt x="198" y="181"/>
                  <a:pt x="198" y="181"/>
                </a:cubicBezTo>
                <a:cubicBezTo>
                  <a:pt x="198" y="181"/>
                  <a:pt x="197" y="181"/>
                  <a:pt x="197" y="181"/>
                </a:cubicBezTo>
                <a:cubicBezTo>
                  <a:pt x="197" y="180"/>
                  <a:pt x="197" y="180"/>
                  <a:pt x="197" y="180"/>
                </a:cubicBezTo>
                <a:cubicBezTo>
                  <a:pt x="202" y="174"/>
                  <a:pt x="202" y="174"/>
                  <a:pt x="202" y="174"/>
                </a:cubicBezTo>
                <a:cubicBezTo>
                  <a:pt x="212" y="158"/>
                  <a:pt x="212" y="158"/>
                  <a:pt x="212" y="158"/>
                </a:cubicBezTo>
                <a:cubicBezTo>
                  <a:pt x="210" y="154"/>
                  <a:pt x="210" y="154"/>
                  <a:pt x="210" y="154"/>
                </a:cubicBezTo>
                <a:cubicBezTo>
                  <a:pt x="203" y="135"/>
                  <a:pt x="203" y="135"/>
                  <a:pt x="203" y="135"/>
                </a:cubicBezTo>
                <a:cubicBezTo>
                  <a:pt x="182" y="86"/>
                  <a:pt x="182" y="86"/>
                  <a:pt x="182" y="86"/>
                </a:cubicBezTo>
                <a:cubicBezTo>
                  <a:pt x="182" y="85"/>
                  <a:pt x="182" y="85"/>
                  <a:pt x="182" y="85"/>
                </a:cubicBezTo>
                <a:cubicBezTo>
                  <a:pt x="182" y="81"/>
                  <a:pt x="182" y="81"/>
                  <a:pt x="182" y="81"/>
                </a:cubicBezTo>
                <a:cubicBezTo>
                  <a:pt x="180" y="45"/>
                  <a:pt x="180" y="45"/>
                  <a:pt x="180" y="45"/>
                </a:cubicBezTo>
                <a:cubicBezTo>
                  <a:pt x="179" y="32"/>
                  <a:pt x="179" y="32"/>
                  <a:pt x="179" y="32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103"/>
          <p:cNvSpPr>
            <a:spLocks/>
          </p:cNvSpPr>
          <p:nvPr/>
        </p:nvSpPr>
        <p:spPr bwMode="auto">
          <a:xfrm>
            <a:off x="4994276" y="5021263"/>
            <a:ext cx="269875" cy="214313"/>
          </a:xfrm>
          <a:custGeom>
            <a:avLst/>
            <a:gdLst>
              <a:gd name="T0" fmla="*/ 118 w 118"/>
              <a:gd name="T1" fmla="*/ 0 h 94"/>
              <a:gd name="T2" fmla="*/ 93 w 118"/>
              <a:gd name="T3" fmla="*/ 18 h 94"/>
              <a:gd name="T4" fmla="*/ 95 w 118"/>
              <a:gd name="T5" fmla="*/ 46 h 94"/>
              <a:gd name="T6" fmla="*/ 94 w 118"/>
              <a:gd name="T7" fmla="*/ 47 h 94"/>
              <a:gd name="T8" fmla="*/ 82 w 118"/>
              <a:gd name="T9" fmla="*/ 49 h 94"/>
              <a:gd name="T10" fmla="*/ 72 w 118"/>
              <a:gd name="T11" fmla="*/ 78 h 94"/>
              <a:gd name="T12" fmla="*/ 71 w 118"/>
              <a:gd name="T13" fmla="*/ 79 h 94"/>
              <a:gd name="T14" fmla="*/ 31 w 118"/>
              <a:gd name="T15" fmla="*/ 87 h 94"/>
              <a:gd name="T16" fmla="*/ 30 w 118"/>
              <a:gd name="T17" fmla="*/ 87 h 94"/>
              <a:gd name="T18" fmla="*/ 16 w 118"/>
              <a:gd name="T19" fmla="*/ 79 h 94"/>
              <a:gd name="T20" fmla="*/ 10 w 118"/>
              <a:gd name="T21" fmla="*/ 85 h 94"/>
              <a:gd name="T22" fmla="*/ 0 w 118"/>
              <a:gd name="T23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8" h="94">
                <a:moveTo>
                  <a:pt x="118" y="0"/>
                </a:moveTo>
                <a:cubicBezTo>
                  <a:pt x="93" y="18"/>
                  <a:pt x="93" y="18"/>
                  <a:pt x="93" y="18"/>
                </a:cubicBezTo>
                <a:cubicBezTo>
                  <a:pt x="95" y="46"/>
                  <a:pt x="95" y="46"/>
                  <a:pt x="95" y="46"/>
                </a:cubicBezTo>
                <a:cubicBezTo>
                  <a:pt x="95" y="46"/>
                  <a:pt x="94" y="47"/>
                  <a:pt x="94" y="47"/>
                </a:cubicBezTo>
                <a:cubicBezTo>
                  <a:pt x="82" y="49"/>
                  <a:pt x="82" y="49"/>
                  <a:pt x="82" y="49"/>
                </a:cubicBezTo>
                <a:cubicBezTo>
                  <a:pt x="72" y="78"/>
                  <a:pt x="72" y="78"/>
                  <a:pt x="72" y="78"/>
                </a:cubicBezTo>
                <a:cubicBezTo>
                  <a:pt x="72" y="78"/>
                  <a:pt x="72" y="79"/>
                  <a:pt x="71" y="79"/>
                </a:cubicBezTo>
                <a:cubicBezTo>
                  <a:pt x="31" y="87"/>
                  <a:pt x="31" y="87"/>
                  <a:pt x="31" y="87"/>
                </a:cubicBezTo>
                <a:cubicBezTo>
                  <a:pt x="30" y="87"/>
                  <a:pt x="30" y="87"/>
                  <a:pt x="30" y="87"/>
                </a:cubicBezTo>
                <a:cubicBezTo>
                  <a:pt x="16" y="79"/>
                  <a:pt x="16" y="79"/>
                  <a:pt x="16" y="79"/>
                </a:cubicBezTo>
                <a:cubicBezTo>
                  <a:pt x="10" y="85"/>
                  <a:pt x="10" y="85"/>
                  <a:pt x="10" y="85"/>
                </a:cubicBezTo>
                <a:cubicBezTo>
                  <a:pt x="0" y="94"/>
                  <a:pt x="0" y="94"/>
                  <a:pt x="0" y="94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104"/>
          <p:cNvSpPr>
            <a:spLocks noEditPoints="1"/>
          </p:cNvSpPr>
          <p:nvPr/>
        </p:nvSpPr>
        <p:spPr bwMode="auto">
          <a:xfrm>
            <a:off x="6427789" y="2154238"/>
            <a:ext cx="428625" cy="500063"/>
          </a:xfrm>
          <a:custGeom>
            <a:avLst/>
            <a:gdLst>
              <a:gd name="T0" fmla="*/ 0 w 187"/>
              <a:gd name="T1" fmla="*/ 219 h 219"/>
              <a:gd name="T2" fmla="*/ 19 w 187"/>
              <a:gd name="T3" fmla="*/ 202 h 219"/>
              <a:gd name="T4" fmla="*/ 20 w 187"/>
              <a:gd name="T5" fmla="*/ 202 h 219"/>
              <a:gd name="T6" fmla="*/ 41 w 187"/>
              <a:gd name="T7" fmla="*/ 215 h 219"/>
              <a:gd name="T8" fmla="*/ 53 w 187"/>
              <a:gd name="T9" fmla="*/ 196 h 219"/>
              <a:gd name="T10" fmla="*/ 53 w 187"/>
              <a:gd name="T11" fmla="*/ 195 h 219"/>
              <a:gd name="T12" fmla="*/ 54 w 187"/>
              <a:gd name="T13" fmla="*/ 195 h 219"/>
              <a:gd name="T14" fmla="*/ 75 w 187"/>
              <a:gd name="T15" fmla="*/ 215 h 219"/>
              <a:gd name="T16" fmla="*/ 77 w 187"/>
              <a:gd name="T17" fmla="*/ 212 h 219"/>
              <a:gd name="T18" fmla="*/ 79 w 187"/>
              <a:gd name="T19" fmla="*/ 209 h 219"/>
              <a:gd name="T20" fmla="*/ 87 w 187"/>
              <a:gd name="T21" fmla="*/ 202 h 219"/>
              <a:gd name="T22" fmla="*/ 88 w 187"/>
              <a:gd name="T23" fmla="*/ 202 h 219"/>
              <a:gd name="T24" fmla="*/ 97 w 187"/>
              <a:gd name="T25" fmla="*/ 210 h 219"/>
              <a:gd name="T26" fmla="*/ 115 w 187"/>
              <a:gd name="T27" fmla="*/ 190 h 219"/>
              <a:gd name="T28" fmla="*/ 116 w 187"/>
              <a:gd name="T29" fmla="*/ 190 h 219"/>
              <a:gd name="T30" fmla="*/ 139 w 187"/>
              <a:gd name="T31" fmla="*/ 194 h 219"/>
              <a:gd name="T32" fmla="*/ 140 w 187"/>
              <a:gd name="T33" fmla="*/ 170 h 219"/>
              <a:gd name="T34" fmla="*/ 114 w 187"/>
              <a:gd name="T35" fmla="*/ 166 h 219"/>
              <a:gd name="T36" fmla="*/ 113 w 187"/>
              <a:gd name="T37" fmla="*/ 165 h 219"/>
              <a:gd name="T38" fmla="*/ 111 w 187"/>
              <a:gd name="T39" fmla="*/ 143 h 219"/>
              <a:gd name="T40" fmla="*/ 176 w 187"/>
              <a:gd name="T41" fmla="*/ 118 h 219"/>
              <a:gd name="T42" fmla="*/ 187 w 187"/>
              <a:gd name="T43" fmla="*/ 100 h 219"/>
              <a:gd name="T44" fmla="*/ 163 w 187"/>
              <a:gd name="T45" fmla="*/ 76 h 219"/>
              <a:gd name="T46" fmla="*/ 158 w 187"/>
              <a:gd name="T47" fmla="*/ 75 h 219"/>
              <a:gd name="T48" fmla="*/ 143 w 187"/>
              <a:gd name="T49" fmla="*/ 72 h 219"/>
              <a:gd name="T50" fmla="*/ 142 w 187"/>
              <a:gd name="T51" fmla="*/ 72 h 219"/>
              <a:gd name="T52" fmla="*/ 142 w 187"/>
              <a:gd name="T53" fmla="*/ 71 h 219"/>
              <a:gd name="T54" fmla="*/ 147 w 187"/>
              <a:gd name="T55" fmla="*/ 58 h 219"/>
              <a:gd name="T56" fmla="*/ 128 w 187"/>
              <a:gd name="T57" fmla="*/ 20 h 219"/>
              <a:gd name="T58" fmla="*/ 128 w 187"/>
              <a:gd name="T59" fmla="*/ 19 h 219"/>
              <a:gd name="T60" fmla="*/ 129 w 187"/>
              <a:gd name="T61" fmla="*/ 19 h 219"/>
              <a:gd name="T62" fmla="*/ 145 w 187"/>
              <a:gd name="T63" fmla="*/ 13 h 219"/>
              <a:gd name="T64" fmla="*/ 136 w 187"/>
              <a:gd name="T65" fmla="*/ 1 h 219"/>
              <a:gd name="T66" fmla="*/ 136 w 187"/>
              <a:gd name="T67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87" h="219">
                <a:moveTo>
                  <a:pt x="0" y="219"/>
                </a:moveTo>
                <a:cubicBezTo>
                  <a:pt x="19" y="202"/>
                  <a:pt x="19" y="202"/>
                  <a:pt x="19" y="202"/>
                </a:cubicBezTo>
                <a:cubicBezTo>
                  <a:pt x="19" y="201"/>
                  <a:pt x="19" y="201"/>
                  <a:pt x="20" y="202"/>
                </a:cubicBezTo>
                <a:cubicBezTo>
                  <a:pt x="41" y="215"/>
                  <a:pt x="41" y="215"/>
                  <a:pt x="41" y="215"/>
                </a:cubicBezTo>
                <a:cubicBezTo>
                  <a:pt x="53" y="196"/>
                  <a:pt x="53" y="196"/>
                  <a:pt x="53" y="196"/>
                </a:cubicBezTo>
                <a:cubicBezTo>
                  <a:pt x="53" y="195"/>
                  <a:pt x="53" y="195"/>
                  <a:pt x="53" y="195"/>
                </a:cubicBezTo>
                <a:cubicBezTo>
                  <a:pt x="54" y="195"/>
                  <a:pt x="54" y="195"/>
                  <a:pt x="54" y="195"/>
                </a:cubicBezTo>
                <a:cubicBezTo>
                  <a:pt x="75" y="215"/>
                  <a:pt x="75" y="215"/>
                  <a:pt x="75" y="215"/>
                </a:cubicBezTo>
                <a:cubicBezTo>
                  <a:pt x="77" y="212"/>
                  <a:pt x="77" y="212"/>
                  <a:pt x="77" y="212"/>
                </a:cubicBezTo>
                <a:cubicBezTo>
                  <a:pt x="79" y="209"/>
                  <a:pt x="79" y="209"/>
                  <a:pt x="79" y="209"/>
                </a:cubicBezTo>
                <a:cubicBezTo>
                  <a:pt x="87" y="202"/>
                  <a:pt x="87" y="202"/>
                  <a:pt x="87" y="202"/>
                </a:cubicBezTo>
                <a:cubicBezTo>
                  <a:pt x="87" y="201"/>
                  <a:pt x="88" y="201"/>
                  <a:pt x="88" y="202"/>
                </a:cubicBezTo>
                <a:cubicBezTo>
                  <a:pt x="97" y="210"/>
                  <a:pt x="97" y="210"/>
                  <a:pt x="97" y="210"/>
                </a:cubicBezTo>
                <a:cubicBezTo>
                  <a:pt x="115" y="190"/>
                  <a:pt x="115" y="190"/>
                  <a:pt x="115" y="190"/>
                </a:cubicBezTo>
                <a:cubicBezTo>
                  <a:pt x="115" y="190"/>
                  <a:pt x="115" y="190"/>
                  <a:pt x="116" y="190"/>
                </a:cubicBezTo>
                <a:cubicBezTo>
                  <a:pt x="139" y="194"/>
                  <a:pt x="139" y="194"/>
                  <a:pt x="139" y="194"/>
                </a:cubicBezTo>
                <a:cubicBezTo>
                  <a:pt x="140" y="170"/>
                  <a:pt x="140" y="170"/>
                  <a:pt x="140" y="170"/>
                </a:cubicBezTo>
                <a:cubicBezTo>
                  <a:pt x="114" y="166"/>
                  <a:pt x="114" y="166"/>
                  <a:pt x="114" y="166"/>
                </a:cubicBezTo>
                <a:cubicBezTo>
                  <a:pt x="114" y="166"/>
                  <a:pt x="113" y="166"/>
                  <a:pt x="113" y="165"/>
                </a:cubicBezTo>
                <a:cubicBezTo>
                  <a:pt x="111" y="143"/>
                  <a:pt x="111" y="143"/>
                  <a:pt x="111" y="143"/>
                </a:cubicBezTo>
                <a:moveTo>
                  <a:pt x="176" y="118"/>
                </a:moveTo>
                <a:cubicBezTo>
                  <a:pt x="187" y="100"/>
                  <a:pt x="187" y="100"/>
                  <a:pt x="187" y="100"/>
                </a:cubicBezTo>
                <a:cubicBezTo>
                  <a:pt x="163" y="76"/>
                  <a:pt x="163" y="76"/>
                  <a:pt x="163" y="76"/>
                </a:cubicBezTo>
                <a:cubicBezTo>
                  <a:pt x="158" y="75"/>
                  <a:pt x="158" y="75"/>
                  <a:pt x="158" y="75"/>
                </a:cubicBezTo>
                <a:cubicBezTo>
                  <a:pt x="143" y="72"/>
                  <a:pt x="143" y="72"/>
                  <a:pt x="143" y="72"/>
                </a:cubicBezTo>
                <a:cubicBezTo>
                  <a:pt x="143" y="72"/>
                  <a:pt x="143" y="72"/>
                  <a:pt x="142" y="72"/>
                </a:cubicBezTo>
                <a:cubicBezTo>
                  <a:pt x="142" y="71"/>
                  <a:pt x="142" y="71"/>
                  <a:pt x="142" y="71"/>
                </a:cubicBezTo>
                <a:cubicBezTo>
                  <a:pt x="147" y="58"/>
                  <a:pt x="147" y="58"/>
                  <a:pt x="147" y="58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8" y="20"/>
                  <a:pt x="128" y="20"/>
                  <a:pt x="128" y="19"/>
                </a:cubicBezTo>
                <a:cubicBezTo>
                  <a:pt x="129" y="19"/>
                  <a:pt x="129" y="19"/>
                  <a:pt x="129" y="19"/>
                </a:cubicBezTo>
                <a:cubicBezTo>
                  <a:pt x="145" y="13"/>
                  <a:pt x="145" y="13"/>
                  <a:pt x="145" y="13"/>
                </a:cubicBezTo>
                <a:cubicBezTo>
                  <a:pt x="136" y="1"/>
                  <a:pt x="136" y="1"/>
                  <a:pt x="136" y="1"/>
                </a:cubicBezTo>
                <a:cubicBezTo>
                  <a:pt x="136" y="1"/>
                  <a:pt x="136" y="1"/>
                  <a:pt x="136" y="0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105"/>
          <p:cNvSpPr>
            <a:spLocks noEditPoints="1"/>
          </p:cNvSpPr>
          <p:nvPr/>
        </p:nvSpPr>
        <p:spPr bwMode="auto">
          <a:xfrm>
            <a:off x="6405564" y="1228725"/>
            <a:ext cx="263525" cy="300038"/>
          </a:xfrm>
          <a:custGeom>
            <a:avLst/>
            <a:gdLst>
              <a:gd name="T0" fmla="*/ 166 w 166"/>
              <a:gd name="T1" fmla="*/ 0 h 189"/>
              <a:gd name="T2" fmla="*/ 141 w 166"/>
              <a:gd name="T3" fmla="*/ 4 h 189"/>
              <a:gd name="T4" fmla="*/ 98 w 166"/>
              <a:gd name="T5" fmla="*/ 12 h 189"/>
              <a:gd name="T6" fmla="*/ 0 w 166"/>
              <a:gd name="T7" fmla="*/ 188 h 189"/>
              <a:gd name="T8" fmla="*/ 20 w 166"/>
              <a:gd name="T9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189">
                <a:moveTo>
                  <a:pt x="166" y="0"/>
                </a:moveTo>
                <a:lnTo>
                  <a:pt x="141" y="4"/>
                </a:lnTo>
                <a:lnTo>
                  <a:pt x="98" y="12"/>
                </a:lnTo>
                <a:moveTo>
                  <a:pt x="0" y="188"/>
                </a:moveTo>
                <a:lnTo>
                  <a:pt x="20" y="189"/>
                </a:ln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106"/>
          <p:cNvSpPr>
            <a:spLocks noEditPoints="1"/>
          </p:cNvSpPr>
          <p:nvPr/>
        </p:nvSpPr>
        <p:spPr bwMode="auto">
          <a:xfrm>
            <a:off x="5443539" y="5386388"/>
            <a:ext cx="615950" cy="231775"/>
          </a:xfrm>
          <a:custGeom>
            <a:avLst/>
            <a:gdLst>
              <a:gd name="T0" fmla="*/ 31 w 269"/>
              <a:gd name="T1" fmla="*/ 76 h 101"/>
              <a:gd name="T2" fmla="*/ 9 w 269"/>
              <a:gd name="T3" fmla="*/ 83 h 101"/>
              <a:gd name="T4" fmla="*/ 0 w 269"/>
              <a:gd name="T5" fmla="*/ 101 h 101"/>
              <a:gd name="T6" fmla="*/ 269 w 269"/>
              <a:gd name="T7" fmla="*/ 20 h 101"/>
              <a:gd name="T8" fmla="*/ 205 w 269"/>
              <a:gd name="T9" fmla="*/ 20 h 101"/>
              <a:gd name="T10" fmla="*/ 205 w 269"/>
              <a:gd name="T11" fmla="*/ 20 h 101"/>
              <a:gd name="T12" fmla="*/ 196 w 269"/>
              <a:gd name="T13" fmla="*/ 8 h 101"/>
              <a:gd name="T14" fmla="*/ 188 w 269"/>
              <a:gd name="T15" fmla="*/ 0 h 101"/>
              <a:gd name="T16" fmla="*/ 161 w 269"/>
              <a:gd name="T17" fmla="*/ 11 h 101"/>
              <a:gd name="T18" fmla="*/ 145 w 269"/>
              <a:gd name="T19" fmla="*/ 24 h 101"/>
              <a:gd name="T20" fmla="*/ 134 w 269"/>
              <a:gd name="T21" fmla="*/ 62 h 101"/>
              <a:gd name="T22" fmla="*/ 133 w 269"/>
              <a:gd name="T23" fmla="*/ 63 h 101"/>
              <a:gd name="T24" fmla="*/ 116 w 269"/>
              <a:gd name="T25" fmla="*/ 75 h 101"/>
              <a:gd name="T26" fmla="*/ 116 w 269"/>
              <a:gd name="T27" fmla="*/ 75 h 101"/>
              <a:gd name="T28" fmla="*/ 84 w 269"/>
              <a:gd name="T29" fmla="*/ 71 h 101"/>
              <a:gd name="T30" fmla="*/ 65 w 269"/>
              <a:gd name="T31" fmla="*/ 83 h 101"/>
              <a:gd name="T32" fmla="*/ 64 w 269"/>
              <a:gd name="T33" fmla="*/ 83 h 101"/>
              <a:gd name="T34" fmla="*/ 52 w 269"/>
              <a:gd name="T35" fmla="*/ 71 h 101"/>
              <a:gd name="T36" fmla="*/ 31 w 269"/>
              <a:gd name="T37" fmla="*/ 76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9" h="101">
                <a:moveTo>
                  <a:pt x="31" y="76"/>
                </a:moveTo>
                <a:cubicBezTo>
                  <a:pt x="9" y="83"/>
                  <a:pt x="9" y="83"/>
                  <a:pt x="9" y="83"/>
                </a:cubicBezTo>
                <a:cubicBezTo>
                  <a:pt x="0" y="101"/>
                  <a:pt x="0" y="101"/>
                  <a:pt x="0" y="101"/>
                </a:cubicBezTo>
                <a:moveTo>
                  <a:pt x="269" y="20"/>
                </a:moveTo>
                <a:cubicBezTo>
                  <a:pt x="205" y="20"/>
                  <a:pt x="205" y="20"/>
                  <a:pt x="205" y="20"/>
                </a:cubicBezTo>
                <a:cubicBezTo>
                  <a:pt x="205" y="20"/>
                  <a:pt x="205" y="20"/>
                  <a:pt x="205" y="20"/>
                </a:cubicBezTo>
                <a:cubicBezTo>
                  <a:pt x="196" y="8"/>
                  <a:pt x="196" y="8"/>
                  <a:pt x="196" y="8"/>
                </a:cubicBezTo>
                <a:cubicBezTo>
                  <a:pt x="188" y="0"/>
                  <a:pt x="188" y="0"/>
                  <a:pt x="188" y="0"/>
                </a:cubicBezTo>
                <a:cubicBezTo>
                  <a:pt x="161" y="11"/>
                  <a:pt x="161" y="11"/>
                  <a:pt x="161" y="11"/>
                </a:cubicBezTo>
                <a:cubicBezTo>
                  <a:pt x="145" y="24"/>
                  <a:pt x="145" y="24"/>
                  <a:pt x="145" y="24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3"/>
                  <a:pt x="134" y="63"/>
                  <a:pt x="133" y="63"/>
                </a:cubicBezTo>
                <a:cubicBezTo>
                  <a:pt x="116" y="75"/>
                  <a:pt x="116" y="75"/>
                  <a:pt x="116" y="75"/>
                </a:cubicBezTo>
                <a:cubicBezTo>
                  <a:pt x="116" y="75"/>
                  <a:pt x="116" y="75"/>
                  <a:pt x="116" y="75"/>
                </a:cubicBezTo>
                <a:cubicBezTo>
                  <a:pt x="84" y="71"/>
                  <a:pt x="84" y="71"/>
                  <a:pt x="84" y="71"/>
                </a:cubicBezTo>
                <a:cubicBezTo>
                  <a:pt x="65" y="83"/>
                  <a:pt x="65" y="83"/>
                  <a:pt x="65" y="83"/>
                </a:cubicBezTo>
                <a:cubicBezTo>
                  <a:pt x="64" y="84"/>
                  <a:pt x="64" y="84"/>
                  <a:pt x="64" y="83"/>
                </a:cubicBezTo>
                <a:cubicBezTo>
                  <a:pt x="52" y="71"/>
                  <a:pt x="52" y="71"/>
                  <a:pt x="52" y="71"/>
                </a:cubicBezTo>
                <a:cubicBezTo>
                  <a:pt x="31" y="76"/>
                  <a:pt x="31" y="76"/>
                  <a:pt x="31" y="76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107"/>
          <p:cNvSpPr>
            <a:spLocks noEditPoints="1"/>
          </p:cNvSpPr>
          <p:nvPr/>
        </p:nvSpPr>
        <p:spPr bwMode="auto">
          <a:xfrm>
            <a:off x="5470526" y="3411538"/>
            <a:ext cx="468313" cy="593725"/>
          </a:xfrm>
          <a:custGeom>
            <a:avLst/>
            <a:gdLst>
              <a:gd name="T0" fmla="*/ 0 w 204"/>
              <a:gd name="T1" fmla="*/ 137 h 259"/>
              <a:gd name="T2" fmla="*/ 4 w 204"/>
              <a:gd name="T3" fmla="*/ 138 h 259"/>
              <a:gd name="T4" fmla="*/ 23 w 204"/>
              <a:gd name="T5" fmla="*/ 150 h 259"/>
              <a:gd name="T6" fmla="*/ 37 w 204"/>
              <a:gd name="T7" fmla="*/ 150 h 259"/>
              <a:gd name="T8" fmla="*/ 82 w 204"/>
              <a:gd name="T9" fmla="*/ 151 h 259"/>
              <a:gd name="T10" fmla="*/ 83 w 204"/>
              <a:gd name="T11" fmla="*/ 152 h 259"/>
              <a:gd name="T12" fmla="*/ 90 w 204"/>
              <a:gd name="T13" fmla="*/ 195 h 259"/>
              <a:gd name="T14" fmla="*/ 107 w 204"/>
              <a:gd name="T15" fmla="*/ 204 h 259"/>
              <a:gd name="T16" fmla="*/ 108 w 204"/>
              <a:gd name="T17" fmla="*/ 205 h 259"/>
              <a:gd name="T18" fmla="*/ 108 w 204"/>
              <a:gd name="T19" fmla="*/ 215 h 259"/>
              <a:gd name="T20" fmla="*/ 135 w 204"/>
              <a:gd name="T21" fmla="*/ 216 h 259"/>
              <a:gd name="T22" fmla="*/ 136 w 204"/>
              <a:gd name="T23" fmla="*/ 217 h 259"/>
              <a:gd name="T24" fmla="*/ 136 w 204"/>
              <a:gd name="T25" fmla="*/ 217 h 259"/>
              <a:gd name="T26" fmla="*/ 132 w 204"/>
              <a:gd name="T27" fmla="*/ 235 h 259"/>
              <a:gd name="T28" fmla="*/ 147 w 204"/>
              <a:gd name="T29" fmla="*/ 246 h 259"/>
              <a:gd name="T30" fmla="*/ 147 w 204"/>
              <a:gd name="T31" fmla="*/ 247 h 259"/>
              <a:gd name="T32" fmla="*/ 147 w 204"/>
              <a:gd name="T33" fmla="*/ 256 h 259"/>
              <a:gd name="T34" fmla="*/ 158 w 204"/>
              <a:gd name="T35" fmla="*/ 259 h 259"/>
              <a:gd name="T36" fmla="*/ 172 w 204"/>
              <a:gd name="T37" fmla="*/ 243 h 259"/>
              <a:gd name="T38" fmla="*/ 173 w 204"/>
              <a:gd name="T39" fmla="*/ 243 h 259"/>
              <a:gd name="T40" fmla="*/ 195 w 204"/>
              <a:gd name="T41" fmla="*/ 242 h 259"/>
              <a:gd name="T42" fmla="*/ 204 w 204"/>
              <a:gd name="T43" fmla="*/ 7 h 259"/>
              <a:gd name="T44" fmla="*/ 202 w 204"/>
              <a:gd name="T45" fmla="*/ 0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04" h="259">
                <a:moveTo>
                  <a:pt x="0" y="137"/>
                </a:moveTo>
                <a:cubicBezTo>
                  <a:pt x="4" y="138"/>
                  <a:pt x="4" y="138"/>
                  <a:pt x="4" y="138"/>
                </a:cubicBezTo>
                <a:cubicBezTo>
                  <a:pt x="23" y="150"/>
                  <a:pt x="23" y="150"/>
                  <a:pt x="23" y="150"/>
                </a:cubicBezTo>
                <a:cubicBezTo>
                  <a:pt x="37" y="150"/>
                  <a:pt x="37" y="150"/>
                  <a:pt x="37" y="150"/>
                </a:cubicBezTo>
                <a:cubicBezTo>
                  <a:pt x="82" y="151"/>
                  <a:pt x="82" y="151"/>
                  <a:pt x="82" y="151"/>
                </a:cubicBezTo>
                <a:cubicBezTo>
                  <a:pt x="83" y="151"/>
                  <a:pt x="83" y="151"/>
                  <a:pt x="83" y="152"/>
                </a:cubicBezTo>
                <a:cubicBezTo>
                  <a:pt x="90" y="195"/>
                  <a:pt x="90" y="195"/>
                  <a:pt x="90" y="195"/>
                </a:cubicBezTo>
                <a:cubicBezTo>
                  <a:pt x="107" y="204"/>
                  <a:pt x="107" y="204"/>
                  <a:pt x="107" y="204"/>
                </a:cubicBezTo>
                <a:cubicBezTo>
                  <a:pt x="108" y="205"/>
                  <a:pt x="108" y="205"/>
                  <a:pt x="108" y="205"/>
                </a:cubicBezTo>
                <a:cubicBezTo>
                  <a:pt x="108" y="215"/>
                  <a:pt x="108" y="215"/>
                  <a:pt x="108" y="215"/>
                </a:cubicBezTo>
                <a:cubicBezTo>
                  <a:pt x="135" y="216"/>
                  <a:pt x="135" y="216"/>
                  <a:pt x="135" y="216"/>
                </a:cubicBezTo>
                <a:cubicBezTo>
                  <a:pt x="135" y="216"/>
                  <a:pt x="135" y="216"/>
                  <a:pt x="136" y="217"/>
                </a:cubicBezTo>
                <a:cubicBezTo>
                  <a:pt x="136" y="217"/>
                  <a:pt x="136" y="217"/>
                  <a:pt x="136" y="217"/>
                </a:cubicBezTo>
                <a:cubicBezTo>
                  <a:pt x="132" y="235"/>
                  <a:pt x="132" y="235"/>
                  <a:pt x="132" y="235"/>
                </a:cubicBezTo>
                <a:cubicBezTo>
                  <a:pt x="147" y="246"/>
                  <a:pt x="147" y="246"/>
                  <a:pt x="147" y="246"/>
                </a:cubicBezTo>
                <a:cubicBezTo>
                  <a:pt x="147" y="247"/>
                  <a:pt x="148" y="247"/>
                  <a:pt x="147" y="247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8" y="259"/>
                  <a:pt x="158" y="259"/>
                  <a:pt x="158" y="259"/>
                </a:cubicBezTo>
                <a:cubicBezTo>
                  <a:pt x="172" y="243"/>
                  <a:pt x="172" y="243"/>
                  <a:pt x="172" y="243"/>
                </a:cubicBezTo>
                <a:cubicBezTo>
                  <a:pt x="173" y="243"/>
                  <a:pt x="173" y="243"/>
                  <a:pt x="173" y="243"/>
                </a:cubicBezTo>
                <a:cubicBezTo>
                  <a:pt x="195" y="242"/>
                  <a:pt x="195" y="242"/>
                  <a:pt x="195" y="242"/>
                </a:cubicBezTo>
                <a:moveTo>
                  <a:pt x="204" y="7"/>
                </a:moveTo>
                <a:cubicBezTo>
                  <a:pt x="202" y="0"/>
                  <a:pt x="202" y="0"/>
                  <a:pt x="202" y="0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108"/>
          <p:cNvSpPr>
            <a:spLocks noEditPoints="1"/>
          </p:cNvSpPr>
          <p:nvPr/>
        </p:nvSpPr>
        <p:spPr bwMode="auto">
          <a:xfrm>
            <a:off x="6337301" y="2841625"/>
            <a:ext cx="82550" cy="314325"/>
          </a:xfrm>
          <a:custGeom>
            <a:avLst/>
            <a:gdLst>
              <a:gd name="T0" fmla="*/ 35 w 36"/>
              <a:gd name="T1" fmla="*/ 72 h 137"/>
              <a:gd name="T2" fmla="*/ 14 w 36"/>
              <a:gd name="T3" fmla="*/ 63 h 137"/>
              <a:gd name="T4" fmla="*/ 13 w 36"/>
              <a:gd name="T5" fmla="*/ 62 h 137"/>
              <a:gd name="T6" fmla="*/ 11 w 36"/>
              <a:gd name="T7" fmla="*/ 44 h 137"/>
              <a:gd name="T8" fmla="*/ 7 w 36"/>
              <a:gd name="T9" fmla="*/ 20 h 137"/>
              <a:gd name="T10" fmla="*/ 7 w 36"/>
              <a:gd name="T11" fmla="*/ 19 h 137"/>
              <a:gd name="T12" fmla="*/ 31 w 36"/>
              <a:gd name="T13" fmla="*/ 0 h 137"/>
              <a:gd name="T14" fmla="*/ 7 w 36"/>
              <a:gd name="T15" fmla="*/ 137 h 137"/>
              <a:gd name="T16" fmla="*/ 6 w 36"/>
              <a:gd name="T17" fmla="*/ 134 h 137"/>
              <a:gd name="T18" fmla="*/ 5 w 36"/>
              <a:gd name="T19" fmla="*/ 130 h 137"/>
              <a:gd name="T20" fmla="*/ 1 w 36"/>
              <a:gd name="T21" fmla="*/ 117 h 137"/>
              <a:gd name="T22" fmla="*/ 1 w 36"/>
              <a:gd name="T23" fmla="*/ 116 h 137"/>
              <a:gd name="T24" fmla="*/ 30 w 36"/>
              <a:gd name="T25" fmla="*/ 97 h 137"/>
              <a:gd name="T26" fmla="*/ 34 w 36"/>
              <a:gd name="T27" fmla="*/ 96 h 137"/>
              <a:gd name="T28" fmla="*/ 34 w 36"/>
              <a:gd name="T29" fmla="*/ 95 h 137"/>
              <a:gd name="T30" fmla="*/ 35 w 36"/>
              <a:gd name="T31" fmla="*/ 94 h 137"/>
              <a:gd name="T32" fmla="*/ 36 w 36"/>
              <a:gd name="T33" fmla="*/ 94 h 137"/>
              <a:gd name="T34" fmla="*/ 35 w 36"/>
              <a:gd name="T35" fmla="*/ 72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" h="137">
                <a:moveTo>
                  <a:pt x="35" y="72"/>
                </a:moveTo>
                <a:cubicBezTo>
                  <a:pt x="14" y="63"/>
                  <a:pt x="14" y="63"/>
                  <a:pt x="14" y="63"/>
                </a:cubicBezTo>
                <a:cubicBezTo>
                  <a:pt x="14" y="63"/>
                  <a:pt x="13" y="62"/>
                  <a:pt x="13" y="62"/>
                </a:cubicBezTo>
                <a:cubicBezTo>
                  <a:pt x="11" y="44"/>
                  <a:pt x="11" y="44"/>
                  <a:pt x="11" y="44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19"/>
                </a:cubicBezTo>
                <a:cubicBezTo>
                  <a:pt x="31" y="0"/>
                  <a:pt x="31" y="0"/>
                  <a:pt x="31" y="0"/>
                </a:cubicBezTo>
                <a:moveTo>
                  <a:pt x="7" y="137"/>
                </a:moveTo>
                <a:cubicBezTo>
                  <a:pt x="6" y="134"/>
                  <a:pt x="6" y="134"/>
                  <a:pt x="6" y="134"/>
                </a:cubicBezTo>
                <a:cubicBezTo>
                  <a:pt x="5" y="130"/>
                  <a:pt x="5" y="130"/>
                  <a:pt x="5" y="130"/>
                </a:cubicBezTo>
                <a:cubicBezTo>
                  <a:pt x="1" y="117"/>
                  <a:pt x="1" y="117"/>
                  <a:pt x="1" y="117"/>
                </a:cubicBezTo>
                <a:cubicBezTo>
                  <a:pt x="0" y="116"/>
                  <a:pt x="1" y="116"/>
                  <a:pt x="1" y="116"/>
                </a:cubicBezTo>
                <a:cubicBezTo>
                  <a:pt x="30" y="97"/>
                  <a:pt x="30" y="97"/>
                  <a:pt x="30" y="97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5"/>
                  <a:pt x="34" y="95"/>
                  <a:pt x="34" y="95"/>
                </a:cubicBezTo>
                <a:cubicBezTo>
                  <a:pt x="34" y="95"/>
                  <a:pt x="34" y="94"/>
                  <a:pt x="35" y="94"/>
                </a:cubicBezTo>
                <a:cubicBezTo>
                  <a:pt x="36" y="94"/>
                  <a:pt x="36" y="94"/>
                  <a:pt x="36" y="94"/>
                </a:cubicBezTo>
                <a:cubicBezTo>
                  <a:pt x="35" y="72"/>
                  <a:pt x="35" y="72"/>
                  <a:pt x="35" y="72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109"/>
          <p:cNvSpPr>
            <a:spLocks/>
          </p:cNvSpPr>
          <p:nvPr/>
        </p:nvSpPr>
        <p:spPr bwMode="auto">
          <a:xfrm>
            <a:off x="5040314" y="6376988"/>
            <a:ext cx="63500" cy="217488"/>
          </a:xfrm>
          <a:custGeom>
            <a:avLst/>
            <a:gdLst>
              <a:gd name="T0" fmla="*/ 0 w 28"/>
              <a:gd name="T1" fmla="*/ 0 h 95"/>
              <a:gd name="T2" fmla="*/ 1 w 28"/>
              <a:gd name="T3" fmla="*/ 1 h 95"/>
              <a:gd name="T4" fmla="*/ 27 w 28"/>
              <a:gd name="T5" fmla="*/ 67 h 95"/>
              <a:gd name="T6" fmla="*/ 27 w 28"/>
              <a:gd name="T7" fmla="*/ 68 h 95"/>
              <a:gd name="T8" fmla="*/ 6 w 28"/>
              <a:gd name="T9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95">
                <a:moveTo>
                  <a:pt x="0" y="0"/>
                </a:moveTo>
                <a:cubicBezTo>
                  <a:pt x="0" y="0"/>
                  <a:pt x="1" y="1"/>
                  <a:pt x="1" y="1"/>
                </a:cubicBezTo>
                <a:cubicBezTo>
                  <a:pt x="27" y="67"/>
                  <a:pt x="27" y="67"/>
                  <a:pt x="27" y="67"/>
                </a:cubicBezTo>
                <a:cubicBezTo>
                  <a:pt x="28" y="68"/>
                  <a:pt x="28" y="68"/>
                  <a:pt x="27" y="68"/>
                </a:cubicBezTo>
                <a:cubicBezTo>
                  <a:pt x="6" y="95"/>
                  <a:pt x="6" y="95"/>
                  <a:pt x="6" y="95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110"/>
          <p:cNvSpPr>
            <a:spLocks noEditPoints="1"/>
          </p:cNvSpPr>
          <p:nvPr/>
        </p:nvSpPr>
        <p:spPr bwMode="auto">
          <a:xfrm>
            <a:off x="5216526" y="4073525"/>
            <a:ext cx="396875" cy="501650"/>
          </a:xfrm>
          <a:custGeom>
            <a:avLst/>
            <a:gdLst>
              <a:gd name="T0" fmla="*/ 173 w 173"/>
              <a:gd name="T1" fmla="*/ 69 h 219"/>
              <a:gd name="T2" fmla="*/ 133 w 173"/>
              <a:gd name="T3" fmla="*/ 42 h 219"/>
              <a:gd name="T4" fmla="*/ 114 w 173"/>
              <a:gd name="T5" fmla="*/ 42 h 219"/>
              <a:gd name="T6" fmla="*/ 114 w 173"/>
              <a:gd name="T7" fmla="*/ 41 h 219"/>
              <a:gd name="T8" fmla="*/ 43 w 173"/>
              <a:gd name="T9" fmla="*/ 6 h 219"/>
              <a:gd name="T10" fmla="*/ 43 w 173"/>
              <a:gd name="T11" fmla="*/ 5 h 219"/>
              <a:gd name="T12" fmla="*/ 42 w 173"/>
              <a:gd name="T13" fmla="*/ 0 h 219"/>
              <a:gd name="T14" fmla="*/ 0 w 173"/>
              <a:gd name="T15" fmla="*/ 219 h 219"/>
              <a:gd name="T16" fmla="*/ 63 w 173"/>
              <a:gd name="T17" fmla="*/ 176 h 219"/>
              <a:gd name="T18" fmla="*/ 64 w 173"/>
              <a:gd name="T19" fmla="*/ 176 h 219"/>
              <a:gd name="T20" fmla="*/ 80 w 173"/>
              <a:gd name="T21" fmla="*/ 184 h 219"/>
              <a:gd name="T22" fmla="*/ 86 w 173"/>
              <a:gd name="T23" fmla="*/ 183 h 219"/>
              <a:gd name="T24" fmla="*/ 88 w 173"/>
              <a:gd name="T25" fmla="*/ 182 h 219"/>
              <a:gd name="T26" fmla="*/ 111 w 173"/>
              <a:gd name="T27" fmla="*/ 174 h 219"/>
              <a:gd name="T28" fmla="*/ 112 w 173"/>
              <a:gd name="T29" fmla="*/ 173 h 219"/>
              <a:gd name="T30" fmla="*/ 113 w 173"/>
              <a:gd name="T31" fmla="*/ 173 h 219"/>
              <a:gd name="T32" fmla="*/ 139 w 173"/>
              <a:gd name="T33" fmla="*/ 165 h 219"/>
              <a:gd name="T34" fmla="*/ 140 w 173"/>
              <a:gd name="T35" fmla="*/ 165 h 219"/>
              <a:gd name="T36" fmla="*/ 155 w 173"/>
              <a:gd name="T37" fmla="*/ 173 h 219"/>
              <a:gd name="T38" fmla="*/ 160 w 173"/>
              <a:gd name="T39" fmla="*/ 137 h 219"/>
              <a:gd name="T40" fmla="*/ 152 w 173"/>
              <a:gd name="T41" fmla="*/ 130 h 219"/>
              <a:gd name="T42" fmla="*/ 146 w 173"/>
              <a:gd name="T43" fmla="*/ 125 h 219"/>
              <a:gd name="T44" fmla="*/ 145 w 173"/>
              <a:gd name="T45" fmla="*/ 123 h 219"/>
              <a:gd name="T46" fmla="*/ 173 w 173"/>
              <a:gd name="T47" fmla="*/ 6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3" h="219">
                <a:moveTo>
                  <a:pt x="173" y="69"/>
                </a:moveTo>
                <a:cubicBezTo>
                  <a:pt x="133" y="42"/>
                  <a:pt x="133" y="42"/>
                  <a:pt x="133" y="42"/>
                </a:cubicBezTo>
                <a:cubicBezTo>
                  <a:pt x="114" y="42"/>
                  <a:pt x="114" y="42"/>
                  <a:pt x="114" y="42"/>
                </a:cubicBezTo>
                <a:cubicBezTo>
                  <a:pt x="114" y="42"/>
                  <a:pt x="114" y="42"/>
                  <a:pt x="114" y="41"/>
                </a:cubicBezTo>
                <a:cubicBezTo>
                  <a:pt x="43" y="6"/>
                  <a:pt x="43" y="6"/>
                  <a:pt x="43" y="6"/>
                </a:cubicBezTo>
                <a:cubicBezTo>
                  <a:pt x="43" y="6"/>
                  <a:pt x="43" y="6"/>
                  <a:pt x="43" y="5"/>
                </a:cubicBezTo>
                <a:cubicBezTo>
                  <a:pt x="42" y="0"/>
                  <a:pt x="42" y="0"/>
                  <a:pt x="42" y="0"/>
                </a:cubicBezTo>
                <a:moveTo>
                  <a:pt x="0" y="219"/>
                </a:moveTo>
                <a:cubicBezTo>
                  <a:pt x="63" y="176"/>
                  <a:pt x="63" y="176"/>
                  <a:pt x="63" y="176"/>
                </a:cubicBezTo>
                <a:cubicBezTo>
                  <a:pt x="64" y="176"/>
                  <a:pt x="64" y="176"/>
                  <a:pt x="64" y="176"/>
                </a:cubicBezTo>
                <a:cubicBezTo>
                  <a:pt x="80" y="184"/>
                  <a:pt x="80" y="184"/>
                  <a:pt x="80" y="184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8" y="182"/>
                  <a:pt x="88" y="182"/>
                  <a:pt x="88" y="182"/>
                </a:cubicBezTo>
                <a:cubicBezTo>
                  <a:pt x="111" y="174"/>
                  <a:pt x="111" y="174"/>
                  <a:pt x="111" y="174"/>
                </a:cubicBezTo>
                <a:cubicBezTo>
                  <a:pt x="112" y="173"/>
                  <a:pt x="112" y="173"/>
                  <a:pt x="112" y="173"/>
                </a:cubicBezTo>
                <a:cubicBezTo>
                  <a:pt x="112" y="173"/>
                  <a:pt x="113" y="173"/>
                  <a:pt x="113" y="173"/>
                </a:cubicBezTo>
                <a:cubicBezTo>
                  <a:pt x="139" y="165"/>
                  <a:pt x="139" y="165"/>
                  <a:pt x="139" y="165"/>
                </a:cubicBezTo>
                <a:cubicBezTo>
                  <a:pt x="140" y="164"/>
                  <a:pt x="140" y="165"/>
                  <a:pt x="140" y="165"/>
                </a:cubicBezTo>
                <a:cubicBezTo>
                  <a:pt x="155" y="173"/>
                  <a:pt x="155" y="173"/>
                  <a:pt x="155" y="173"/>
                </a:cubicBezTo>
                <a:cubicBezTo>
                  <a:pt x="160" y="137"/>
                  <a:pt x="160" y="137"/>
                  <a:pt x="160" y="137"/>
                </a:cubicBezTo>
                <a:cubicBezTo>
                  <a:pt x="152" y="130"/>
                  <a:pt x="152" y="130"/>
                  <a:pt x="152" y="130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5" y="124"/>
                  <a:pt x="145" y="124"/>
                  <a:pt x="145" y="123"/>
                </a:cubicBezTo>
                <a:cubicBezTo>
                  <a:pt x="173" y="69"/>
                  <a:pt x="173" y="69"/>
                  <a:pt x="173" y="69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111"/>
          <p:cNvSpPr>
            <a:spLocks/>
          </p:cNvSpPr>
          <p:nvPr/>
        </p:nvSpPr>
        <p:spPr bwMode="auto">
          <a:xfrm>
            <a:off x="5143501" y="1990725"/>
            <a:ext cx="92075" cy="104775"/>
          </a:xfrm>
          <a:custGeom>
            <a:avLst/>
            <a:gdLst>
              <a:gd name="T0" fmla="*/ 0 w 40"/>
              <a:gd name="T1" fmla="*/ 0 h 46"/>
              <a:gd name="T2" fmla="*/ 5 w 40"/>
              <a:gd name="T3" fmla="*/ 4 h 46"/>
              <a:gd name="T4" fmla="*/ 5 w 40"/>
              <a:gd name="T5" fmla="*/ 5 h 46"/>
              <a:gd name="T6" fmla="*/ 15 w 40"/>
              <a:gd name="T7" fmla="*/ 45 h 46"/>
              <a:gd name="T8" fmla="*/ 33 w 40"/>
              <a:gd name="T9" fmla="*/ 45 h 46"/>
              <a:gd name="T10" fmla="*/ 38 w 40"/>
              <a:gd name="T11" fmla="*/ 46 h 46"/>
              <a:gd name="T12" fmla="*/ 39 w 40"/>
              <a:gd name="T13" fmla="*/ 46 h 46"/>
              <a:gd name="T14" fmla="*/ 40 w 40"/>
              <a:gd name="T15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" h="46">
                <a:moveTo>
                  <a:pt x="0" y="0"/>
                </a:move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5"/>
                  <a:pt x="5" y="5"/>
                </a:cubicBezTo>
                <a:cubicBezTo>
                  <a:pt x="15" y="45"/>
                  <a:pt x="15" y="45"/>
                  <a:pt x="15" y="45"/>
                </a:cubicBezTo>
                <a:cubicBezTo>
                  <a:pt x="33" y="45"/>
                  <a:pt x="33" y="45"/>
                  <a:pt x="33" y="45"/>
                </a:cubicBezTo>
                <a:cubicBezTo>
                  <a:pt x="38" y="46"/>
                  <a:pt x="38" y="46"/>
                  <a:pt x="38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40" y="46"/>
                  <a:pt x="40" y="46"/>
                  <a:pt x="40" y="46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112"/>
          <p:cNvSpPr>
            <a:spLocks noEditPoints="1"/>
          </p:cNvSpPr>
          <p:nvPr/>
        </p:nvSpPr>
        <p:spPr bwMode="auto">
          <a:xfrm>
            <a:off x="6419851" y="2425700"/>
            <a:ext cx="738188" cy="817563"/>
          </a:xfrm>
          <a:custGeom>
            <a:avLst/>
            <a:gdLst>
              <a:gd name="T0" fmla="*/ 0 w 323"/>
              <a:gd name="T1" fmla="*/ 252 h 357"/>
              <a:gd name="T2" fmla="*/ 10 w 323"/>
              <a:gd name="T3" fmla="*/ 249 h 357"/>
              <a:gd name="T4" fmla="*/ 9 w 323"/>
              <a:gd name="T5" fmla="*/ 238 h 357"/>
              <a:gd name="T6" fmla="*/ 8 w 323"/>
              <a:gd name="T7" fmla="*/ 234 h 357"/>
              <a:gd name="T8" fmla="*/ 9 w 323"/>
              <a:gd name="T9" fmla="*/ 232 h 357"/>
              <a:gd name="T10" fmla="*/ 13 w 323"/>
              <a:gd name="T11" fmla="*/ 230 h 357"/>
              <a:gd name="T12" fmla="*/ 29 w 323"/>
              <a:gd name="T13" fmla="*/ 222 h 357"/>
              <a:gd name="T14" fmla="*/ 30 w 323"/>
              <a:gd name="T15" fmla="*/ 222 h 357"/>
              <a:gd name="T16" fmla="*/ 38 w 323"/>
              <a:gd name="T17" fmla="*/ 230 h 357"/>
              <a:gd name="T18" fmla="*/ 50 w 323"/>
              <a:gd name="T19" fmla="*/ 229 h 357"/>
              <a:gd name="T20" fmla="*/ 67 w 323"/>
              <a:gd name="T21" fmla="*/ 228 h 357"/>
              <a:gd name="T22" fmla="*/ 68 w 323"/>
              <a:gd name="T23" fmla="*/ 228 h 357"/>
              <a:gd name="T24" fmla="*/ 72 w 323"/>
              <a:gd name="T25" fmla="*/ 236 h 357"/>
              <a:gd name="T26" fmla="*/ 87 w 323"/>
              <a:gd name="T27" fmla="*/ 263 h 357"/>
              <a:gd name="T28" fmla="*/ 87 w 323"/>
              <a:gd name="T29" fmla="*/ 264 h 357"/>
              <a:gd name="T30" fmla="*/ 82 w 323"/>
              <a:gd name="T31" fmla="*/ 281 h 357"/>
              <a:gd name="T32" fmla="*/ 81 w 323"/>
              <a:gd name="T33" fmla="*/ 284 h 357"/>
              <a:gd name="T34" fmla="*/ 110 w 323"/>
              <a:gd name="T35" fmla="*/ 299 h 357"/>
              <a:gd name="T36" fmla="*/ 111 w 323"/>
              <a:gd name="T37" fmla="*/ 299 h 357"/>
              <a:gd name="T38" fmla="*/ 113 w 323"/>
              <a:gd name="T39" fmla="*/ 331 h 357"/>
              <a:gd name="T40" fmla="*/ 113 w 323"/>
              <a:gd name="T41" fmla="*/ 331 h 357"/>
              <a:gd name="T42" fmla="*/ 108 w 323"/>
              <a:gd name="T43" fmla="*/ 352 h 357"/>
              <a:gd name="T44" fmla="*/ 114 w 323"/>
              <a:gd name="T45" fmla="*/ 357 h 357"/>
              <a:gd name="T46" fmla="*/ 141 w 323"/>
              <a:gd name="T47" fmla="*/ 334 h 357"/>
              <a:gd name="T48" fmla="*/ 162 w 323"/>
              <a:gd name="T49" fmla="*/ 316 h 357"/>
              <a:gd name="T50" fmla="*/ 163 w 323"/>
              <a:gd name="T51" fmla="*/ 316 h 357"/>
              <a:gd name="T52" fmla="*/ 174 w 323"/>
              <a:gd name="T53" fmla="*/ 319 h 357"/>
              <a:gd name="T54" fmla="*/ 175 w 323"/>
              <a:gd name="T55" fmla="*/ 320 h 357"/>
              <a:gd name="T56" fmla="*/ 178 w 323"/>
              <a:gd name="T57" fmla="*/ 337 h 357"/>
              <a:gd name="T58" fmla="*/ 199 w 323"/>
              <a:gd name="T59" fmla="*/ 339 h 357"/>
              <a:gd name="T60" fmla="*/ 278 w 323"/>
              <a:gd name="T61" fmla="*/ 347 h 357"/>
              <a:gd name="T62" fmla="*/ 280 w 323"/>
              <a:gd name="T63" fmla="*/ 347 h 357"/>
              <a:gd name="T64" fmla="*/ 306 w 323"/>
              <a:gd name="T65" fmla="*/ 350 h 357"/>
              <a:gd name="T66" fmla="*/ 180 w 323"/>
              <a:gd name="T67" fmla="*/ 1 h 357"/>
              <a:gd name="T68" fmla="*/ 169 w 323"/>
              <a:gd name="T69" fmla="*/ 1 h 357"/>
              <a:gd name="T70" fmla="*/ 156 w 323"/>
              <a:gd name="T71" fmla="*/ 0 h 357"/>
              <a:gd name="T72" fmla="*/ 146 w 323"/>
              <a:gd name="T73" fmla="*/ 0 h 357"/>
              <a:gd name="T74" fmla="*/ 142 w 323"/>
              <a:gd name="T75" fmla="*/ 14 h 357"/>
              <a:gd name="T76" fmla="*/ 323 w 323"/>
              <a:gd name="T77" fmla="*/ 163 h 357"/>
              <a:gd name="T78" fmla="*/ 298 w 323"/>
              <a:gd name="T79" fmla="*/ 139 h 357"/>
              <a:gd name="T80" fmla="*/ 272 w 323"/>
              <a:gd name="T81" fmla="*/ 110 h 357"/>
              <a:gd name="T82" fmla="*/ 257 w 323"/>
              <a:gd name="T83" fmla="*/ 95 h 357"/>
              <a:gd name="T84" fmla="*/ 254 w 323"/>
              <a:gd name="T85" fmla="*/ 92 h 357"/>
              <a:gd name="T86" fmla="*/ 254 w 323"/>
              <a:gd name="T87" fmla="*/ 91 h 357"/>
              <a:gd name="T88" fmla="*/ 257 w 323"/>
              <a:gd name="T89" fmla="*/ 69 h 357"/>
              <a:gd name="T90" fmla="*/ 258 w 323"/>
              <a:gd name="T91" fmla="*/ 62 h 357"/>
              <a:gd name="T92" fmla="*/ 233 w 323"/>
              <a:gd name="T93" fmla="*/ 48 h 357"/>
              <a:gd name="T94" fmla="*/ 233 w 323"/>
              <a:gd name="T95" fmla="*/ 47 h 357"/>
              <a:gd name="T96" fmla="*/ 233 w 323"/>
              <a:gd name="T97" fmla="*/ 47 h 357"/>
              <a:gd name="T98" fmla="*/ 237 w 323"/>
              <a:gd name="T99" fmla="*/ 40 h 357"/>
              <a:gd name="T100" fmla="*/ 238 w 323"/>
              <a:gd name="T101" fmla="*/ 38 h 357"/>
              <a:gd name="T102" fmla="*/ 235 w 323"/>
              <a:gd name="T103" fmla="*/ 41 h 357"/>
              <a:gd name="T104" fmla="*/ 234 w 323"/>
              <a:gd name="T105" fmla="*/ 41 h 357"/>
              <a:gd name="T106" fmla="*/ 233 w 323"/>
              <a:gd name="T107" fmla="*/ 40 h 357"/>
              <a:gd name="T108" fmla="*/ 230 w 323"/>
              <a:gd name="T109" fmla="*/ 29 h 357"/>
              <a:gd name="T110" fmla="*/ 214 w 323"/>
              <a:gd name="T111" fmla="*/ 45 h 357"/>
              <a:gd name="T112" fmla="*/ 213 w 323"/>
              <a:gd name="T113" fmla="*/ 45 h 357"/>
              <a:gd name="T114" fmla="*/ 213 w 323"/>
              <a:gd name="T115" fmla="*/ 44 h 357"/>
              <a:gd name="T116" fmla="*/ 211 w 323"/>
              <a:gd name="T117" fmla="*/ 31 h 357"/>
              <a:gd name="T118" fmla="*/ 209 w 323"/>
              <a:gd name="T119" fmla="*/ 12 h 357"/>
              <a:gd name="T120" fmla="*/ 199 w 323"/>
              <a:gd name="T121" fmla="*/ 9 h 357"/>
              <a:gd name="T122" fmla="*/ 197 w 323"/>
              <a:gd name="T123" fmla="*/ 8 h 357"/>
              <a:gd name="T124" fmla="*/ 180 w 323"/>
              <a:gd name="T125" fmla="*/ 1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3" h="357">
                <a:moveTo>
                  <a:pt x="0" y="252"/>
                </a:moveTo>
                <a:cubicBezTo>
                  <a:pt x="10" y="249"/>
                  <a:pt x="10" y="249"/>
                  <a:pt x="10" y="249"/>
                </a:cubicBezTo>
                <a:cubicBezTo>
                  <a:pt x="9" y="238"/>
                  <a:pt x="9" y="238"/>
                  <a:pt x="9" y="238"/>
                </a:cubicBezTo>
                <a:cubicBezTo>
                  <a:pt x="8" y="234"/>
                  <a:pt x="8" y="234"/>
                  <a:pt x="8" y="234"/>
                </a:cubicBezTo>
                <a:cubicBezTo>
                  <a:pt x="8" y="233"/>
                  <a:pt x="8" y="233"/>
                  <a:pt x="9" y="232"/>
                </a:cubicBezTo>
                <a:cubicBezTo>
                  <a:pt x="13" y="230"/>
                  <a:pt x="13" y="230"/>
                  <a:pt x="13" y="230"/>
                </a:cubicBezTo>
                <a:cubicBezTo>
                  <a:pt x="29" y="222"/>
                  <a:pt x="29" y="222"/>
                  <a:pt x="29" y="222"/>
                </a:cubicBezTo>
                <a:cubicBezTo>
                  <a:pt x="30" y="221"/>
                  <a:pt x="30" y="221"/>
                  <a:pt x="30" y="222"/>
                </a:cubicBezTo>
                <a:cubicBezTo>
                  <a:pt x="38" y="230"/>
                  <a:pt x="38" y="230"/>
                  <a:pt x="38" y="230"/>
                </a:cubicBezTo>
                <a:cubicBezTo>
                  <a:pt x="50" y="229"/>
                  <a:pt x="50" y="229"/>
                  <a:pt x="50" y="229"/>
                </a:cubicBezTo>
                <a:cubicBezTo>
                  <a:pt x="67" y="228"/>
                  <a:pt x="67" y="228"/>
                  <a:pt x="67" y="228"/>
                </a:cubicBezTo>
                <a:cubicBezTo>
                  <a:pt x="67" y="228"/>
                  <a:pt x="68" y="228"/>
                  <a:pt x="68" y="228"/>
                </a:cubicBezTo>
                <a:cubicBezTo>
                  <a:pt x="72" y="236"/>
                  <a:pt x="72" y="236"/>
                  <a:pt x="72" y="236"/>
                </a:cubicBezTo>
                <a:cubicBezTo>
                  <a:pt x="87" y="263"/>
                  <a:pt x="87" y="263"/>
                  <a:pt x="87" y="263"/>
                </a:cubicBezTo>
                <a:cubicBezTo>
                  <a:pt x="87" y="263"/>
                  <a:pt x="87" y="263"/>
                  <a:pt x="87" y="264"/>
                </a:cubicBezTo>
                <a:cubicBezTo>
                  <a:pt x="82" y="281"/>
                  <a:pt x="82" y="281"/>
                  <a:pt x="82" y="281"/>
                </a:cubicBezTo>
                <a:cubicBezTo>
                  <a:pt x="81" y="284"/>
                  <a:pt x="81" y="284"/>
                  <a:pt x="81" y="284"/>
                </a:cubicBezTo>
                <a:cubicBezTo>
                  <a:pt x="110" y="299"/>
                  <a:pt x="110" y="299"/>
                  <a:pt x="110" y="299"/>
                </a:cubicBezTo>
                <a:cubicBezTo>
                  <a:pt x="111" y="299"/>
                  <a:pt x="111" y="299"/>
                  <a:pt x="111" y="299"/>
                </a:cubicBezTo>
                <a:cubicBezTo>
                  <a:pt x="113" y="331"/>
                  <a:pt x="113" y="331"/>
                  <a:pt x="113" y="331"/>
                </a:cubicBezTo>
                <a:cubicBezTo>
                  <a:pt x="113" y="331"/>
                  <a:pt x="113" y="331"/>
                  <a:pt x="113" y="331"/>
                </a:cubicBezTo>
                <a:cubicBezTo>
                  <a:pt x="108" y="352"/>
                  <a:pt x="108" y="352"/>
                  <a:pt x="108" y="352"/>
                </a:cubicBezTo>
                <a:cubicBezTo>
                  <a:pt x="114" y="357"/>
                  <a:pt x="114" y="357"/>
                  <a:pt x="114" y="357"/>
                </a:cubicBezTo>
                <a:cubicBezTo>
                  <a:pt x="141" y="334"/>
                  <a:pt x="141" y="334"/>
                  <a:pt x="141" y="334"/>
                </a:cubicBezTo>
                <a:cubicBezTo>
                  <a:pt x="162" y="316"/>
                  <a:pt x="162" y="316"/>
                  <a:pt x="162" y="316"/>
                </a:cubicBezTo>
                <a:cubicBezTo>
                  <a:pt x="162" y="316"/>
                  <a:pt x="162" y="316"/>
                  <a:pt x="163" y="316"/>
                </a:cubicBezTo>
                <a:cubicBezTo>
                  <a:pt x="174" y="319"/>
                  <a:pt x="174" y="319"/>
                  <a:pt x="174" y="319"/>
                </a:cubicBezTo>
                <a:cubicBezTo>
                  <a:pt x="175" y="319"/>
                  <a:pt x="175" y="319"/>
                  <a:pt x="175" y="320"/>
                </a:cubicBezTo>
                <a:cubicBezTo>
                  <a:pt x="178" y="337"/>
                  <a:pt x="178" y="337"/>
                  <a:pt x="178" y="337"/>
                </a:cubicBezTo>
                <a:cubicBezTo>
                  <a:pt x="199" y="339"/>
                  <a:pt x="199" y="339"/>
                  <a:pt x="199" y="339"/>
                </a:cubicBezTo>
                <a:cubicBezTo>
                  <a:pt x="278" y="347"/>
                  <a:pt x="278" y="347"/>
                  <a:pt x="278" y="347"/>
                </a:cubicBezTo>
                <a:cubicBezTo>
                  <a:pt x="280" y="347"/>
                  <a:pt x="280" y="347"/>
                  <a:pt x="280" y="347"/>
                </a:cubicBezTo>
                <a:cubicBezTo>
                  <a:pt x="306" y="350"/>
                  <a:pt x="306" y="350"/>
                  <a:pt x="306" y="350"/>
                </a:cubicBezTo>
                <a:moveTo>
                  <a:pt x="180" y="1"/>
                </a:moveTo>
                <a:cubicBezTo>
                  <a:pt x="169" y="1"/>
                  <a:pt x="169" y="1"/>
                  <a:pt x="169" y="1"/>
                </a:cubicBezTo>
                <a:cubicBezTo>
                  <a:pt x="156" y="0"/>
                  <a:pt x="156" y="0"/>
                  <a:pt x="156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2" y="14"/>
                  <a:pt x="142" y="14"/>
                  <a:pt x="142" y="14"/>
                </a:cubicBezTo>
                <a:moveTo>
                  <a:pt x="323" y="163"/>
                </a:moveTo>
                <a:cubicBezTo>
                  <a:pt x="298" y="139"/>
                  <a:pt x="298" y="139"/>
                  <a:pt x="298" y="139"/>
                </a:cubicBezTo>
                <a:cubicBezTo>
                  <a:pt x="272" y="110"/>
                  <a:pt x="272" y="110"/>
                  <a:pt x="272" y="110"/>
                </a:cubicBezTo>
                <a:cubicBezTo>
                  <a:pt x="257" y="95"/>
                  <a:pt x="257" y="95"/>
                  <a:pt x="257" y="95"/>
                </a:cubicBezTo>
                <a:cubicBezTo>
                  <a:pt x="254" y="92"/>
                  <a:pt x="254" y="92"/>
                  <a:pt x="254" y="92"/>
                </a:cubicBezTo>
                <a:cubicBezTo>
                  <a:pt x="254" y="91"/>
                  <a:pt x="254" y="91"/>
                  <a:pt x="254" y="91"/>
                </a:cubicBezTo>
                <a:cubicBezTo>
                  <a:pt x="257" y="69"/>
                  <a:pt x="257" y="69"/>
                  <a:pt x="257" y="69"/>
                </a:cubicBezTo>
                <a:cubicBezTo>
                  <a:pt x="258" y="62"/>
                  <a:pt x="258" y="62"/>
                  <a:pt x="258" y="62"/>
                </a:cubicBezTo>
                <a:cubicBezTo>
                  <a:pt x="233" y="48"/>
                  <a:pt x="233" y="48"/>
                  <a:pt x="233" y="48"/>
                </a:cubicBezTo>
                <a:cubicBezTo>
                  <a:pt x="233" y="48"/>
                  <a:pt x="233" y="48"/>
                  <a:pt x="233" y="47"/>
                </a:cubicBezTo>
                <a:cubicBezTo>
                  <a:pt x="233" y="47"/>
                  <a:pt x="233" y="47"/>
                  <a:pt x="233" y="47"/>
                </a:cubicBezTo>
                <a:cubicBezTo>
                  <a:pt x="237" y="40"/>
                  <a:pt x="237" y="40"/>
                  <a:pt x="237" y="40"/>
                </a:cubicBezTo>
                <a:cubicBezTo>
                  <a:pt x="238" y="38"/>
                  <a:pt x="238" y="38"/>
                  <a:pt x="238" y="38"/>
                </a:cubicBezTo>
                <a:cubicBezTo>
                  <a:pt x="235" y="41"/>
                  <a:pt x="235" y="41"/>
                  <a:pt x="235" y="41"/>
                </a:cubicBezTo>
                <a:cubicBezTo>
                  <a:pt x="234" y="41"/>
                  <a:pt x="234" y="41"/>
                  <a:pt x="234" y="41"/>
                </a:cubicBezTo>
                <a:cubicBezTo>
                  <a:pt x="233" y="41"/>
                  <a:pt x="233" y="40"/>
                  <a:pt x="233" y="40"/>
                </a:cubicBezTo>
                <a:cubicBezTo>
                  <a:pt x="230" y="29"/>
                  <a:pt x="230" y="29"/>
                  <a:pt x="230" y="29"/>
                </a:cubicBezTo>
                <a:cubicBezTo>
                  <a:pt x="214" y="45"/>
                  <a:pt x="214" y="45"/>
                  <a:pt x="214" y="45"/>
                </a:cubicBezTo>
                <a:cubicBezTo>
                  <a:pt x="214" y="45"/>
                  <a:pt x="214" y="45"/>
                  <a:pt x="213" y="45"/>
                </a:cubicBezTo>
                <a:cubicBezTo>
                  <a:pt x="213" y="45"/>
                  <a:pt x="213" y="44"/>
                  <a:pt x="213" y="44"/>
                </a:cubicBezTo>
                <a:cubicBezTo>
                  <a:pt x="211" y="31"/>
                  <a:pt x="211" y="31"/>
                  <a:pt x="211" y="31"/>
                </a:cubicBezTo>
                <a:cubicBezTo>
                  <a:pt x="209" y="12"/>
                  <a:pt x="209" y="12"/>
                  <a:pt x="209" y="12"/>
                </a:cubicBezTo>
                <a:cubicBezTo>
                  <a:pt x="199" y="9"/>
                  <a:pt x="199" y="9"/>
                  <a:pt x="199" y="9"/>
                </a:cubicBezTo>
                <a:cubicBezTo>
                  <a:pt x="197" y="8"/>
                  <a:pt x="197" y="8"/>
                  <a:pt x="197" y="8"/>
                </a:cubicBezTo>
                <a:cubicBezTo>
                  <a:pt x="180" y="1"/>
                  <a:pt x="180" y="1"/>
                  <a:pt x="180" y="1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113"/>
          <p:cNvSpPr>
            <a:spLocks noEditPoints="1"/>
          </p:cNvSpPr>
          <p:nvPr/>
        </p:nvSpPr>
        <p:spPr bwMode="auto">
          <a:xfrm>
            <a:off x="6065839" y="1417638"/>
            <a:ext cx="336550" cy="149226"/>
          </a:xfrm>
          <a:custGeom>
            <a:avLst/>
            <a:gdLst>
              <a:gd name="T0" fmla="*/ 73 w 147"/>
              <a:gd name="T1" fmla="*/ 39 h 39"/>
              <a:gd name="T2" fmla="*/ 66 w 147"/>
              <a:gd name="T3" fmla="*/ 38 h 39"/>
              <a:gd name="T4" fmla="*/ 65 w 147"/>
              <a:gd name="T5" fmla="*/ 36 h 39"/>
              <a:gd name="T6" fmla="*/ 67 w 147"/>
              <a:gd name="T7" fmla="*/ 25 h 39"/>
              <a:gd name="T8" fmla="*/ 49 w 147"/>
              <a:gd name="T9" fmla="*/ 14 h 39"/>
              <a:gd name="T10" fmla="*/ 45 w 147"/>
              <a:gd name="T11" fmla="*/ 12 h 39"/>
              <a:gd name="T12" fmla="*/ 40 w 147"/>
              <a:gd name="T13" fmla="*/ 9 h 39"/>
              <a:gd name="T14" fmla="*/ 13 w 147"/>
              <a:gd name="T15" fmla="*/ 13 h 39"/>
              <a:gd name="T16" fmla="*/ 7 w 147"/>
              <a:gd name="T17" fmla="*/ 14 h 39"/>
              <a:gd name="T18" fmla="*/ 6 w 147"/>
              <a:gd name="T19" fmla="*/ 14 h 39"/>
              <a:gd name="T20" fmla="*/ 0 w 147"/>
              <a:gd name="T21" fmla="*/ 0 h 39"/>
              <a:gd name="T22" fmla="*/ 147 w 147"/>
              <a:gd name="T23" fmla="*/ 23 h 39"/>
              <a:gd name="T24" fmla="*/ 124 w 147"/>
              <a:gd name="T25" fmla="*/ 36 h 39"/>
              <a:gd name="T26" fmla="*/ 124 w 147"/>
              <a:gd name="T27" fmla="*/ 37 h 39"/>
              <a:gd name="T28" fmla="*/ 115 w 147"/>
              <a:gd name="T29" fmla="*/ 36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7" h="39">
                <a:moveTo>
                  <a:pt x="73" y="39"/>
                </a:moveTo>
                <a:cubicBezTo>
                  <a:pt x="66" y="38"/>
                  <a:pt x="66" y="38"/>
                  <a:pt x="66" y="38"/>
                </a:cubicBezTo>
                <a:cubicBezTo>
                  <a:pt x="65" y="38"/>
                  <a:pt x="65" y="37"/>
                  <a:pt x="65" y="36"/>
                </a:cubicBezTo>
                <a:cubicBezTo>
                  <a:pt x="67" y="25"/>
                  <a:pt x="67" y="25"/>
                  <a:pt x="67" y="25"/>
                </a:cubicBezTo>
                <a:cubicBezTo>
                  <a:pt x="49" y="14"/>
                  <a:pt x="49" y="14"/>
                  <a:pt x="49" y="14"/>
                </a:cubicBezTo>
                <a:cubicBezTo>
                  <a:pt x="45" y="12"/>
                  <a:pt x="45" y="12"/>
                  <a:pt x="45" y="12"/>
                </a:cubicBezTo>
                <a:cubicBezTo>
                  <a:pt x="40" y="9"/>
                  <a:pt x="40" y="9"/>
                  <a:pt x="40" y="9"/>
                </a:cubicBezTo>
                <a:cubicBezTo>
                  <a:pt x="13" y="13"/>
                  <a:pt x="13" y="13"/>
                  <a:pt x="13" y="13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4"/>
                  <a:pt x="6" y="14"/>
                  <a:pt x="6" y="14"/>
                </a:cubicBezTo>
                <a:cubicBezTo>
                  <a:pt x="0" y="0"/>
                  <a:pt x="0" y="0"/>
                  <a:pt x="0" y="0"/>
                </a:cubicBezTo>
                <a:moveTo>
                  <a:pt x="147" y="23"/>
                </a:moveTo>
                <a:cubicBezTo>
                  <a:pt x="124" y="36"/>
                  <a:pt x="124" y="36"/>
                  <a:pt x="124" y="36"/>
                </a:cubicBezTo>
                <a:cubicBezTo>
                  <a:pt x="124" y="37"/>
                  <a:pt x="124" y="37"/>
                  <a:pt x="124" y="37"/>
                </a:cubicBezTo>
                <a:cubicBezTo>
                  <a:pt x="115" y="36"/>
                  <a:pt x="115" y="36"/>
                  <a:pt x="115" y="36"/>
                </a:cubicBezTo>
              </a:path>
            </a:pathLst>
          </a:custGeom>
          <a:solidFill>
            <a:srgbClr val="FF0000"/>
          </a:solidFill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114"/>
          <p:cNvSpPr>
            <a:spLocks noEditPoints="1"/>
          </p:cNvSpPr>
          <p:nvPr/>
        </p:nvSpPr>
        <p:spPr bwMode="auto">
          <a:xfrm>
            <a:off x="6402389" y="1160463"/>
            <a:ext cx="165100" cy="368300"/>
          </a:xfrm>
          <a:custGeom>
            <a:avLst/>
            <a:gdLst>
              <a:gd name="T0" fmla="*/ 69 w 72"/>
              <a:gd name="T1" fmla="*/ 37 h 161"/>
              <a:gd name="T2" fmla="*/ 70 w 72"/>
              <a:gd name="T3" fmla="*/ 50 h 161"/>
              <a:gd name="T4" fmla="*/ 71 w 72"/>
              <a:gd name="T5" fmla="*/ 74 h 161"/>
              <a:gd name="T6" fmla="*/ 71 w 72"/>
              <a:gd name="T7" fmla="*/ 85 h 161"/>
              <a:gd name="T8" fmla="*/ 72 w 72"/>
              <a:gd name="T9" fmla="*/ 91 h 161"/>
              <a:gd name="T10" fmla="*/ 72 w 72"/>
              <a:gd name="T11" fmla="*/ 92 h 161"/>
              <a:gd name="T12" fmla="*/ 68 w 72"/>
              <a:gd name="T13" fmla="*/ 95 h 161"/>
              <a:gd name="T14" fmla="*/ 68 w 72"/>
              <a:gd name="T15" fmla="*/ 95 h 161"/>
              <a:gd name="T16" fmla="*/ 44 w 72"/>
              <a:gd name="T17" fmla="*/ 96 h 161"/>
              <a:gd name="T18" fmla="*/ 31 w 72"/>
              <a:gd name="T19" fmla="*/ 121 h 161"/>
              <a:gd name="T20" fmla="*/ 31 w 72"/>
              <a:gd name="T21" fmla="*/ 122 h 161"/>
              <a:gd name="T22" fmla="*/ 31 w 72"/>
              <a:gd name="T23" fmla="*/ 123 h 161"/>
              <a:gd name="T24" fmla="*/ 4 w 72"/>
              <a:gd name="T25" fmla="*/ 140 h 161"/>
              <a:gd name="T26" fmla="*/ 0 w 72"/>
              <a:gd name="T27" fmla="*/ 161 h 161"/>
              <a:gd name="T28" fmla="*/ 40 w 72"/>
              <a:gd name="T29" fmla="*/ 0 h 161"/>
              <a:gd name="T30" fmla="*/ 52 w 72"/>
              <a:gd name="T31" fmla="*/ 15 h 161"/>
              <a:gd name="T32" fmla="*/ 56 w 72"/>
              <a:gd name="T33" fmla="*/ 18 h 161"/>
              <a:gd name="T34" fmla="*/ 69 w 72"/>
              <a:gd name="T35" fmla="*/ 36 h 161"/>
              <a:gd name="T36" fmla="*/ 69 w 72"/>
              <a:gd name="T37" fmla="*/ 3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2" h="161">
                <a:moveTo>
                  <a:pt x="69" y="37"/>
                </a:moveTo>
                <a:cubicBezTo>
                  <a:pt x="70" y="50"/>
                  <a:pt x="70" y="50"/>
                  <a:pt x="70" y="50"/>
                </a:cubicBezTo>
                <a:cubicBezTo>
                  <a:pt x="71" y="74"/>
                  <a:pt x="71" y="74"/>
                  <a:pt x="71" y="74"/>
                </a:cubicBezTo>
                <a:cubicBezTo>
                  <a:pt x="71" y="85"/>
                  <a:pt x="71" y="85"/>
                  <a:pt x="71" y="85"/>
                </a:cubicBezTo>
                <a:cubicBezTo>
                  <a:pt x="72" y="91"/>
                  <a:pt x="72" y="91"/>
                  <a:pt x="72" y="91"/>
                </a:cubicBezTo>
                <a:cubicBezTo>
                  <a:pt x="72" y="91"/>
                  <a:pt x="72" y="92"/>
                  <a:pt x="72" y="92"/>
                </a:cubicBezTo>
                <a:cubicBezTo>
                  <a:pt x="68" y="95"/>
                  <a:pt x="68" y="95"/>
                  <a:pt x="68" y="95"/>
                </a:cubicBezTo>
                <a:cubicBezTo>
                  <a:pt x="68" y="95"/>
                  <a:pt x="68" y="95"/>
                  <a:pt x="68" y="95"/>
                </a:cubicBezTo>
                <a:cubicBezTo>
                  <a:pt x="44" y="96"/>
                  <a:pt x="44" y="96"/>
                  <a:pt x="44" y="96"/>
                </a:cubicBezTo>
                <a:cubicBezTo>
                  <a:pt x="31" y="121"/>
                  <a:pt x="31" y="121"/>
                  <a:pt x="31" y="121"/>
                </a:cubicBezTo>
                <a:cubicBezTo>
                  <a:pt x="31" y="122"/>
                  <a:pt x="31" y="122"/>
                  <a:pt x="31" y="122"/>
                </a:cubicBezTo>
                <a:cubicBezTo>
                  <a:pt x="31" y="123"/>
                  <a:pt x="31" y="123"/>
                  <a:pt x="31" y="123"/>
                </a:cubicBezTo>
                <a:cubicBezTo>
                  <a:pt x="4" y="140"/>
                  <a:pt x="4" y="140"/>
                  <a:pt x="4" y="140"/>
                </a:cubicBezTo>
                <a:cubicBezTo>
                  <a:pt x="0" y="161"/>
                  <a:pt x="0" y="161"/>
                  <a:pt x="0" y="161"/>
                </a:cubicBezTo>
                <a:moveTo>
                  <a:pt x="40" y="0"/>
                </a:moveTo>
                <a:cubicBezTo>
                  <a:pt x="52" y="15"/>
                  <a:pt x="52" y="15"/>
                  <a:pt x="52" y="15"/>
                </a:cubicBezTo>
                <a:cubicBezTo>
                  <a:pt x="56" y="18"/>
                  <a:pt x="56" y="18"/>
                  <a:pt x="56" y="18"/>
                </a:cubicBezTo>
                <a:cubicBezTo>
                  <a:pt x="69" y="36"/>
                  <a:pt x="69" y="36"/>
                  <a:pt x="69" y="36"/>
                </a:cubicBezTo>
                <a:cubicBezTo>
                  <a:pt x="69" y="36"/>
                  <a:pt x="69" y="36"/>
                  <a:pt x="69" y="37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115"/>
          <p:cNvSpPr>
            <a:spLocks/>
          </p:cNvSpPr>
          <p:nvPr/>
        </p:nvSpPr>
        <p:spPr bwMode="auto">
          <a:xfrm>
            <a:off x="6203951" y="931863"/>
            <a:ext cx="30163" cy="95250"/>
          </a:xfrm>
          <a:custGeom>
            <a:avLst/>
            <a:gdLst>
              <a:gd name="T0" fmla="*/ 0 w 13"/>
              <a:gd name="T1" fmla="*/ 42 h 42"/>
              <a:gd name="T2" fmla="*/ 3 w 13"/>
              <a:gd name="T3" fmla="*/ 1 h 42"/>
              <a:gd name="T4" fmla="*/ 3 w 13"/>
              <a:gd name="T5" fmla="*/ 0 h 42"/>
              <a:gd name="T6" fmla="*/ 4 w 13"/>
              <a:gd name="T7" fmla="*/ 0 h 42"/>
              <a:gd name="T8" fmla="*/ 13 w 13"/>
              <a:gd name="T9" fmla="*/ 3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42">
                <a:moveTo>
                  <a:pt x="0" y="42"/>
                </a:move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  <a:cubicBezTo>
                  <a:pt x="4" y="0"/>
                  <a:pt x="4" y="0"/>
                  <a:pt x="4" y="0"/>
                </a:cubicBezTo>
                <a:cubicBezTo>
                  <a:pt x="13" y="3"/>
                  <a:pt x="13" y="3"/>
                  <a:pt x="13" y="3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116"/>
          <p:cNvSpPr>
            <a:spLocks/>
          </p:cNvSpPr>
          <p:nvPr/>
        </p:nvSpPr>
        <p:spPr bwMode="auto">
          <a:xfrm>
            <a:off x="7615239" y="1174750"/>
            <a:ext cx="47625" cy="115888"/>
          </a:xfrm>
          <a:custGeom>
            <a:avLst/>
            <a:gdLst>
              <a:gd name="T0" fmla="*/ 21 w 21"/>
              <a:gd name="T1" fmla="*/ 0 h 51"/>
              <a:gd name="T2" fmla="*/ 6 w 21"/>
              <a:gd name="T3" fmla="*/ 18 h 51"/>
              <a:gd name="T4" fmla="*/ 4 w 21"/>
              <a:gd name="T5" fmla="*/ 20 h 51"/>
              <a:gd name="T6" fmla="*/ 0 w 21"/>
              <a:gd name="T7" fmla="*/ 51 h 51"/>
              <a:gd name="T8" fmla="*/ 9 w 21"/>
              <a:gd name="T9" fmla="*/ 45 h 51"/>
              <a:gd name="T10" fmla="*/ 10 w 21"/>
              <a:gd name="T11" fmla="*/ 45 h 51"/>
              <a:gd name="T12" fmla="*/ 16 w 21"/>
              <a:gd name="T13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51">
                <a:moveTo>
                  <a:pt x="21" y="0"/>
                </a:moveTo>
                <a:cubicBezTo>
                  <a:pt x="6" y="18"/>
                  <a:pt x="6" y="18"/>
                  <a:pt x="6" y="18"/>
                </a:cubicBezTo>
                <a:cubicBezTo>
                  <a:pt x="4" y="20"/>
                  <a:pt x="4" y="20"/>
                  <a:pt x="4" y="20"/>
                </a:cubicBezTo>
                <a:cubicBezTo>
                  <a:pt x="0" y="51"/>
                  <a:pt x="0" y="51"/>
                  <a:pt x="0" y="51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4"/>
                  <a:pt x="10" y="44"/>
                  <a:pt x="10" y="45"/>
                </a:cubicBezTo>
                <a:cubicBezTo>
                  <a:pt x="16" y="51"/>
                  <a:pt x="16" y="51"/>
                  <a:pt x="16" y="51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117"/>
          <p:cNvSpPr>
            <a:spLocks/>
          </p:cNvSpPr>
          <p:nvPr/>
        </p:nvSpPr>
        <p:spPr bwMode="auto">
          <a:xfrm>
            <a:off x="7202489" y="1963738"/>
            <a:ext cx="66675" cy="58738"/>
          </a:xfrm>
          <a:custGeom>
            <a:avLst/>
            <a:gdLst>
              <a:gd name="T0" fmla="*/ 42 w 42"/>
              <a:gd name="T1" fmla="*/ 0 h 37"/>
              <a:gd name="T2" fmla="*/ 29 w 42"/>
              <a:gd name="T3" fmla="*/ 14 h 37"/>
              <a:gd name="T4" fmla="*/ 3 w 42"/>
              <a:gd name="T5" fmla="*/ 23 h 37"/>
              <a:gd name="T6" fmla="*/ 0 w 42"/>
              <a:gd name="T7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37">
                <a:moveTo>
                  <a:pt x="42" y="0"/>
                </a:moveTo>
                <a:lnTo>
                  <a:pt x="29" y="14"/>
                </a:lnTo>
                <a:lnTo>
                  <a:pt x="3" y="23"/>
                </a:lnTo>
                <a:lnTo>
                  <a:pt x="0" y="37"/>
                </a:ln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118"/>
          <p:cNvSpPr>
            <a:spLocks/>
          </p:cNvSpPr>
          <p:nvPr/>
        </p:nvSpPr>
        <p:spPr bwMode="auto">
          <a:xfrm>
            <a:off x="4249739" y="6491288"/>
            <a:ext cx="1619250" cy="355600"/>
          </a:xfrm>
          <a:custGeom>
            <a:avLst/>
            <a:gdLst>
              <a:gd name="T0" fmla="*/ 22 w 707"/>
              <a:gd name="T1" fmla="*/ 6 h 155"/>
              <a:gd name="T2" fmla="*/ 1 w 707"/>
              <a:gd name="T3" fmla="*/ 58 h 155"/>
              <a:gd name="T4" fmla="*/ 2 w 707"/>
              <a:gd name="T5" fmla="*/ 59 h 155"/>
              <a:gd name="T6" fmla="*/ 24 w 707"/>
              <a:gd name="T7" fmla="*/ 54 h 155"/>
              <a:gd name="T8" fmla="*/ 47 w 707"/>
              <a:gd name="T9" fmla="*/ 62 h 155"/>
              <a:gd name="T10" fmla="*/ 49 w 707"/>
              <a:gd name="T11" fmla="*/ 63 h 155"/>
              <a:gd name="T12" fmla="*/ 48 w 707"/>
              <a:gd name="T13" fmla="*/ 97 h 155"/>
              <a:gd name="T14" fmla="*/ 57 w 707"/>
              <a:gd name="T15" fmla="*/ 109 h 155"/>
              <a:gd name="T16" fmla="*/ 71 w 707"/>
              <a:gd name="T17" fmla="*/ 111 h 155"/>
              <a:gd name="T18" fmla="*/ 72 w 707"/>
              <a:gd name="T19" fmla="*/ 110 h 155"/>
              <a:gd name="T20" fmla="*/ 71 w 707"/>
              <a:gd name="T21" fmla="*/ 101 h 155"/>
              <a:gd name="T22" fmla="*/ 83 w 707"/>
              <a:gd name="T23" fmla="*/ 105 h 155"/>
              <a:gd name="T24" fmla="*/ 89 w 707"/>
              <a:gd name="T25" fmla="*/ 114 h 155"/>
              <a:gd name="T26" fmla="*/ 113 w 707"/>
              <a:gd name="T27" fmla="*/ 137 h 155"/>
              <a:gd name="T28" fmla="*/ 147 w 707"/>
              <a:gd name="T29" fmla="*/ 116 h 155"/>
              <a:gd name="T30" fmla="*/ 180 w 707"/>
              <a:gd name="T31" fmla="*/ 128 h 155"/>
              <a:gd name="T32" fmla="*/ 202 w 707"/>
              <a:gd name="T33" fmla="*/ 123 h 155"/>
              <a:gd name="T34" fmla="*/ 239 w 707"/>
              <a:gd name="T35" fmla="*/ 147 h 155"/>
              <a:gd name="T36" fmla="*/ 239 w 707"/>
              <a:gd name="T37" fmla="*/ 147 h 155"/>
              <a:gd name="T38" fmla="*/ 256 w 707"/>
              <a:gd name="T39" fmla="*/ 133 h 155"/>
              <a:gd name="T40" fmla="*/ 288 w 707"/>
              <a:gd name="T41" fmla="*/ 129 h 155"/>
              <a:gd name="T42" fmla="*/ 307 w 707"/>
              <a:gd name="T43" fmla="*/ 118 h 155"/>
              <a:gd name="T44" fmla="*/ 296 w 707"/>
              <a:gd name="T45" fmla="*/ 97 h 155"/>
              <a:gd name="T46" fmla="*/ 314 w 707"/>
              <a:gd name="T47" fmla="*/ 95 h 155"/>
              <a:gd name="T48" fmla="*/ 323 w 707"/>
              <a:gd name="T49" fmla="*/ 70 h 155"/>
              <a:gd name="T50" fmla="*/ 349 w 707"/>
              <a:gd name="T51" fmla="*/ 44 h 155"/>
              <a:gd name="T52" fmla="*/ 352 w 707"/>
              <a:gd name="T53" fmla="*/ 43 h 155"/>
              <a:gd name="T54" fmla="*/ 422 w 707"/>
              <a:gd name="T55" fmla="*/ 51 h 155"/>
              <a:gd name="T56" fmla="*/ 439 w 707"/>
              <a:gd name="T57" fmla="*/ 52 h 155"/>
              <a:gd name="T58" fmla="*/ 440 w 707"/>
              <a:gd name="T59" fmla="*/ 53 h 155"/>
              <a:gd name="T60" fmla="*/ 478 w 707"/>
              <a:gd name="T61" fmla="*/ 41 h 155"/>
              <a:gd name="T62" fmla="*/ 507 w 707"/>
              <a:gd name="T63" fmla="*/ 50 h 155"/>
              <a:gd name="T64" fmla="*/ 518 w 707"/>
              <a:gd name="T65" fmla="*/ 48 h 155"/>
              <a:gd name="T66" fmla="*/ 618 w 707"/>
              <a:gd name="T67" fmla="*/ 36 h 155"/>
              <a:gd name="T68" fmla="*/ 661 w 707"/>
              <a:gd name="T69" fmla="*/ 29 h 155"/>
              <a:gd name="T70" fmla="*/ 707 w 707"/>
              <a:gd name="T71" fmla="*/ 44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07" h="155">
                <a:moveTo>
                  <a:pt x="19" y="0"/>
                </a:moveTo>
                <a:cubicBezTo>
                  <a:pt x="22" y="6"/>
                  <a:pt x="22" y="6"/>
                  <a:pt x="22" y="6"/>
                </a:cubicBezTo>
                <a:cubicBezTo>
                  <a:pt x="25" y="26"/>
                  <a:pt x="25" y="26"/>
                  <a:pt x="25" y="26"/>
                </a:cubicBezTo>
                <a:cubicBezTo>
                  <a:pt x="1" y="58"/>
                  <a:pt x="1" y="58"/>
                  <a:pt x="1" y="58"/>
                </a:cubicBezTo>
                <a:cubicBezTo>
                  <a:pt x="0" y="58"/>
                  <a:pt x="0" y="58"/>
                  <a:pt x="1" y="59"/>
                </a:cubicBezTo>
                <a:cubicBezTo>
                  <a:pt x="1" y="59"/>
                  <a:pt x="1" y="59"/>
                  <a:pt x="2" y="59"/>
                </a:cubicBezTo>
                <a:cubicBezTo>
                  <a:pt x="13" y="57"/>
                  <a:pt x="13" y="57"/>
                  <a:pt x="13" y="57"/>
                </a:cubicBezTo>
                <a:cubicBezTo>
                  <a:pt x="24" y="54"/>
                  <a:pt x="24" y="54"/>
                  <a:pt x="24" y="54"/>
                </a:cubicBezTo>
                <a:cubicBezTo>
                  <a:pt x="32" y="57"/>
                  <a:pt x="32" y="57"/>
                  <a:pt x="32" y="57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3"/>
                  <a:pt x="47" y="63"/>
                  <a:pt x="48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7"/>
                  <a:pt x="49" y="67"/>
                  <a:pt x="49" y="67"/>
                </a:cubicBezTo>
                <a:cubicBezTo>
                  <a:pt x="48" y="97"/>
                  <a:pt x="48" y="97"/>
                  <a:pt x="48" y="97"/>
                </a:cubicBezTo>
                <a:cubicBezTo>
                  <a:pt x="48" y="97"/>
                  <a:pt x="48" y="97"/>
                  <a:pt x="48" y="97"/>
                </a:cubicBezTo>
                <a:cubicBezTo>
                  <a:pt x="57" y="109"/>
                  <a:pt x="57" y="109"/>
                  <a:pt x="57" y="109"/>
                </a:cubicBezTo>
                <a:cubicBezTo>
                  <a:pt x="58" y="109"/>
                  <a:pt x="58" y="110"/>
                  <a:pt x="58" y="110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1" y="111"/>
                  <a:pt x="72" y="111"/>
                  <a:pt x="72" y="110"/>
                </a:cubicBezTo>
                <a:cubicBezTo>
                  <a:pt x="72" y="110"/>
                  <a:pt x="72" y="110"/>
                  <a:pt x="72" y="109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7" y="97"/>
                  <a:pt x="77" y="97"/>
                  <a:pt x="77" y="97"/>
                </a:cubicBezTo>
                <a:cubicBezTo>
                  <a:pt x="83" y="105"/>
                  <a:pt x="83" y="105"/>
                  <a:pt x="83" y="105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9" y="114"/>
                  <a:pt x="89" y="114"/>
                  <a:pt x="89" y="114"/>
                </a:cubicBezTo>
                <a:cubicBezTo>
                  <a:pt x="88" y="124"/>
                  <a:pt x="88" y="124"/>
                  <a:pt x="88" y="124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6" y="134"/>
                  <a:pt x="116" y="134"/>
                  <a:pt x="116" y="134"/>
                </a:cubicBezTo>
                <a:cubicBezTo>
                  <a:pt x="147" y="116"/>
                  <a:pt x="147" y="116"/>
                  <a:pt x="147" y="116"/>
                </a:cubicBezTo>
                <a:cubicBezTo>
                  <a:pt x="148" y="116"/>
                  <a:pt x="148" y="116"/>
                  <a:pt x="148" y="116"/>
                </a:cubicBezTo>
                <a:cubicBezTo>
                  <a:pt x="180" y="128"/>
                  <a:pt x="180" y="128"/>
                  <a:pt x="180" y="128"/>
                </a:cubicBezTo>
                <a:cubicBezTo>
                  <a:pt x="201" y="122"/>
                  <a:pt x="201" y="122"/>
                  <a:pt x="201" y="122"/>
                </a:cubicBezTo>
                <a:cubicBezTo>
                  <a:pt x="202" y="122"/>
                  <a:pt x="202" y="123"/>
                  <a:pt x="202" y="123"/>
                </a:cubicBezTo>
                <a:cubicBezTo>
                  <a:pt x="215" y="154"/>
                  <a:pt x="215" y="154"/>
                  <a:pt x="215" y="154"/>
                </a:cubicBezTo>
                <a:cubicBezTo>
                  <a:pt x="239" y="147"/>
                  <a:pt x="239" y="147"/>
                  <a:pt x="239" y="147"/>
                </a:cubicBezTo>
                <a:cubicBezTo>
                  <a:pt x="239" y="147"/>
                  <a:pt x="239" y="147"/>
                  <a:pt x="239" y="147"/>
                </a:cubicBezTo>
                <a:cubicBezTo>
                  <a:pt x="239" y="147"/>
                  <a:pt x="239" y="147"/>
                  <a:pt x="239" y="147"/>
                </a:cubicBezTo>
                <a:cubicBezTo>
                  <a:pt x="254" y="155"/>
                  <a:pt x="254" y="155"/>
                  <a:pt x="254" y="155"/>
                </a:cubicBezTo>
                <a:cubicBezTo>
                  <a:pt x="256" y="133"/>
                  <a:pt x="256" y="133"/>
                  <a:pt x="256" y="133"/>
                </a:cubicBezTo>
                <a:cubicBezTo>
                  <a:pt x="256" y="133"/>
                  <a:pt x="256" y="132"/>
                  <a:pt x="257" y="132"/>
                </a:cubicBezTo>
                <a:cubicBezTo>
                  <a:pt x="288" y="129"/>
                  <a:pt x="288" y="129"/>
                  <a:pt x="288" y="129"/>
                </a:cubicBezTo>
                <a:cubicBezTo>
                  <a:pt x="303" y="127"/>
                  <a:pt x="303" y="127"/>
                  <a:pt x="303" y="127"/>
                </a:cubicBezTo>
                <a:cubicBezTo>
                  <a:pt x="307" y="118"/>
                  <a:pt x="307" y="118"/>
                  <a:pt x="307" y="118"/>
                </a:cubicBezTo>
                <a:cubicBezTo>
                  <a:pt x="296" y="98"/>
                  <a:pt x="296" y="98"/>
                  <a:pt x="296" y="98"/>
                </a:cubicBezTo>
                <a:cubicBezTo>
                  <a:pt x="296" y="98"/>
                  <a:pt x="296" y="98"/>
                  <a:pt x="296" y="97"/>
                </a:cubicBezTo>
                <a:cubicBezTo>
                  <a:pt x="296" y="97"/>
                  <a:pt x="296" y="97"/>
                  <a:pt x="297" y="97"/>
                </a:cubicBezTo>
                <a:cubicBezTo>
                  <a:pt x="314" y="95"/>
                  <a:pt x="314" y="95"/>
                  <a:pt x="314" y="95"/>
                </a:cubicBezTo>
                <a:cubicBezTo>
                  <a:pt x="322" y="71"/>
                  <a:pt x="322" y="71"/>
                  <a:pt x="322" y="71"/>
                </a:cubicBezTo>
                <a:cubicBezTo>
                  <a:pt x="322" y="70"/>
                  <a:pt x="323" y="70"/>
                  <a:pt x="323" y="70"/>
                </a:cubicBezTo>
                <a:cubicBezTo>
                  <a:pt x="340" y="67"/>
                  <a:pt x="340" y="67"/>
                  <a:pt x="340" y="67"/>
                </a:cubicBezTo>
                <a:cubicBezTo>
                  <a:pt x="349" y="44"/>
                  <a:pt x="349" y="44"/>
                  <a:pt x="349" y="44"/>
                </a:cubicBezTo>
                <a:cubicBezTo>
                  <a:pt x="349" y="44"/>
                  <a:pt x="349" y="44"/>
                  <a:pt x="349" y="44"/>
                </a:cubicBezTo>
                <a:cubicBezTo>
                  <a:pt x="352" y="43"/>
                  <a:pt x="352" y="43"/>
                  <a:pt x="352" y="43"/>
                </a:cubicBezTo>
                <a:cubicBezTo>
                  <a:pt x="389" y="46"/>
                  <a:pt x="389" y="46"/>
                  <a:pt x="389" y="46"/>
                </a:cubicBezTo>
                <a:cubicBezTo>
                  <a:pt x="422" y="51"/>
                  <a:pt x="422" y="51"/>
                  <a:pt x="422" y="51"/>
                </a:cubicBezTo>
                <a:cubicBezTo>
                  <a:pt x="433" y="52"/>
                  <a:pt x="433" y="52"/>
                  <a:pt x="433" y="52"/>
                </a:cubicBezTo>
                <a:cubicBezTo>
                  <a:pt x="439" y="52"/>
                  <a:pt x="439" y="52"/>
                  <a:pt x="439" y="52"/>
                </a:cubicBezTo>
                <a:cubicBezTo>
                  <a:pt x="439" y="52"/>
                  <a:pt x="439" y="52"/>
                  <a:pt x="440" y="52"/>
                </a:cubicBezTo>
                <a:cubicBezTo>
                  <a:pt x="440" y="53"/>
                  <a:pt x="440" y="53"/>
                  <a:pt x="440" y="53"/>
                </a:cubicBezTo>
                <a:cubicBezTo>
                  <a:pt x="444" y="53"/>
                  <a:pt x="444" y="53"/>
                  <a:pt x="444" y="53"/>
                </a:cubicBezTo>
                <a:cubicBezTo>
                  <a:pt x="478" y="41"/>
                  <a:pt x="478" y="41"/>
                  <a:pt x="478" y="41"/>
                </a:cubicBezTo>
                <a:cubicBezTo>
                  <a:pt x="478" y="41"/>
                  <a:pt x="479" y="41"/>
                  <a:pt x="479" y="41"/>
                </a:cubicBezTo>
                <a:cubicBezTo>
                  <a:pt x="507" y="50"/>
                  <a:pt x="507" y="50"/>
                  <a:pt x="507" y="50"/>
                </a:cubicBezTo>
                <a:cubicBezTo>
                  <a:pt x="515" y="49"/>
                  <a:pt x="515" y="49"/>
                  <a:pt x="515" y="49"/>
                </a:cubicBezTo>
                <a:cubicBezTo>
                  <a:pt x="518" y="48"/>
                  <a:pt x="518" y="48"/>
                  <a:pt x="518" y="48"/>
                </a:cubicBezTo>
                <a:cubicBezTo>
                  <a:pt x="617" y="36"/>
                  <a:pt x="617" y="36"/>
                  <a:pt x="617" y="36"/>
                </a:cubicBezTo>
                <a:cubicBezTo>
                  <a:pt x="617" y="36"/>
                  <a:pt x="618" y="36"/>
                  <a:pt x="618" y="36"/>
                </a:cubicBezTo>
                <a:cubicBezTo>
                  <a:pt x="632" y="41"/>
                  <a:pt x="632" y="41"/>
                  <a:pt x="632" y="41"/>
                </a:cubicBezTo>
                <a:cubicBezTo>
                  <a:pt x="661" y="29"/>
                  <a:pt x="661" y="29"/>
                  <a:pt x="661" y="29"/>
                </a:cubicBezTo>
                <a:cubicBezTo>
                  <a:pt x="661" y="29"/>
                  <a:pt x="661" y="29"/>
                  <a:pt x="662" y="29"/>
                </a:cubicBezTo>
                <a:cubicBezTo>
                  <a:pt x="707" y="44"/>
                  <a:pt x="707" y="44"/>
                  <a:pt x="707" y="44"/>
                </a:cubicBezTo>
              </a:path>
            </a:pathLst>
          </a:custGeom>
          <a:noFill/>
          <a:ln w="17463" cap="flat">
            <a:solidFill>
              <a:srgbClr val="B1B3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119"/>
          <p:cNvSpPr>
            <a:spLocks noEditPoints="1"/>
          </p:cNvSpPr>
          <p:nvPr/>
        </p:nvSpPr>
        <p:spPr bwMode="auto">
          <a:xfrm>
            <a:off x="6661151" y="903288"/>
            <a:ext cx="1458913" cy="484188"/>
          </a:xfrm>
          <a:custGeom>
            <a:avLst/>
            <a:gdLst>
              <a:gd name="T0" fmla="*/ 244 w 637"/>
              <a:gd name="T1" fmla="*/ 165 h 211"/>
              <a:gd name="T2" fmla="*/ 253 w 637"/>
              <a:gd name="T3" fmla="*/ 164 h 211"/>
              <a:gd name="T4" fmla="*/ 281 w 637"/>
              <a:gd name="T5" fmla="*/ 159 h 211"/>
              <a:gd name="T6" fmla="*/ 302 w 637"/>
              <a:gd name="T7" fmla="*/ 133 h 211"/>
              <a:gd name="T8" fmla="*/ 398 w 637"/>
              <a:gd name="T9" fmla="*/ 122 h 211"/>
              <a:gd name="T10" fmla="*/ 405 w 637"/>
              <a:gd name="T11" fmla="*/ 123 h 211"/>
              <a:gd name="T12" fmla="*/ 437 w 637"/>
              <a:gd name="T13" fmla="*/ 118 h 211"/>
              <a:gd name="T14" fmla="*/ 487 w 637"/>
              <a:gd name="T15" fmla="*/ 93 h 211"/>
              <a:gd name="T16" fmla="*/ 504 w 637"/>
              <a:gd name="T17" fmla="*/ 91 h 211"/>
              <a:gd name="T18" fmla="*/ 606 w 637"/>
              <a:gd name="T19" fmla="*/ 78 h 211"/>
              <a:gd name="T20" fmla="*/ 132 w 637"/>
              <a:gd name="T21" fmla="*/ 141 h 211"/>
              <a:gd name="T22" fmla="*/ 114 w 637"/>
              <a:gd name="T23" fmla="*/ 147 h 211"/>
              <a:gd name="T24" fmla="*/ 103 w 637"/>
              <a:gd name="T25" fmla="*/ 141 h 211"/>
              <a:gd name="T26" fmla="*/ 105 w 637"/>
              <a:gd name="T27" fmla="*/ 116 h 211"/>
              <a:gd name="T28" fmla="*/ 84 w 637"/>
              <a:gd name="T29" fmla="*/ 117 h 211"/>
              <a:gd name="T30" fmla="*/ 73 w 637"/>
              <a:gd name="T31" fmla="*/ 148 h 211"/>
              <a:gd name="T32" fmla="*/ 55 w 637"/>
              <a:gd name="T33" fmla="*/ 151 h 211"/>
              <a:gd name="T34" fmla="*/ 35 w 637"/>
              <a:gd name="T35" fmla="*/ 178 h 211"/>
              <a:gd name="T36" fmla="*/ 14 w 637"/>
              <a:gd name="T37" fmla="*/ 210 h 211"/>
              <a:gd name="T38" fmla="*/ 13 w 637"/>
              <a:gd name="T39" fmla="*/ 210 h 211"/>
              <a:gd name="T40" fmla="*/ 4 w 637"/>
              <a:gd name="T41" fmla="*/ 201 h 211"/>
              <a:gd name="T42" fmla="*/ 19 w 637"/>
              <a:gd name="T43" fmla="*/ 180 h 211"/>
              <a:gd name="T44" fmla="*/ 11 w 637"/>
              <a:gd name="T45" fmla="*/ 163 h 211"/>
              <a:gd name="T46" fmla="*/ 4 w 637"/>
              <a:gd name="T47" fmla="*/ 142 h 211"/>
              <a:gd name="T48" fmla="*/ 5 w 637"/>
              <a:gd name="T49" fmla="*/ 141 h 211"/>
              <a:gd name="T50" fmla="*/ 17 w 637"/>
              <a:gd name="T51" fmla="*/ 106 h 211"/>
              <a:gd name="T52" fmla="*/ 20 w 637"/>
              <a:gd name="T53" fmla="*/ 103 h 211"/>
              <a:gd name="T54" fmla="*/ 13 w 637"/>
              <a:gd name="T55" fmla="*/ 84 h 211"/>
              <a:gd name="T56" fmla="*/ 39 w 637"/>
              <a:gd name="T57" fmla="*/ 70 h 211"/>
              <a:gd name="T58" fmla="*/ 41 w 637"/>
              <a:gd name="T59" fmla="*/ 69 h 211"/>
              <a:gd name="T60" fmla="*/ 49 w 637"/>
              <a:gd name="T61" fmla="*/ 55 h 211"/>
              <a:gd name="T62" fmla="*/ 51 w 637"/>
              <a:gd name="T63" fmla="*/ 49 h 211"/>
              <a:gd name="T64" fmla="*/ 53 w 637"/>
              <a:gd name="T65" fmla="*/ 27 h 211"/>
              <a:gd name="T66" fmla="*/ 70 w 637"/>
              <a:gd name="T67" fmla="*/ 27 h 211"/>
              <a:gd name="T68" fmla="*/ 98 w 637"/>
              <a:gd name="T69" fmla="*/ 0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37" h="211">
                <a:moveTo>
                  <a:pt x="244" y="197"/>
                </a:moveTo>
                <a:cubicBezTo>
                  <a:pt x="244" y="197"/>
                  <a:pt x="244" y="172"/>
                  <a:pt x="244" y="165"/>
                </a:cubicBezTo>
                <a:cubicBezTo>
                  <a:pt x="246" y="165"/>
                  <a:pt x="247" y="164"/>
                  <a:pt x="247" y="164"/>
                </a:cubicBezTo>
                <a:cubicBezTo>
                  <a:pt x="253" y="164"/>
                  <a:pt x="253" y="164"/>
                  <a:pt x="253" y="164"/>
                </a:cubicBezTo>
                <a:cubicBezTo>
                  <a:pt x="275" y="159"/>
                  <a:pt x="275" y="159"/>
                  <a:pt x="275" y="159"/>
                </a:cubicBezTo>
                <a:cubicBezTo>
                  <a:pt x="281" y="159"/>
                  <a:pt x="281" y="159"/>
                  <a:pt x="281" y="159"/>
                </a:cubicBezTo>
                <a:cubicBezTo>
                  <a:pt x="281" y="159"/>
                  <a:pt x="281" y="159"/>
                  <a:pt x="282" y="159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18" y="115"/>
                  <a:pt x="318" y="115"/>
                  <a:pt x="318" y="115"/>
                </a:cubicBezTo>
                <a:cubicBezTo>
                  <a:pt x="398" y="122"/>
                  <a:pt x="398" y="122"/>
                  <a:pt x="398" y="122"/>
                </a:cubicBezTo>
                <a:cubicBezTo>
                  <a:pt x="405" y="123"/>
                  <a:pt x="405" y="123"/>
                  <a:pt x="405" y="123"/>
                </a:cubicBezTo>
                <a:cubicBezTo>
                  <a:pt x="405" y="123"/>
                  <a:pt x="405" y="123"/>
                  <a:pt x="405" y="123"/>
                </a:cubicBezTo>
                <a:cubicBezTo>
                  <a:pt x="433" y="119"/>
                  <a:pt x="433" y="119"/>
                  <a:pt x="433" y="119"/>
                </a:cubicBezTo>
                <a:cubicBezTo>
                  <a:pt x="437" y="118"/>
                  <a:pt x="437" y="118"/>
                  <a:pt x="437" y="118"/>
                </a:cubicBezTo>
                <a:cubicBezTo>
                  <a:pt x="461" y="106"/>
                  <a:pt x="461" y="106"/>
                  <a:pt x="461" y="106"/>
                </a:cubicBezTo>
                <a:cubicBezTo>
                  <a:pt x="487" y="93"/>
                  <a:pt x="487" y="93"/>
                  <a:pt x="487" y="93"/>
                </a:cubicBezTo>
                <a:cubicBezTo>
                  <a:pt x="493" y="92"/>
                  <a:pt x="493" y="92"/>
                  <a:pt x="493" y="92"/>
                </a:cubicBezTo>
                <a:cubicBezTo>
                  <a:pt x="504" y="91"/>
                  <a:pt x="504" y="91"/>
                  <a:pt x="504" y="91"/>
                </a:cubicBezTo>
                <a:cubicBezTo>
                  <a:pt x="549" y="88"/>
                  <a:pt x="549" y="88"/>
                  <a:pt x="549" y="88"/>
                </a:cubicBezTo>
                <a:cubicBezTo>
                  <a:pt x="606" y="78"/>
                  <a:pt x="606" y="78"/>
                  <a:pt x="606" y="78"/>
                </a:cubicBezTo>
                <a:cubicBezTo>
                  <a:pt x="637" y="132"/>
                  <a:pt x="637" y="132"/>
                  <a:pt x="637" y="132"/>
                </a:cubicBezTo>
                <a:moveTo>
                  <a:pt x="132" y="141"/>
                </a:moveTo>
                <a:cubicBezTo>
                  <a:pt x="116" y="147"/>
                  <a:pt x="116" y="147"/>
                  <a:pt x="116" y="147"/>
                </a:cubicBezTo>
                <a:cubicBezTo>
                  <a:pt x="114" y="147"/>
                  <a:pt x="114" y="147"/>
                  <a:pt x="114" y="147"/>
                </a:cubicBezTo>
                <a:cubicBezTo>
                  <a:pt x="109" y="145"/>
                  <a:pt x="109" y="145"/>
                  <a:pt x="109" y="145"/>
                </a:cubicBezTo>
                <a:cubicBezTo>
                  <a:pt x="103" y="141"/>
                  <a:pt x="103" y="141"/>
                  <a:pt x="103" y="141"/>
                </a:cubicBezTo>
                <a:cubicBezTo>
                  <a:pt x="103" y="141"/>
                  <a:pt x="106" y="125"/>
                  <a:pt x="107" y="119"/>
                </a:cubicBezTo>
                <a:cubicBezTo>
                  <a:pt x="106" y="118"/>
                  <a:pt x="105" y="116"/>
                  <a:pt x="105" y="116"/>
                </a:cubicBezTo>
                <a:cubicBezTo>
                  <a:pt x="91" y="93"/>
                  <a:pt x="91" y="93"/>
                  <a:pt x="91" y="93"/>
                </a:cubicBezTo>
                <a:cubicBezTo>
                  <a:pt x="84" y="117"/>
                  <a:pt x="84" y="117"/>
                  <a:pt x="84" y="117"/>
                </a:cubicBezTo>
                <a:cubicBezTo>
                  <a:pt x="74" y="147"/>
                  <a:pt x="74" y="147"/>
                  <a:pt x="74" y="147"/>
                </a:cubicBezTo>
                <a:cubicBezTo>
                  <a:pt x="74" y="147"/>
                  <a:pt x="74" y="148"/>
                  <a:pt x="73" y="148"/>
                </a:cubicBezTo>
                <a:cubicBezTo>
                  <a:pt x="58" y="148"/>
                  <a:pt x="58" y="148"/>
                  <a:pt x="58" y="148"/>
                </a:cubicBezTo>
                <a:cubicBezTo>
                  <a:pt x="55" y="151"/>
                  <a:pt x="55" y="151"/>
                  <a:pt x="55" y="151"/>
                </a:cubicBezTo>
                <a:cubicBezTo>
                  <a:pt x="46" y="163"/>
                  <a:pt x="46" y="163"/>
                  <a:pt x="46" y="163"/>
                </a:cubicBezTo>
                <a:cubicBezTo>
                  <a:pt x="35" y="178"/>
                  <a:pt x="35" y="178"/>
                  <a:pt x="35" y="178"/>
                </a:cubicBezTo>
                <a:cubicBezTo>
                  <a:pt x="30" y="184"/>
                  <a:pt x="30" y="184"/>
                  <a:pt x="30" y="184"/>
                </a:cubicBezTo>
                <a:cubicBezTo>
                  <a:pt x="14" y="210"/>
                  <a:pt x="14" y="210"/>
                  <a:pt x="14" y="210"/>
                </a:cubicBezTo>
                <a:cubicBezTo>
                  <a:pt x="14" y="210"/>
                  <a:pt x="14" y="211"/>
                  <a:pt x="14" y="211"/>
                </a:cubicBezTo>
                <a:cubicBezTo>
                  <a:pt x="13" y="211"/>
                  <a:pt x="13" y="211"/>
                  <a:pt x="13" y="210"/>
                </a:cubicBezTo>
                <a:cubicBezTo>
                  <a:pt x="4" y="203"/>
                  <a:pt x="4" y="203"/>
                  <a:pt x="4" y="203"/>
                </a:cubicBezTo>
                <a:cubicBezTo>
                  <a:pt x="4" y="203"/>
                  <a:pt x="4" y="202"/>
                  <a:pt x="4" y="201"/>
                </a:cubicBezTo>
                <a:cubicBezTo>
                  <a:pt x="19" y="180"/>
                  <a:pt x="19" y="180"/>
                  <a:pt x="19" y="180"/>
                </a:cubicBezTo>
                <a:cubicBezTo>
                  <a:pt x="19" y="180"/>
                  <a:pt x="19" y="180"/>
                  <a:pt x="19" y="180"/>
                </a:cubicBezTo>
                <a:cubicBezTo>
                  <a:pt x="15" y="172"/>
                  <a:pt x="15" y="172"/>
                  <a:pt x="15" y="172"/>
                </a:cubicBezTo>
                <a:cubicBezTo>
                  <a:pt x="11" y="163"/>
                  <a:pt x="11" y="163"/>
                  <a:pt x="11" y="163"/>
                </a:cubicBezTo>
                <a:cubicBezTo>
                  <a:pt x="4" y="144"/>
                  <a:pt x="4" y="144"/>
                  <a:pt x="4" y="144"/>
                </a:cubicBezTo>
                <a:cubicBezTo>
                  <a:pt x="4" y="142"/>
                  <a:pt x="4" y="142"/>
                  <a:pt x="4" y="142"/>
                </a:cubicBezTo>
                <a:cubicBezTo>
                  <a:pt x="4" y="142"/>
                  <a:pt x="5" y="142"/>
                  <a:pt x="5" y="142"/>
                </a:cubicBezTo>
                <a:cubicBezTo>
                  <a:pt x="5" y="141"/>
                  <a:pt x="5" y="141"/>
                  <a:pt x="5" y="141"/>
                </a:cubicBezTo>
                <a:cubicBezTo>
                  <a:pt x="0" y="122"/>
                  <a:pt x="0" y="122"/>
                  <a:pt x="0" y="122"/>
                </a:cubicBezTo>
                <a:cubicBezTo>
                  <a:pt x="17" y="106"/>
                  <a:pt x="17" y="106"/>
                  <a:pt x="17" y="106"/>
                </a:cubicBezTo>
                <a:cubicBezTo>
                  <a:pt x="19" y="105"/>
                  <a:pt x="19" y="105"/>
                  <a:pt x="19" y="105"/>
                </a:cubicBezTo>
                <a:cubicBezTo>
                  <a:pt x="20" y="104"/>
                  <a:pt x="20" y="104"/>
                  <a:pt x="20" y="103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4"/>
                  <a:pt x="13" y="84"/>
                  <a:pt x="13" y="84"/>
                </a:cubicBezTo>
                <a:cubicBezTo>
                  <a:pt x="13" y="80"/>
                  <a:pt x="13" y="80"/>
                  <a:pt x="13" y="80"/>
                </a:cubicBezTo>
                <a:cubicBezTo>
                  <a:pt x="39" y="70"/>
                  <a:pt x="39" y="70"/>
                  <a:pt x="39" y="70"/>
                </a:cubicBezTo>
                <a:cubicBezTo>
                  <a:pt x="41" y="69"/>
                  <a:pt x="41" y="69"/>
                  <a:pt x="41" y="69"/>
                </a:cubicBezTo>
                <a:cubicBezTo>
                  <a:pt x="41" y="69"/>
                  <a:pt x="41" y="69"/>
                  <a:pt x="41" y="69"/>
                </a:cubicBezTo>
                <a:cubicBezTo>
                  <a:pt x="43" y="66"/>
                  <a:pt x="43" y="66"/>
                  <a:pt x="43" y="66"/>
                </a:cubicBezTo>
                <a:cubicBezTo>
                  <a:pt x="49" y="55"/>
                  <a:pt x="49" y="55"/>
                  <a:pt x="49" y="55"/>
                </a:cubicBezTo>
                <a:cubicBezTo>
                  <a:pt x="51" y="50"/>
                  <a:pt x="51" y="50"/>
                  <a:pt x="51" y="50"/>
                </a:cubicBezTo>
                <a:cubicBezTo>
                  <a:pt x="51" y="49"/>
                  <a:pt x="51" y="49"/>
                  <a:pt x="51" y="49"/>
                </a:cubicBezTo>
                <a:cubicBezTo>
                  <a:pt x="46" y="28"/>
                  <a:pt x="46" y="28"/>
                  <a:pt x="46" y="28"/>
                </a:cubicBezTo>
                <a:cubicBezTo>
                  <a:pt x="53" y="27"/>
                  <a:pt x="53" y="27"/>
                  <a:pt x="53" y="27"/>
                </a:cubicBezTo>
                <a:cubicBezTo>
                  <a:pt x="69" y="28"/>
                  <a:pt x="69" y="28"/>
                  <a:pt x="69" y="28"/>
                </a:cubicBezTo>
                <a:cubicBezTo>
                  <a:pt x="70" y="28"/>
                  <a:pt x="70" y="27"/>
                  <a:pt x="70" y="27"/>
                </a:cubicBezTo>
                <a:cubicBezTo>
                  <a:pt x="72" y="15"/>
                  <a:pt x="72" y="15"/>
                  <a:pt x="72" y="15"/>
                </a:cubicBezTo>
                <a:cubicBezTo>
                  <a:pt x="98" y="0"/>
                  <a:pt x="98" y="0"/>
                  <a:pt x="98" y="0"/>
                </a:cubicBezTo>
              </a:path>
            </a:pathLst>
          </a:custGeom>
          <a:solidFill>
            <a:schemeClr val="bg2"/>
          </a:solidFill>
          <a:ln w="17463" cap="flat">
            <a:solidFill>
              <a:srgbClr val="B1B3B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120"/>
          <p:cNvSpPr>
            <a:spLocks/>
          </p:cNvSpPr>
          <p:nvPr/>
        </p:nvSpPr>
        <p:spPr bwMode="auto">
          <a:xfrm>
            <a:off x="5868989" y="1192213"/>
            <a:ext cx="2284413" cy="5400675"/>
          </a:xfrm>
          <a:custGeom>
            <a:avLst/>
            <a:gdLst>
              <a:gd name="T0" fmla="*/ 6 w 997"/>
              <a:gd name="T1" fmla="*/ 2330 h 2360"/>
              <a:gd name="T2" fmla="*/ 16 w 997"/>
              <a:gd name="T3" fmla="*/ 2272 h 2360"/>
              <a:gd name="T4" fmla="*/ 53 w 997"/>
              <a:gd name="T5" fmla="*/ 2203 h 2360"/>
              <a:gd name="T6" fmla="*/ 55 w 997"/>
              <a:gd name="T7" fmla="*/ 2065 h 2360"/>
              <a:gd name="T8" fmla="*/ 61 w 997"/>
              <a:gd name="T9" fmla="*/ 1998 h 2360"/>
              <a:gd name="T10" fmla="*/ 73 w 997"/>
              <a:gd name="T11" fmla="*/ 1940 h 2360"/>
              <a:gd name="T12" fmla="*/ 83 w 997"/>
              <a:gd name="T13" fmla="*/ 1909 h 2360"/>
              <a:gd name="T14" fmla="*/ 83 w 997"/>
              <a:gd name="T15" fmla="*/ 1853 h 2360"/>
              <a:gd name="T16" fmla="*/ 78 w 997"/>
              <a:gd name="T17" fmla="*/ 1826 h 2360"/>
              <a:gd name="T18" fmla="*/ 77 w 997"/>
              <a:gd name="T19" fmla="*/ 1807 h 2360"/>
              <a:gd name="T20" fmla="*/ 71 w 997"/>
              <a:gd name="T21" fmla="*/ 1756 h 2360"/>
              <a:gd name="T22" fmla="*/ 63 w 997"/>
              <a:gd name="T23" fmla="*/ 1693 h 2360"/>
              <a:gd name="T24" fmla="*/ 60 w 997"/>
              <a:gd name="T25" fmla="*/ 1667 h 2360"/>
              <a:gd name="T26" fmla="*/ 88 w 997"/>
              <a:gd name="T27" fmla="*/ 1664 h 2360"/>
              <a:gd name="T28" fmla="*/ 157 w 997"/>
              <a:gd name="T29" fmla="*/ 1658 h 2360"/>
              <a:gd name="T30" fmla="*/ 231 w 997"/>
              <a:gd name="T31" fmla="*/ 1634 h 2360"/>
              <a:gd name="T32" fmla="*/ 312 w 997"/>
              <a:gd name="T33" fmla="*/ 1575 h 2360"/>
              <a:gd name="T34" fmla="*/ 325 w 997"/>
              <a:gd name="T35" fmla="*/ 1550 h 2360"/>
              <a:gd name="T36" fmla="*/ 312 w 997"/>
              <a:gd name="T37" fmla="*/ 1489 h 2360"/>
              <a:gd name="T38" fmla="*/ 298 w 997"/>
              <a:gd name="T39" fmla="*/ 1427 h 2360"/>
              <a:gd name="T40" fmla="*/ 318 w 997"/>
              <a:gd name="T41" fmla="*/ 1398 h 2360"/>
              <a:gd name="T42" fmla="*/ 347 w 997"/>
              <a:gd name="T43" fmla="*/ 1368 h 2360"/>
              <a:gd name="T44" fmla="*/ 390 w 997"/>
              <a:gd name="T45" fmla="*/ 1300 h 2360"/>
              <a:gd name="T46" fmla="*/ 407 w 997"/>
              <a:gd name="T47" fmla="*/ 1266 h 2360"/>
              <a:gd name="T48" fmla="*/ 428 w 997"/>
              <a:gd name="T49" fmla="*/ 1225 h 2360"/>
              <a:gd name="T50" fmla="*/ 453 w 997"/>
              <a:gd name="T51" fmla="*/ 1177 h 2360"/>
              <a:gd name="T52" fmla="*/ 474 w 997"/>
              <a:gd name="T53" fmla="*/ 1130 h 2360"/>
              <a:gd name="T54" fmla="*/ 542 w 997"/>
              <a:gd name="T55" fmla="*/ 1058 h 2360"/>
              <a:gd name="T56" fmla="*/ 559 w 997"/>
              <a:gd name="T57" fmla="*/ 1043 h 2360"/>
              <a:gd name="T58" fmla="*/ 566 w 997"/>
              <a:gd name="T59" fmla="*/ 994 h 2360"/>
              <a:gd name="T60" fmla="*/ 568 w 997"/>
              <a:gd name="T61" fmla="*/ 929 h 2360"/>
              <a:gd name="T62" fmla="*/ 546 w 997"/>
              <a:gd name="T63" fmla="*/ 889 h 2360"/>
              <a:gd name="T64" fmla="*/ 506 w 997"/>
              <a:gd name="T65" fmla="*/ 817 h 2360"/>
              <a:gd name="T66" fmla="*/ 481 w 997"/>
              <a:gd name="T67" fmla="*/ 772 h 2360"/>
              <a:gd name="T68" fmla="*/ 499 w 997"/>
              <a:gd name="T69" fmla="*/ 714 h 2360"/>
              <a:gd name="T70" fmla="*/ 557 w 997"/>
              <a:gd name="T71" fmla="*/ 703 h 2360"/>
              <a:gd name="T72" fmla="*/ 572 w 997"/>
              <a:gd name="T73" fmla="*/ 685 h 2360"/>
              <a:gd name="T74" fmla="*/ 585 w 997"/>
              <a:gd name="T75" fmla="*/ 661 h 2360"/>
              <a:gd name="T76" fmla="*/ 601 w 997"/>
              <a:gd name="T77" fmla="*/ 622 h 2360"/>
              <a:gd name="T78" fmla="*/ 615 w 997"/>
              <a:gd name="T79" fmla="*/ 562 h 2360"/>
              <a:gd name="T80" fmla="*/ 632 w 997"/>
              <a:gd name="T81" fmla="*/ 488 h 2360"/>
              <a:gd name="T82" fmla="*/ 643 w 997"/>
              <a:gd name="T83" fmla="*/ 441 h 2360"/>
              <a:gd name="T84" fmla="*/ 667 w 997"/>
              <a:gd name="T85" fmla="*/ 417 h 2360"/>
              <a:gd name="T86" fmla="*/ 697 w 997"/>
              <a:gd name="T87" fmla="*/ 390 h 2360"/>
              <a:gd name="T88" fmla="*/ 713 w 997"/>
              <a:gd name="T89" fmla="*/ 377 h 2360"/>
              <a:gd name="T90" fmla="*/ 755 w 997"/>
              <a:gd name="T91" fmla="*/ 342 h 2360"/>
              <a:gd name="T92" fmla="*/ 780 w 997"/>
              <a:gd name="T93" fmla="*/ 295 h 2360"/>
              <a:gd name="T94" fmla="*/ 798 w 997"/>
              <a:gd name="T95" fmla="*/ 304 h 2360"/>
              <a:gd name="T96" fmla="*/ 835 w 997"/>
              <a:gd name="T97" fmla="*/ 323 h 2360"/>
              <a:gd name="T98" fmla="*/ 880 w 997"/>
              <a:gd name="T99" fmla="*/ 346 h 2360"/>
              <a:gd name="T100" fmla="*/ 929 w 997"/>
              <a:gd name="T101" fmla="*/ 381 h 2360"/>
              <a:gd name="T102" fmla="*/ 953 w 997"/>
              <a:gd name="T103" fmla="*/ 357 h 2360"/>
              <a:gd name="T104" fmla="*/ 967 w 997"/>
              <a:gd name="T105" fmla="*/ 317 h 2360"/>
              <a:gd name="T106" fmla="*/ 972 w 997"/>
              <a:gd name="T107" fmla="*/ 300 h 2360"/>
              <a:gd name="T108" fmla="*/ 985 w 997"/>
              <a:gd name="T109" fmla="*/ 267 h 2360"/>
              <a:gd name="T110" fmla="*/ 997 w 997"/>
              <a:gd name="T111" fmla="*/ 231 h 2360"/>
              <a:gd name="T112" fmla="*/ 990 w 997"/>
              <a:gd name="T113" fmla="*/ 184 h 2360"/>
              <a:gd name="T114" fmla="*/ 983 w 997"/>
              <a:gd name="T115" fmla="*/ 135 h 2360"/>
              <a:gd name="T116" fmla="*/ 978 w 997"/>
              <a:gd name="T117" fmla="*/ 49 h 2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97" h="2360">
                <a:moveTo>
                  <a:pt x="0" y="2360"/>
                </a:moveTo>
                <a:cubicBezTo>
                  <a:pt x="2" y="2345"/>
                  <a:pt x="2" y="2345"/>
                  <a:pt x="2" y="2345"/>
                </a:cubicBezTo>
                <a:cubicBezTo>
                  <a:pt x="6" y="2330"/>
                  <a:pt x="6" y="2330"/>
                  <a:pt x="6" y="2330"/>
                </a:cubicBezTo>
                <a:cubicBezTo>
                  <a:pt x="9" y="2310"/>
                  <a:pt x="9" y="2310"/>
                  <a:pt x="9" y="2310"/>
                </a:cubicBezTo>
                <a:cubicBezTo>
                  <a:pt x="12" y="2295"/>
                  <a:pt x="12" y="2295"/>
                  <a:pt x="12" y="2295"/>
                </a:cubicBezTo>
                <a:cubicBezTo>
                  <a:pt x="16" y="2272"/>
                  <a:pt x="16" y="2272"/>
                  <a:pt x="16" y="2272"/>
                </a:cubicBezTo>
                <a:cubicBezTo>
                  <a:pt x="16" y="2272"/>
                  <a:pt x="16" y="2272"/>
                  <a:pt x="17" y="2272"/>
                </a:cubicBezTo>
                <a:cubicBezTo>
                  <a:pt x="54" y="2231"/>
                  <a:pt x="54" y="2231"/>
                  <a:pt x="54" y="2231"/>
                </a:cubicBezTo>
                <a:cubicBezTo>
                  <a:pt x="53" y="2203"/>
                  <a:pt x="53" y="2203"/>
                  <a:pt x="53" y="2203"/>
                </a:cubicBezTo>
                <a:cubicBezTo>
                  <a:pt x="53" y="2086"/>
                  <a:pt x="53" y="2086"/>
                  <a:pt x="53" y="2086"/>
                </a:cubicBezTo>
                <a:cubicBezTo>
                  <a:pt x="54" y="2074"/>
                  <a:pt x="54" y="2074"/>
                  <a:pt x="54" y="2074"/>
                </a:cubicBezTo>
                <a:cubicBezTo>
                  <a:pt x="55" y="2065"/>
                  <a:pt x="55" y="2065"/>
                  <a:pt x="55" y="2065"/>
                </a:cubicBezTo>
                <a:cubicBezTo>
                  <a:pt x="57" y="2043"/>
                  <a:pt x="57" y="2043"/>
                  <a:pt x="57" y="2043"/>
                </a:cubicBezTo>
                <a:cubicBezTo>
                  <a:pt x="59" y="2023"/>
                  <a:pt x="59" y="2023"/>
                  <a:pt x="59" y="2023"/>
                </a:cubicBezTo>
                <a:cubicBezTo>
                  <a:pt x="61" y="1998"/>
                  <a:pt x="61" y="1998"/>
                  <a:pt x="61" y="1998"/>
                </a:cubicBezTo>
                <a:cubicBezTo>
                  <a:pt x="64" y="1976"/>
                  <a:pt x="64" y="1976"/>
                  <a:pt x="64" y="1976"/>
                </a:cubicBezTo>
                <a:cubicBezTo>
                  <a:pt x="65" y="1962"/>
                  <a:pt x="65" y="1962"/>
                  <a:pt x="65" y="1962"/>
                </a:cubicBezTo>
                <a:cubicBezTo>
                  <a:pt x="73" y="1940"/>
                  <a:pt x="73" y="1940"/>
                  <a:pt x="73" y="1940"/>
                </a:cubicBezTo>
                <a:cubicBezTo>
                  <a:pt x="76" y="1929"/>
                  <a:pt x="76" y="1929"/>
                  <a:pt x="76" y="1929"/>
                </a:cubicBezTo>
                <a:cubicBezTo>
                  <a:pt x="77" y="1925"/>
                  <a:pt x="77" y="1925"/>
                  <a:pt x="77" y="1925"/>
                </a:cubicBezTo>
                <a:cubicBezTo>
                  <a:pt x="83" y="1909"/>
                  <a:pt x="83" y="1909"/>
                  <a:pt x="83" y="1909"/>
                </a:cubicBezTo>
                <a:cubicBezTo>
                  <a:pt x="89" y="1887"/>
                  <a:pt x="89" y="1887"/>
                  <a:pt x="89" y="1887"/>
                </a:cubicBezTo>
                <a:cubicBezTo>
                  <a:pt x="85" y="1861"/>
                  <a:pt x="85" y="1861"/>
                  <a:pt x="85" y="1861"/>
                </a:cubicBezTo>
                <a:cubicBezTo>
                  <a:pt x="83" y="1853"/>
                  <a:pt x="83" y="1853"/>
                  <a:pt x="83" y="1853"/>
                </a:cubicBezTo>
                <a:cubicBezTo>
                  <a:pt x="82" y="1851"/>
                  <a:pt x="82" y="1851"/>
                  <a:pt x="82" y="1851"/>
                </a:cubicBezTo>
                <a:cubicBezTo>
                  <a:pt x="80" y="1840"/>
                  <a:pt x="80" y="1840"/>
                  <a:pt x="80" y="1840"/>
                </a:cubicBezTo>
                <a:cubicBezTo>
                  <a:pt x="78" y="1826"/>
                  <a:pt x="78" y="1826"/>
                  <a:pt x="78" y="1826"/>
                </a:cubicBezTo>
                <a:cubicBezTo>
                  <a:pt x="78" y="1825"/>
                  <a:pt x="78" y="1825"/>
                  <a:pt x="78" y="1825"/>
                </a:cubicBezTo>
                <a:cubicBezTo>
                  <a:pt x="77" y="1814"/>
                  <a:pt x="77" y="1814"/>
                  <a:pt x="77" y="1814"/>
                </a:cubicBezTo>
                <a:cubicBezTo>
                  <a:pt x="77" y="1807"/>
                  <a:pt x="77" y="1807"/>
                  <a:pt x="77" y="1807"/>
                </a:cubicBezTo>
                <a:cubicBezTo>
                  <a:pt x="75" y="1787"/>
                  <a:pt x="75" y="1787"/>
                  <a:pt x="75" y="1787"/>
                </a:cubicBezTo>
                <a:cubicBezTo>
                  <a:pt x="74" y="1775"/>
                  <a:pt x="74" y="1775"/>
                  <a:pt x="74" y="1775"/>
                </a:cubicBezTo>
                <a:cubicBezTo>
                  <a:pt x="71" y="1756"/>
                  <a:pt x="71" y="1756"/>
                  <a:pt x="71" y="1756"/>
                </a:cubicBezTo>
                <a:cubicBezTo>
                  <a:pt x="70" y="1743"/>
                  <a:pt x="70" y="1743"/>
                  <a:pt x="70" y="1743"/>
                </a:cubicBezTo>
                <a:cubicBezTo>
                  <a:pt x="68" y="1730"/>
                  <a:pt x="68" y="1730"/>
                  <a:pt x="68" y="1730"/>
                </a:cubicBezTo>
                <a:cubicBezTo>
                  <a:pt x="63" y="1693"/>
                  <a:pt x="63" y="1693"/>
                  <a:pt x="63" y="1693"/>
                </a:cubicBezTo>
                <a:cubicBezTo>
                  <a:pt x="63" y="1691"/>
                  <a:pt x="63" y="1691"/>
                  <a:pt x="63" y="1691"/>
                </a:cubicBezTo>
                <a:cubicBezTo>
                  <a:pt x="60" y="1668"/>
                  <a:pt x="60" y="1668"/>
                  <a:pt x="60" y="1668"/>
                </a:cubicBezTo>
                <a:cubicBezTo>
                  <a:pt x="60" y="1667"/>
                  <a:pt x="60" y="1667"/>
                  <a:pt x="60" y="1667"/>
                </a:cubicBezTo>
                <a:cubicBezTo>
                  <a:pt x="61" y="1666"/>
                  <a:pt x="61" y="1666"/>
                  <a:pt x="61" y="1666"/>
                </a:cubicBezTo>
                <a:cubicBezTo>
                  <a:pt x="82" y="1664"/>
                  <a:pt x="82" y="1664"/>
                  <a:pt x="82" y="1664"/>
                </a:cubicBezTo>
                <a:cubicBezTo>
                  <a:pt x="88" y="1664"/>
                  <a:pt x="88" y="1664"/>
                  <a:pt x="88" y="1664"/>
                </a:cubicBezTo>
                <a:cubicBezTo>
                  <a:pt x="108" y="1662"/>
                  <a:pt x="108" y="1662"/>
                  <a:pt x="108" y="1662"/>
                </a:cubicBezTo>
                <a:cubicBezTo>
                  <a:pt x="124" y="1660"/>
                  <a:pt x="124" y="1660"/>
                  <a:pt x="124" y="1660"/>
                </a:cubicBezTo>
                <a:cubicBezTo>
                  <a:pt x="157" y="1658"/>
                  <a:pt x="157" y="1658"/>
                  <a:pt x="157" y="1658"/>
                </a:cubicBezTo>
                <a:cubicBezTo>
                  <a:pt x="172" y="1656"/>
                  <a:pt x="172" y="1656"/>
                  <a:pt x="172" y="1656"/>
                </a:cubicBezTo>
                <a:cubicBezTo>
                  <a:pt x="205" y="1652"/>
                  <a:pt x="205" y="1652"/>
                  <a:pt x="205" y="1652"/>
                </a:cubicBezTo>
                <a:cubicBezTo>
                  <a:pt x="231" y="1634"/>
                  <a:pt x="231" y="1634"/>
                  <a:pt x="231" y="1634"/>
                </a:cubicBezTo>
                <a:cubicBezTo>
                  <a:pt x="258" y="1613"/>
                  <a:pt x="258" y="1613"/>
                  <a:pt x="258" y="1613"/>
                </a:cubicBezTo>
                <a:cubicBezTo>
                  <a:pt x="290" y="1591"/>
                  <a:pt x="290" y="1591"/>
                  <a:pt x="290" y="1591"/>
                </a:cubicBezTo>
                <a:cubicBezTo>
                  <a:pt x="312" y="1575"/>
                  <a:pt x="312" y="1575"/>
                  <a:pt x="312" y="1575"/>
                </a:cubicBezTo>
                <a:cubicBezTo>
                  <a:pt x="319" y="1570"/>
                  <a:pt x="319" y="1570"/>
                  <a:pt x="319" y="1570"/>
                </a:cubicBezTo>
                <a:cubicBezTo>
                  <a:pt x="328" y="1564"/>
                  <a:pt x="328" y="1564"/>
                  <a:pt x="328" y="1564"/>
                </a:cubicBezTo>
                <a:cubicBezTo>
                  <a:pt x="325" y="1550"/>
                  <a:pt x="325" y="1550"/>
                  <a:pt x="325" y="1550"/>
                </a:cubicBezTo>
                <a:cubicBezTo>
                  <a:pt x="320" y="1521"/>
                  <a:pt x="320" y="1521"/>
                  <a:pt x="320" y="1521"/>
                </a:cubicBezTo>
                <a:cubicBezTo>
                  <a:pt x="316" y="1505"/>
                  <a:pt x="316" y="1505"/>
                  <a:pt x="316" y="1505"/>
                </a:cubicBezTo>
                <a:cubicBezTo>
                  <a:pt x="312" y="1489"/>
                  <a:pt x="312" y="1489"/>
                  <a:pt x="312" y="1489"/>
                </a:cubicBezTo>
                <a:cubicBezTo>
                  <a:pt x="307" y="1463"/>
                  <a:pt x="307" y="1463"/>
                  <a:pt x="307" y="1463"/>
                </a:cubicBezTo>
                <a:cubicBezTo>
                  <a:pt x="301" y="1437"/>
                  <a:pt x="301" y="1437"/>
                  <a:pt x="301" y="1437"/>
                </a:cubicBezTo>
                <a:cubicBezTo>
                  <a:pt x="298" y="1427"/>
                  <a:pt x="298" y="1427"/>
                  <a:pt x="298" y="1427"/>
                </a:cubicBezTo>
                <a:cubicBezTo>
                  <a:pt x="297" y="1427"/>
                  <a:pt x="297" y="1426"/>
                  <a:pt x="298" y="1426"/>
                </a:cubicBezTo>
                <a:cubicBezTo>
                  <a:pt x="313" y="1406"/>
                  <a:pt x="313" y="1406"/>
                  <a:pt x="313" y="1406"/>
                </a:cubicBezTo>
                <a:cubicBezTo>
                  <a:pt x="318" y="1398"/>
                  <a:pt x="318" y="1398"/>
                  <a:pt x="318" y="1398"/>
                </a:cubicBezTo>
                <a:cubicBezTo>
                  <a:pt x="339" y="1376"/>
                  <a:pt x="339" y="1376"/>
                  <a:pt x="339" y="1376"/>
                </a:cubicBezTo>
                <a:cubicBezTo>
                  <a:pt x="341" y="1374"/>
                  <a:pt x="341" y="1374"/>
                  <a:pt x="341" y="1374"/>
                </a:cubicBezTo>
                <a:cubicBezTo>
                  <a:pt x="347" y="1368"/>
                  <a:pt x="347" y="1368"/>
                  <a:pt x="347" y="1368"/>
                </a:cubicBezTo>
                <a:cubicBezTo>
                  <a:pt x="364" y="1350"/>
                  <a:pt x="364" y="1350"/>
                  <a:pt x="364" y="1350"/>
                </a:cubicBezTo>
                <a:cubicBezTo>
                  <a:pt x="384" y="1310"/>
                  <a:pt x="384" y="1310"/>
                  <a:pt x="384" y="1310"/>
                </a:cubicBezTo>
                <a:cubicBezTo>
                  <a:pt x="390" y="1300"/>
                  <a:pt x="390" y="1300"/>
                  <a:pt x="390" y="1300"/>
                </a:cubicBezTo>
                <a:cubicBezTo>
                  <a:pt x="395" y="1289"/>
                  <a:pt x="395" y="1289"/>
                  <a:pt x="395" y="1289"/>
                </a:cubicBezTo>
                <a:cubicBezTo>
                  <a:pt x="403" y="1273"/>
                  <a:pt x="403" y="1273"/>
                  <a:pt x="403" y="1273"/>
                </a:cubicBezTo>
                <a:cubicBezTo>
                  <a:pt x="407" y="1266"/>
                  <a:pt x="407" y="1266"/>
                  <a:pt x="407" y="1266"/>
                </a:cubicBezTo>
                <a:cubicBezTo>
                  <a:pt x="413" y="1253"/>
                  <a:pt x="413" y="1253"/>
                  <a:pt x="413" y="1253"/>
                </a:cubicBezTo>
                <a:cubicBezTo>
                  <a:pt x="424" y="1234"/>
                  <a:pt x="424" y="1234"/>
                  <a:pt x="424" y="1234"/>
                </a:cubicBezTo>
                <a:cubicBezTo>
                  <a:pt x="428" y="1225"/>
                  <a:pt x="428" y="1225"/>
                  <a:pt x="428" y="1225"/>
                </a:cubicBezTo>
                <a:cubicBezTo>
                  <a:pt x="440" y="1203"/>
                  <a:pt x="440" y="1203"/>
                  <a:pt x="440" y="1203"/>
                </a:cubicBezTo>
                <a:cubicBezTo>
                  <a:pt x="444" y="1193"/>
                  <a:pt x="444" y="1193"/>
                  <a:pt x="444" y="1193"/>
                </a:cubicBezTo>
                <a:cubicBezTo>
                  <a:pt x="453" y="1177"/>
                  <a:pt x="453" y="1177"/>
                  <a:pt x="453" y="1177"/>
                </a:cubicBezTo>
                <a:cubicBezTo>
                  <a:pt x="462" y="1158"/>
                  <a:pt x="462" y="1158"/>
                  <a:pt x="462" y="1158"/>
                </a:cubicBezTo>
                <a:cubicBezTo>
                  <a:pt x="474" y="1130"/>
                  <a:pt x="474" y="1130"/>
                  <a:pt x="474" y="1130"/>
                </a:cubicBezTo>
                <a:cubicBezTo>
                  <a:pt x="474" y="1130"/>
                  <a:pt x="474" y="1130"/>
                  <a:pt x="474" y="1130"/>
                </a:cubicBezTo>
                <a:cubicBezTo>
                  <a:pt x="485" y="1117"/>
                  <a:pt x="485" y="1117"/>
                  <a:pt x="485" y="1117"/>
                </a:cubicBezTo>
                <a:cubicBezTo>
                  <a:pt x="515" y="1082"/>
                  <a:pt x="515" y="1082"/>
                  <a:pt x="515" y="1082"/>
                </a:cubicBezTo>
                <a:cubicBezTo>
                  <a:pt x="542" y="1058"/>
                  <a:pt x="542" y="1058"/>
                  <a:pt x="542" y="1058"/>
                </a:cubicBezTo>
                <a:cubicBezTo>
                  <a:pt x="545" y="1056"/>
                  <a:pt x="545" y="1056"/>
                  <a:pt x="545" y="1056"/>
                </a:cubicBezTo>
                <a:cubicBezTo>
                  <a:pt x="559" y="1043"/>
                  <a:pt x="559" y="1043"/>
                  <a:pt x="559" y="1043"/>
                </a:cubicBezTo>
                <a:cubicBezTo>
                  <a:pt x="559" y="1043"/>
                  <a:pt x="559" y="1043"/>
                  <a:pt x="559" y="1043"/>
                </a:cubicBezTo>
                <a:cubicBezTo>
                  <a:pt x="559" y="1043"/>
                  <a:pt x="560" y="1042"/>
                  <a:pt x="560" y="1042"/>
                </a:cubicBezTo>
                <a:cubicBezTo>
                  <a:pt x="566" y="1037"/>
                  <a:pt x="566" y="1037"/>
                  <a:pt x="566" y="1037"/>
                </a:cubicBezTo>
                <a:cubicBezTo>
                  <a:pt x="566" y="994"/>
                  <a:pt x="566" y="994"/>
                  <a:pt x="566" y="994"/>
                </a:cubicBezTo>
                <a:cubicBezTo>
                  <a:pt x="567" y="960"/>
                  <a:pt x="567" y="960"/>
                  <a:pt x="567" y="960"/>
                </a:cubicBezTo>
                <a:cubicBezTo>
                  <a:pt x="567" y="946"/>
                  <a:pt x="567" y="946"/>
                  <a:pt x="567" y="946"/>
                </a:cubicBezTo>
                <a:cubicBezTo>
                  <a:pt x="568" y="929"/>
                  <a:pt x="568" y="929"/>
                  <a:pt x="568" y="929"/>
                </a:cubicBezTo>
                <a:cubicBezTo>
                  <a:pt x="557" y="909"/>
                  <a:pt x="557" y="909"/>
                  <a:pt x="557" y="909"/>
                </a:cubicBezTo>
                <a:cubicBezTo>
                  <a:pt x="547" y="891"/>
                  <a:pt x="547" y="891"/>
                  <a:pt x="547" y="891"/>
                </a:cubicBezTo>
                <a:cubicBezTo>
                  <a:pt x="546" y="889"/>
                  <a:pt x="546" y="889"/>
                  <a:pt x="546" y="889"/>
                </a:cubicBezTo>
                <a:cubicBezTo>
                  <a:pt x="530" y="858"/>
                  <a:pt x="530" y="858"/>
                  <a:pt x="530" y="858"/>
                </a:cubicBezTo>
                <a:cubicBezTo>
                  <a:pt x="515" y="832"/>
                  <a:pt x="515" y="832"/>
                  <a:pt x="515" y="832"/>
                </a:cubicBezTo>
                <a:cubicBezTo>
                  <a:pt x="506" y="817"/>
                  <a:pt x="506" y="817"/>
                  <a:pt x="506" y="817"/>
                </a:cubicBezTo>
                <a:cubicBezTo>
                  <a:pt x="499" y="803"/>
                  <a:pt x="499" y="803"/>
                  <a:pt x="499" y="803"/>
                </a:cubicBezTo>
                <a:cubicBezTo>
                  <a:pt x="482" y="773"/>
                  <a:pt x="482" y="773"/>
                  <a:pt x="482" y="773"/>
                </a:cubicBezTo>
                <a:cubicBezTo>
                  <a:pt x="481" y="773"/>
                  <a:pt x="481" y="772"/>
                  <a:pt x="481" y="772"/>
                </a:cubicBezTo>
                <a:cubicBezTo>
                  <a:pt x="487" y="753"/>
                  <a:pt x="487" y="753"/>
                  <a:pt x="487" y="753"/>
                </a:cubicBezTo>
                <a:cubicBezTo>
                  <a:pt x="492" y="737"/>
                  <a:pt x="492" y="737"/>
                  <a:pt x="492" y="737"/>
                </a:cubicBezTo>
                <a:cubicBezTo>
                  <a:pt x="499" y="714"/>
                  <a:pt x="499" y="714"/>
                  <a:pt x="499" y="714"/>
                </a:cubicBezTo>
                <a:cubicBezTo>
                  <a:pt x="499" y="714"/>
                  <a:pt x="499" y="714"/>
                  <a:pt x="499" y="713"/>
                </a:cubicBezTo>
                <a:cubicBezTo>
                  <a:pt x="533" y="707"/>
                  <a:pt x="533" y="707"/>
                  <a:pt x="533" y="707"/>
                </a:cubicBezTo>
                <a:cubicBezTo>
                  <a:pt x="557" y="703"/>
                  <a:pt x="557" y="703"/>
                  <a:pt x="557" y="703"/>
                </a:cubicBezTo>
                <a:cubicBezTo>
                  <a:pt x="563" y="702"/>
                  <a:pt x="563" y="702"/>
                  <a:pt x="563" y="702"/>
                </a:cubicBezTo>
                <a:cubicBezTo>
                  <a:pt x="564" y="701"/>
                  <a:pt x="564" y="701"/>
                  <a:pt x="564" y="701"/>
                </a:cubicBezTo>
                <a:cubicBezTo>
                  <a:pt x="572" y="685"/>
                  <a:pt x="572" y="685"/>
                  <a:pt x="572" y="685"/>
                </a:cubicBezTo>
                <a:cubicBezTo>
                  <a:pt x="572" y="685"/>
                  <a:pt x="573" y="685"/>
                  <a:pt x="573" y="685"/>
                </a:cubicBezTo>
                <a:cubicBezTo>
                  <a:pt x="574" y="684"/>
                  <a:pt x="574" y="684"/>
                  <a:pt x="574" y="684"/>
                </a:cubicBezTo>
                <a:cubicBezTo>
                  <a:pt x="585" y="661"/>
                  <a:pt x="585" y="661"/>
                  <a:pt x="585" y="661"/>
                </a:cubicBezTo>
                <a:cubicBezTo>
                  <a:pt x="591" y="647"/>
                  <a:pt x="591" y="647"/>
                  <a:pt x="591" y="647"/>
                </a:cubicBezTo>
                <a:cubicBezTo>
                  <a:pt x="600" y="625"/>
                  <a:pt x="600" y="625"/>
                  <a:pt x="600" y="625"/>
                </a:cubicBezTo>
                <a:cubicBezTo>
                  <a:pt x="601" y="622"/>
                  <a:pt x="601" y="622"/>
                  <a:pt x="601" y="622"/>
                </a:cubicBezTo>
                <a:cubicBezTo>
                  <a:pt x="607" y="602"/>
                  <a:pt x="607" y="602"/>
                  <a:pt x="607" y="602"/>
                </a:cubicBezTo>
                <a:cubicBezTo>
                  <a:pt x="611" y="581"/>
                  <a:pt x="611" y="581"/>
                  <a:pt x="611" y="581"/>
                </a:cubicBezTo>
                <a:cubicBezTo>
                  <a:pt x="615" y="562"/>
                  <a:pt x="615" y="562"/>
                  <a:pt x="615" y="562"/>
                </a:cubicBezTo>
                <a:cubicBezTo>
                  <a:pt x="619" y="542"/>
                  <a:pt x="619" y="542"/>
                  <a:pt x="619" y="542"/>
                </a:cubicBezTo>
                <a:cubicBezTo>
                  <a:pt x="624" y="527"/>
                  <a:pt x="624" y="527"/>
                  <a:pt x="624" y="527"/>
                </a:cubicBezTo>
                <a:cubicBezTo>
                  <a:pt x="632" y="488"/>
                  <a:pt x="632" y="488"/>
                  <a:pt x="632" y="488"/>
                </a:cubicBezTo>
                <a:cubicBezTo>
                  <a:pt x="635" y="476"/>
                  <a:pt x="635" y="476"/>
                  <a:pt x="635" y="476"/>
                </a:cubicBezTo>
                <a:cubicBezTo>
                  <a:pt x="640" y="454"/>
                  <a:pt x="640" y="454"/>
                  <a:pt x="640" y="454"/>
                </a:cubicBezTo>
                <a:cubicBezTo>
                  <a:pt x="643" y="441"/>
                  <a:pt x="643" y="441"/>
                  <a:pt x="643" y="441"/>
                </a:cubicBezTo>
                <a:cubicBezTo>
                  <a:pt x="643" y="440"/>
                  <a:pt x="643" y="440"/>
                  <a:pt x="643" y="440"/>
                </a:cubicBezTo>
                <a:cubicBezTo>
                  <a:pt x="655" y="428"/>
                  <a:pt x="655" y="428"/>
                  <a:pt x="655" y="428"/>
                </a:cubicBezTo>
                <a:cubicBezTo>
                  <a:pt x="667" y="417"/>
                  <a:pt x="667" y="417"/>
                  <a:pt x="667" y="417"/>
                </a:cubicBezTo>
                <a:cubicBezTo>
                  <a:pt x="686" y="400"/>
                  <a:pt x="686" y="400"/>
                  <a:pt x="686" y="400"/>
                </a:cubicBezTo>
                <a:cubicBezTo>
                  <a:pt x="689" y="397"/>
                  <a:pt x="689" y="397"/>
                  <a:pt x="689" y="397"/>
                </a:cubicBezTo>
                <a:cubicBezTo>
                  <a:pt x="697" y="390"/>
                  <a:pt x="697" y="390"/>
                  <a:pt x="697" y="390"/>
                </a:cubicBezTo>
                <a:cubicBezTo>
                  <a:pt x="697" y="389"/>
                  <a:pt x="697" y="389"/>
                  <a:pt x="697" y="389"/>
                </a:cubicBezTo>
                <a:cubicBezTo>
                  <a:pt x="697" y="389"/>
                  <a:pt x="698" y="389"/>
                  <a:pt x="698" y="389"/>
                </a:cubicBezTo>
                <a:cubicBezTo>
                  <a:pt x="713" y="377"/>
                  <a:pt x="713" y="377"/>
                  <a:pt x="713" y="377"/>
                </a:cubicBezTo>
                <a:cubicBezTo>
                  <a:pt x="736" y="357"/>
                  <a:pt x="736" y="357"/>
                  <a:pt x="736" y="357"/>
                </a:cubicBezTo>
                <a:cubicBezTo>
                  <a:pt x="753" y="343"/>
                  <a:pt x="753" y="343"/>
                  <a:pt x="753" y="343"/>
                </a:cubicBezTo>
                <a:cubicBezTo>
                  <a:pt x="755" y="342"/>
                  <a:pt x="755" y="342"/>
                  <a:pt x="755" y="342"/>
                </a:cubicBezTo>
                <a:cubicBezTo>
                  <a:pt x="761" y="329"/>
                  <a:pt x="761" y="329"/>
                  <a:pt x="761" y="329"/>
                </a:cubicBezTo>
                <a:cubicBezTo>
                  <a:pt x="778" y="295"/>
                  <a:pt x="778" y="295"/>
                  <a:pt x="778" y="295"/>
                </a:cubicBezTo>
                <a:cubicBezTo>
                  <a:pt x="780" y="295"/>
                  <a:pt x="780" y="295"/>
                  <a:pt x="780" y="295"/>
                </a:cubicBezTo>
                <a:cubicBezTo>
                  <a:pt x="797" y="304"/>
                  <a:pt x="797" y="304"/>
                  <a:pt x="797" y="304"/>
                </a:cubicBezTo>
                <a:cubicBezTo>
                  <a:pt x="798" y="304"/>
                  <a:pt x="798" y="304"/>
                  <a:pt x="798" y="304"/>
                </a:cubicBezTo>
                <a:cubicBezTo>
                  <a:pt x="798" y="304"/>
                  <a:pt x="798" y="304"/>
                  <a:pt x="798" y="304"/>
                </a:cubicBezTo>
                <a:cubicBezTo>
                  <a:pt x="811" y="310"/>
                  <a:pt x="811" y="310"/>
                  <a:pt x="811" y="310"/>
                </a:cubicBezTo>
                <a:cubicBezTo>
                  <a:pt x="821" y="316"/>
                  <a:pt x="821" y="316"/>
                  <a:pt x="821" y="316"/>
                </a:cubicBezTo>
                <a:cubicBezTo>
                  <a:pt x="835" y="323"/>
                  <a:pt x="835" y="323"/>
                  <a:pt x="835" y="323"/>
                </a:cubicBezTo>
                <a:cubicBezTo>
                  <a:pt x="849" y="330"/>
                  <a:pt x="849" y="330"/>
                  <a:pt x="849" y="330"/>
                </a:cubicBezTo>
                <a:cubicBezTo>
                  <a:pt x="863" y="337"/>
                  <a:pt x="863" y="337"/>
                  <a:pt x="863" y="337"/>
                </a:cubicBezTo>
                <a:cubicBezTo>
                  <a:pt x="880" y="346"/>
                  <a:pt x="880" y="346"/>
                  <a:pt x="880" y="346"/>
                </a:cubicBezTo>
                <a:cubicBezTo>
                  <a:pt x="893" y="355"/>
                  <a:pt x="893" y="355"/>
                  <a:pt x="893" y="355"/>
                </a:cubicBezTo>
                <a:cubicBezTo>
                  <a:pt x="913" y="369"/>
                  <a:pt x="913" y="369"/>
                  <a:pt x="913" y="369"/>
                </a:cubicBezTo>
                <a:cubicBezTo>
                  <a:pt x="929" y="381"/>
                  <a:pt x="929" y="381"/>
                  <a:pt x="929" y="381"/>
                </a:cubicBezTo>
                <a:cubicBezTo>
                  <a:pt x="941" y="390"/>
                  <a:pt x="941" y="390"/>
                  <a:pt x="941" y="390"/>
                </a:cubicBezTo>
                <a:cubicBezTo>
                  <a:pt x="946" y="378"/>
                  <a:pt x="946" y="378"/>
                  <a:pt x="946" y="378"/>
                </a:cubicBezTo>
                <a:cubicBezTo>
                  <a:pt x="953" y="357"/>
                  <a:pt x="953" y="357"/>
                  <a:pt x="953" y="357"/>
                </a:cubicBezTo>
                <a:cubicBezTo>
                  <a:pt x="962" y="331"/>
                  <a:pt x="962" y="331"/>
                  <a:pt x="962" y="331"/>
                </a:cubicBezTo>
                <a:cubicBezTo>
                  <a:pt x="966" y="321"/>
                  <a:pt x="966" y="321"/>
                  <a:pt x="966" y="321"/>
                </a:cubicBezTo>
                <a:cubicBezTo>
                  <a:pt x="967" y="317"/>
                  <a:pt x="967" y="317"/>
                  <a:pt x="967" y="317"/>
                </a:cubicBezTo>
                <a:cubicBezTo>
                  <a:pt x="971" y="306"/>
                  <a:pt x="971" y="306"/>
                  <a:pt x="971" y="306"/>
                </a:cubicBezTo>
                <a:cubicBezTo>
                  <a:pt x="972" y="300"/>
                  <a:pt x="972" y="300"/>
                  <a:pt x="972" y="300"/>
                </a:cubicBezTo>
                <a:cubicBezTo>
                  <a:pt x="972" y="300"/>
                  <a:pt x="972" y="300"/>
                  <a:pt x="972" y="300"/>
                </a:cubicBezTo>
                <a:cubicBezTo>
                  <a:pt x="975" y="294"/>
                  <a:pt x="975" y="294"/>
                  <a:pt x="975" y="294"/>
                </a:cubicBezTo>
                <a:cubicBezTo>
                  <a:pt x="978" y="287"/>
                  <a:pt x="978" y="287"/>
                  <a:pt x="978" y="287"/>
                </a:cubicBezTo>
                <a:cubicBezTo>
                  <a:pt x="985" y="267"/>
                  <a:pt x="985" y="267"/>
                  <a:pt x="985" y="267"/>
                </a:cubicBezTo>
                <a:cubicBezTo>
                  <a:pt x="991" y="248"/>
                  <a:pt x="991" y="248"/>
                  <a:pt x="991" y="248"/>
                </a:cubicBezTo>
                <a:cubicBezTo>
                  <a:pt x="995" y="239"/>
                  <a:pt x="995" y="239"/>
                  <a:pt x="995" y="239"/>
                </a:cubicBezTo>
                <a:cubicBezTo>
                  <a:pt x="997" y="231"/>
                  <a:pt x="997" y="231"/>
                  <a:pt x="997" y="231"/>
                </a:cubicBezTo>
                <a:cubicBezTo>
                  <a:pt x="995" y="211"/>
                  <a:pt x="995" y="211"/>
                  <a:pt x="995" y="211"/>
                </a:cubicBezTo>
                <a:cubicBezTo>
                  <a:pt x="991" y="190"/>
                  <a:pt x="991" y="190"/>
                  <a:pt x="991" y="190"/>
                </a:cubicBezTo>
                <a:cubicBezTo>
                  <a:pt x="990" y="184"/>
                  <a:pt x="990" y="184"/>
                  <a:pt x="990" y="184"/>
                </a:cubicBezTo>
                <a:cubicBezTo>
                  <a:pt x="987" y="166"/>
                  <a:pt x="987" y="166"/>
                  <a:pt x="987" y="166"/>
                </a:cubicBezTo>
                <a:cubicBezTo>
                  <a:pt x="986" y="156"/>
                  <a:pt x="986" y="156"/>
                  <a:pt x="986" y="156"/>
                </a:cubicBezTo>
                <a:cubicBezTo>
                  <a:pt x="983" y="135"/>
                  <a:pt x="983" y="135"/>
                  <a:pt x="983" y="135"/>
                </a:cubicBezTo>
                <a:cubicBezTo>
                  <a:pt x="980" y="112"/>
                  <a:pt x="980" y="112"/>
                  <a:pt x="980" y="112"/>
                </a:cubicBezTo>
                <a:cubicBezTo>
                  <a:pt x="978" y="90"/>
                  <a:pt x="978" y="90"/>
                  <a:pt x="978" y="90"/>
                </a:cubicBezTo>
                <a:cubicBezTo>
                  <a:pt x="978" y="49"/>
                  <a:pt x="978" y="49"/>
                  <a:pt x="978" y="49"/>
                </a:cubicBezTo>
                <a:cubicBezTo>
                  <a:pt x="979" y="36"/>
                  <a:pt x="979" y="36"/>
                  <a:pt x="979" y="36"/>
                </a:cubicBezTo>
                <a:cubicBezTo>
                  <a:pt x="979" y="0"/>
                  <a:pt x="979" y="0"/>
                  <a:pt x="979" y="0"/>
                </a:cubicBezTo>
              </a:path>
            </a:pathLst>
          </a:custGeom>
          <a:noFill/>
          <a:ln w="36513" cap="flat">
            <a:solidFill>
              <a:srgbClr val="B1B3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" name="Rectangle 140"/>
          <p:cNvSpPr>
            <a:spLocks noChangeArrowheads="1"/>
          </p:cNvSpPr>
          <p:nvPr/>
        </p:nvSpPr>
        <p:spPr bwMode="auto">
          <a:xfrm>
            <a:off x="6586539" y="3770313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7" name="Rectangle 141"/>
          <p:cNvSpPr>
            <a:spLocks noChangeArrowheads="1"/>
          </p:cNvSpPr>
          <p:nvPr/>
        </p:nvSpPr>
        <p:spPr bwMode="auto">
          <a:xfrm>
            <a:off x="6038851" y="3789363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1" name="Rectangle 145"/>
          <p:cNvSpPr>
            <a:spLocks noChangeArrowheads="1"/>
          </p:cNvSpPr>
          <p:nvPr/>
        </p:nvSpPr>
        <p:spPr bwMode="auto">
          <a:xfrm>
            <a:off x="5680076" y="5195888"/>
            <a:ext cx="192088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1832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8" name="Rectangle 162"/>
          <p:cNvSpPr>
            <a:spLocks noChangeArrowheads="1"/>
          </p:cNvSpPr>
          <p:nvPr/>
        </p:nvSpPr>
        <p:spPr bwMode="auto">
          <a:xfrm>
            <a:off x="5557839" y="5781675"/>
            <a:ext cx="354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Aarbor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9" name="Rectangle 163"/>
          <p:cNvSpPr>
            <a:spLocks noChangeArrowheads="1"/>
          </p:cNvSpPr>
          <p:nvPr/>
        </p:nvSpPr>
        <p:spPr bwMode="auto">
          <a:xfrm>
            <a:off x="5835651" y="578167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0" name="Rectangle 164"/>
          <p:cNvSpPr>
            <a:spLocks noChangeArrowheads="1"/>
          </p:cNvSpPr>
          <p:nvPr/>
        </p:nvSpPr>
        <p:spPr bwMode="auto">
          <a:xfrm>
            <a:off x="5864226" y="5781675"/>
            <a:ext cx="1031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1" name="Rectangle 165"/>
          <p:cNvSpPr>
            <a:spLocks noChangeArrowheads="1"/>
          </p:cNvSpPr>
          <p:nvPr/>
        </p:nvSpPr>
        <p:spPr bwMode="auto">
          <a:xfrm>
            <a:off x="5557839" y="5857875"/>
            <a:ext cx="1158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2" name="Rectangle 166"/>
          <p:cNvSpPr>
            <a:spLocks noChangeArrowheads="1"/>
          </p:cNvSpPr>
          <p:nvPr/>
        </p:nvSpPr>
        <p:spPr bwMode="auto">
          <a:xfrm>
            <a:off x="5614989" y="5857875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3" name="Rectangle 167"/>
          <p:cNvSpPr>
            <a:spLocks noChangeArrowheads="1"/>
          </p:cNvSpPr>
          <p:nvPr/>
        </p:nvSpPr>
        <p:spPr bwMode="auto">
          <a:xfrm>
            <a:off x="5659439" y="5857875"/>
            <a:ext cx="3952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ttfjelldal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4" name="Rectangle 168"/>
          <p:cNvSpPr>
            <a:spLocks noChangeArrowheads="1"/>
          </p:cNvSpPr>
          <p:nvPr/>
        </p:nvSpPr>
        <p:spPr bwMode="auto">
          <a:xfrm>
            <a:off x="5184776" y="6056313"/>
            <a:ext cx="1158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5" name="Rectangle 169"/>
          <p:cNvSpPr>
            <a:spLocks noChangeArrowheads="1"/>
          </p:cNvSpPr>
          <p:nvPr/>
        </p:nvSpPr>
        <p:spPr bwMode="auto">
          <a:xfrm>
            <a:off x="5241926" y="6056313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6" name="Rectangle 170"/>
          <p:cNvSpPr>
            <a:spLocks noChangeArrowheads="1"/>
          </p:cNvSpPr>
          <p:nvPr/>
        </p:nvSpPr>
        <p:spPr bwMode="auto">
          <a:xfrm>
            <a:off x="5272089" y="6056313"/>
            <a:ext cx="2032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ane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8" name="Rectangle 172"/>
          <p:cNvSpPr>
            <a:spLocks noChangeArrowheads="1"/>
          </p:cNvSpPr>
          <p:nvPr/>
        </p:nvSpPr>
        <p:spPr bwMode="auto">
          <a:xfrm>
            <a:off x="4164014" y="6149975"/>
            <a:ext cx="3333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Sømna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9" name="Rectangle 173"/>
          <p:cNvSpPr>
            <a:spLocks noChangeArrowheads="1"/>
          </p:cNvSpPr>
          <p:nvPr/>
        </p:nvSpPr>
        <p:spPr bwMode="auto">
          <a:xfrm>
            <a:off x="4713289" y="6132513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0" name="Rectangle 174"/>
          <p:cNvSpPr>
            <a:spLocks noChangeArrowheads="1"/>
          </p:cNvSpPr>
          <p:nvPr/>
        </p:nvSpPr>
        <p:spPr bwMode="auto">
          <a:xfrm>
            <a:off x="4760914" y="6132513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1" name="Rectangle 175"/>
          <p:cNvSpPr>
            <a:spLocks noChangeArrowheads="1"/>
          </p:cNvSpPr>
          <p:nvPr/>
        </p:nvSpPr>
        <p:spPr bwMode="auto">
          <a:xfrm>
            <a:off x="4792664" y="6132513"/>
            <a:ext cx="2111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ønn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2" name="Rectangle 176"/>
          <p:cNvSpPr>
            <a:spLocks noChangeArrowheads="1"/>
          </p:cNvSpPr>
          <p:nvPr/>
        </p:nvSpPr>
        <p:spPr bwMode="auto">
          <a:xfrm>
            <a:off x="4937126" y="6132513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3" name="Rectangle 177"/>
          <p:cNvSpPr>
            <a:spLocks noChangeArrowheads="1"/>
          </p:cNvSpPr>
          <p:nvPr/>
        </p:nvSpPr>
        <p:spPr bwMode="auto">
          <a:xfrm>
            <a:off x="4984751" y="6132513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4" name="Rectangle 178"/>
          <p:cNvSpPr>
            <a:spLocks noChangeArrowheads="1"/>
          </p:cNvSpPr>
          <p:nvPr/>
        </p:nvSpPr>
        <p:spPr bwMode="auto">
          <a:xfrm>
            <a:off x="4019551" y="5592763"/>
            <a:ext cx="1095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5" name="Rectangle 179"/>
          <p:cNvSpPr>
            <a:spLocks noChangeArrowheads="1"/>
          </p:cNvSpPr>
          <p:nvPr/>
        </p:nvSpPr>
        <p:spPr bwMode="auto">
          <a:xfrm>
            <a:off x="4067176" y="5592763"/>
            <a:ext cx="1031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6" name="Rectangle 180"/>
          <p:cNvSpPr>
            <a:spLocks noChangeArrowheads="1"/>
          </p:cNvSpPr>
          <p:nvPr/>
        </p:nvSpPr>
        <p:spPr bwMode="auto">
          <a:xfrm>
            <a:off x="4113214" y="5592763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" name="Rectangle 181"/>
          <p:cNvSpPr>
            <a:spLocks noChangeArrowheads="1"/>
          </p:cNvSpPr>
          <p:nvPr/>
        </p:nvSpPr>
        <p:spPr bwMode="auto">
          <a:xfrm>
            <a:off x="4154489" y="5592763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" name="Rectangle 182"/>
          <p:cNvSpPr>
            <a:spLocks noChangeArrowheads="1"/>
          </p:cNvSpPr>
          <p:nvPr/>
        </p:nvSpPr>
        <p:spPr bwMode="auto">
          <a:xfrm>
            <a:off x="4254501" y="5418138"/>
            <a:ext cx="76944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Al</a:t>
            </a:r>
            <a:endParaRPr kumimoji="0" lang="nb-NO" altLang="nb-N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09" name="Rectangle 183"/>
          <p:cNvSpPr>
            <a:spLocks noChangeArrowheads="1"/>
          </p:cNvSpPr>
          <p:nvPr/>
        </p:nvSpPr>
        <p:spPr bwMode="auto">
          <a:xfrm>
            <a:off x="4330701" y="5418138"/>
            <a:ext cx="920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0" name="Rectangle 184"/>
          <p:cNvSpPr>
            <a:spLocks noChangeArrowheads="1"/>
          </p:cNvSpPr>
          <p:nvPr/>
        </p:nvSpPr>
        <p:spPr bwMode="auto">
          <a:xfrm>
            <a:off x="4364039" y="5418138"/>
            <a:ext cx="30458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11" name="Rectangle 185"/>
          <p:cNvSpPr>
            <a:spLocks noChangeArrowheads="1"/>
          </p:cNvSpPr>
          <p:nvPr/>
        </p:nvSpPr>
        <p:spPr bwMode="auto">
          <a:xfrm>
            <a:off x="4394201" y="5418138"/>
            <a:ext cx="22923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ahaug</a:t>
            </a:r>
            <a:endParaRPr kumimoji="0" lang="nb-NO" altLang="nb-N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12" name="Rectangle 186"/>
          <p:cNvSpPr>
            <a:spLocks noChangeArrowheads="1"/>
          </p:cNvSpPr>
          <p:nvPr/>
        </p:nvSpPr>
        <p:spPr bwMode="auto">
          <a:xfrm>
            <a:off x="4730751" y="5654675"/>
            <a:ext cx="1095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3" name="Rectangle 187"/>
          <p:cNvSpPr>
            <a:spLocks noChangeArrowheads="1"/>
          </p:cNvSpPr>
          <p:nvPr/>
        </p:nvSpPr>
        <p:spPr bwMode="auto">
          <a:xfrm>
            <a:off x="4776789" y="5654675"/>
            <a:ext cx="1031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4" name="Rectangle 188"/>
          <p:cNvSpPr>
            <a:spLocks noChangeArrowheads="1"/>
          </p:cNvSpPr>
          <p:nvPr/>
        </p:nvSpPr>
        <p:spPr bwMode="auto">
          <a:xfrm>
            <a:off x="4822826" y="565467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5" name="Rectangle 189"/>
          <p:cNvSpPr>
            <a:spLocks noChangeArrowheads="1"/>
          </p:cNvSpPr>
          <p:nvPr/>
        </p:nvSpPr>
        <p:spPr bwMode="auto">
          <a:xfrm>
            <a:off x="4864101" y="5654675"/>
            <a:ext cx="1571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el-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6" name="Rectangle 190"/>
          <p:cNvSpPr>
            <a:spLocks noChangeArrowheads="1"/>
          </p:cNvSpPr>
          <p:nvPr/>
        </p:nvSpPr>
        <p:spPr bwMode="auto">
          <a:xfrm>
            <a:off x="4806951" y="5718175"/>
            <a:ext cx="920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7" name="Rectangle 191"/>
          <p:cNvSpPr>
            <a:spLocks noChangeArrowheads="1"/>
          </p:cNvSpPr>
          <p:nvPr/>
        </p:nvSpPr>
        <p:spPr bwMode="auto">
          <a:xfrm>
            <a:off x="4843464" y="571817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8" name="Rectangle 192"/>
          <p:cNvSpPr>
            <a:spLocks noChangeArrowheads="1"/>
          </p:cNvSpPr>
          <p:nvPr/>
        </p:nvSpPr>
        <p:spPr bwMode="auto">
          <a:xfrm>
            <a:off x="4870451" y="5718175"/>
            <a:ext cx="1539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ad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9" name="Rectangle 193"/>
          <p:cNvSpPr>
            <a:spLocks noChangeArrowheads="1"/>
          </p:cNvSpPr>
          <p:nvPr/>
        </p:nvSpPr>
        <p:spPr bwMode="auto">
          <a:xfrm>
            <a:off x="5168901" y="5313363"/>
            <a:ext cx="1095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0" name="Rectangle 194"/>
          <p:cNvSpPr>
            <a:spLocks noChangeArrowheads="1"/>
          </p:cNvSpPr>
          <p:nvPr/>
        </p:nvSpPr>
        <p:spPr bwMode="auto">
          <a:xfrm>
            <a:off x="5216526" y="5313363"/>
            <a:ext cx="1031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1" name="Rectangle 195"/>
          <p:cNvSpPr>
            <a:spLocks noChangeArrowheads="1"/>
          </p:cNvSpPr>
          <p:nvPr/>
        </p:nvSpPr>
        <p:spPr bwMode="auto">
          <a:xfrm>
            <a:off x="5262564" y="5313363"/>
            <a:ext cx="825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2" name="Rectangle 196"/>
          <p:cNvSpPr>
            <a:spLocks noChangeArrowheads="1"/>
          </p:cNvSpPr>
          <p:nvPr/>
        </p:nvSpPr>
        <p:spPr bwMode="auto">
          <a:xfrm>
            <a:off x="5287964" y="5313363"/>
            <a:ext cx="1444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sn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3" name="Rectangle 197"/>
          <p:cNvSpPr>
            <a:spLocks noChangeArrowheads="1"/>
          </p:cNvSpPr>
          <p:nvPr/>
        </p:nvSpPr>
        <p:spPr bwMode="auto">
          <a:xfrm>
            <a:off x="5602289" y="5111750"/>
            <a:ext cx="3921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Hemnes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4" name="Rectangle 198"/>
          <p:cNvSpPr>
            <a:spLocks noChangeArrowheads="1"/>
          </p:cNvSpPr>
          <p:nvPr/>
        </p:nvSpPr>
        <p:spPr bwMode="auto">
          <a:xfrm>
            <a:off x="4657726" y="4630738"/>
            <a:ext cx="3095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Nesna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5" name="Rectangle 199"/>
          <p:cNvSpPr>
            <a:spLocks noChangeArrowheads="1"/>
          </p:cNvSpPr>
          <p:nvPr/>
        </p:nvSpPr>
        <p:spPr bwMode="auto">
          <a:xfrm>
            <a:off x="4889501" y="4957763"/>
            <a:ext cx="3111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Leirfjo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6" name="Rectangle 200"/>
          <p:cNvSpPr>
            <a:spLocks noChangeArrowheads="1"/>
          </p:cNvSpPr>
          <p:nvPr/>
        </p:nvSpPr>
        <p:spPr bwMode="auto">
          <a:xfrm>
            <a:off x="5122864" y="4957763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" name="Rectangle 201"/>
          <p:cNvSpPr>
            <a:spLocks noChangeArrowheads="1"/>
          </p:cNvSpPr>
          <p:nvPr/>
        </p:nvSpPr>
        <p:spPr bwMode="auto">
          <a:xfrm>
            <a:off x="5154614" y="4957763"/>
            <a:ext cx="1047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8" name="Rectangle 202"/>
          <p:cNvSpPr>
            <a:spLocks noChangeArrowheads="1"/>
          </p:cNvSpPr>
          <p:nvPr/>
        </p:nvSpPr>
        <p:spPr bwMode="auto">
          <a:xfrm>
            <a:off x="4352926" y="4821238"/>
            <a:ext cx="3206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Dønna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9" name="Rectangle 203"/>
          <p:cNvSpPr>
            <a:spLocks noChangeArrowheads="1"/>
          </p:cNvSpPr>
          <p:nvPr/>
        </p:nvSpPr>
        <p:spPr bwMode="auto">
          <a:xfrm>
            <a:off x="4187826" y="4257675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0" name="Rectangle 204"/>
          <p:cNvSpPr>
            <a:spLocks noChangeArrowheads="1"/>
          </p:cNvSpPr>
          <p:nvPr/>
        </p:nvSpPr>
        <p:spPr bwMode="auto">
          <a:xfrm>
            <a:off x="4227514" y="425767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206"/>
          <p:cNvSpPr>
            <a:spLocks noChangeArrowheads="1"/>
          </p:cNvSpPr>
          <p:nvPr/>
        </p:nvSpPr>
        <p:spPr bwMode="auto">
          <a:xfrm>
            <a:off x="4257676" y="4257675"/>
            <a:ext cx="2317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æna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207"/>
          <p:cNvSpPr>
            <a:spLocks noChangeArrowheads="1"/>
          </p:cNvSpPr>
          <p:nvPr/>
        </p:nvSpPr>
        <p:spPr bwMode="auto">
          <a:xfrm>
            <a:off x="4733926" y="4368800"/>
            <a:ext cx="1492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Lu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208"/>
          <p:cNvSpPr>
            <a:spLocks noChangeArrowheads="1"/>
          </p:cNvSpPr>
          <p:nvPr/>
        </p:nvSpPr>
        <p:spPr bwMode="auto">
          <a:xfrm>
            <a:off x="4821238" y="4368800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209"/>
          <p:cNvSpPr>
            <a:spLocks noChangeArrowheads="1"/>
          </p:cNvSpPr>
          <p:nvPr/>
        </p:nvSpPr>
        <p:spPr bwMode="auto">
          <a:xfrm>
            <a:off x="4849813" y="4368800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210"/>
          <p:cNvSpPr>
            <a:spLocks noChangeArrowheads="1"/>
          </p:cNvSpPr>
          <p:nvPr/>
        </p:nvSpPr>
        <p:spPr bwMode="auto">
          <a:xfrm>
            <a:off x="4899026" y="4368800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211"/>
          <p:cNvSpPr>
            <a:spLocks noChangeArrowheads="1"/>
          </p:cNvSpPr>
          <p:nvPr/>
        </p:nvSpPr>
        <p:spPr bwMode="auto">
          <a:xfrm>
            <a:off x="4859338" y="4016375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Rectangle 212"/>
          <p:cNvSpPr>
            <a:spLocks noChangeArrowheads="1"/>
          </p:cNvSpPr>
          <p:nvPr/>
        </p:nvSpPr>
        <p:spPr bwMode="auto">
          <a:xfrm>
            <a:off x="4906963" y="4016375"/>
            <a:ext cx="1571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ød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213"/>
          <p:cNvSpPr>
            <a:spLocks noChangeArrowheads="1"/>
          </p:cNvSpPr>
          <p:nvPr/>
        </p:nvSpPr>
        <p:spPr bwMode="auto">
          <a:xfrm>
            <a:off x="5003801" y="4016375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Rectangle 214"/>
          <p:cNvSpPr>
            <a:spLocks noChangeArrowheads="1"/>
          </p:cNvSpPr>
          <p:nvPr/>
        </p:nvSpPr>
        <p:spPr bwMode="auto">
          <a:xfrm>
            <a:off x="5051426" y="401637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ectangle 215"/>
          <p:cNvSpPr>
            <a:spLocks noChangeArrowheads="1"/>
          </p:cNvSpPr>
          <p:nvPr/>
        </p:nvSpPr>
        <p:spPr bwMode="auto">
          <a:xfrm>
            <a:off x="5949951" y="4418013"/>
            <a:ext cx="189154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Rana</a:t>
            </a:r>
            <a:endParaRPr kumimoji="0" lang="nb-NO" altLang="nb-N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Rectangle 216"/>
          <p:cNvSpPr>
            <a:spLocks noChangeArrowheads="1"/>
          </p:cNvSpPr>
          <p:nvPr/>
        </p:nvSpPr>
        <p:spPr bwMode="auto">
          <a:xfrm>
            <a:off x="4278313" y="5121275"/>
            <a:ext cx="1666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He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Rectangle 217"/>
          <p:cNvSpPr>
            <a:spLocks noChangeArrowheads="1"/>
          </p:cNvSpPr>
          <p:nvPr/>
        </p:nvSpPr>
        <p:spPr bwMode="auto">
          <a:xfrm>
            <a:off x="4381501" y="512127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 218"/>
          <p:cNvSpPr>
            <a:spLocks noChangeArrowheads="1"/>
          </p:cNvSpPr>
          <p:nvPr/>
        </p:nvSpPr>
        <p:spPr bwMode="auto">
          <a:xfrm>
            <a:off x="4410076" y="5121275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19"/>
          <p:cNvSpPr>
            <a:spLocks noChangeArrowheads="1"/>
          </p:cNvSpPr>
          <p:nvPr/>
        </p:nvSpPr>
        <p:spPr bwMode="auto">
          <a:xfrm>
            <a:off x="4459288" y="512127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20"/>
          <p:cNvSpPr>
            <a:spLocks noChangeArrowheads="1"/>
          </p:cNvSpPr>
          <p:nvPr/>
        </p:nvSpPr>
        <p:spPr bwMode="auto">
          <a:xfrm>
            <a:off x="5086351" y="3757613"/>
            <a:ext cx="2127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Mel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Rectangle 221"/>
          <p:cNvSpPr>
            <a:spLocks noChangeArrowheads="1"/>
          </p:cNvSpPr>
          <p:nvPr/>
        </p:nvSpPr>
        <p:spPr bwMode="auto">
          <a:xfrm>
            <a:off x="5232401" y="3757613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 222"/>
          <p:cNvSpPr>
            <a:spLocks noChangeArrowheads="1"/>
          </p:cNvSpPr>
          <p:nvPr/>
        </p:nvSpPr>
        <p:spPr bwMode="auto">
          <a:xfrm>
            <a:off x="5281613" y="3757613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23"/>
          <p:cNvSpPr>
            <a:spLocks noChangeArrowheads="1"/>
          </p:cNvSpPr>
          <p:nvPr/>
        </p:nvSpPr>
        <p:spPr bwMode="auto">
          <a:xfrm>
            <a:off x="5338763" y="3443288"/>
            <a:ext cx="3063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Gildes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24"/>
          <p:cNvSpPr>
            <a:spLocks noChangeArrowheads="1"/>
          </p:cNvSpPr>
          <p:nvPr/>
        </p:nvSpPr>
        <p:spPr bwMode="auto">
          <a:xfrm>
            <a:off x="5567363" y="3443288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25"/>
          <p:cNvSpPr>
            <a:spLocks noChangeArrowheads="1"/>
          </p:cNvSpPr>
          <p:nvPr/>
        </p:nvSpPr>
        <p:spPr bwMode="auto">
          <a:xfrm>
            <a:off x="5608638" y="3443288"/>
            <a:ext cx="1238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ål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Rectangle 226"/>
          <p:cNvSpPr>
            <a:spLocks noChangeArrowheads="1"/>
          </p:cNvSpPr>
          <p:nvPr/>
        </p:nvSpPr>
        <p:spPr bwMode="auto">
          <a:xfrm>
            <a:off x="5992813" y="3702050"/>
            <a:ext cx="3175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Beiarn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Rectangle 227"/>
          <p:cNvSpPr>
            <a:spLocks noChangeArrowheads="1"/>
          </p:cNvSpPr>
          <p:nvPr/>
        </p:nvSpPr>
        <p:spPr bwMode="auto">
          <a:xfrm>
            <a:off x="6535738" y="3686175"/>
            <a:ext cx="1698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Sal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 228"/>
          <p:cNvSpPr>
            <a:spLocks noChangeArrowheads="1"/>
          </p:cNvSpPr>
          <p:nvPr/>
        </p:nvSpPr>
        <p:spPr bwMode="auto">
          <a:xfrm>
            <a:off x="6643688" y="368617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Rectangle 229"/>
          <p:cNvSpPr>
            <a:spLocks noChangeArrowheads="1"/>
          </p:cNvSpPr>
          <p:nvPr/>
        </p:nvSpPr>
        <p:spPr bwMode="auto">
          <a:xfrm>
            <a:off x="6670676" y="3686175"/>
            <a:ext cx="1762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dal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Rectangle 230"/>
          <p:cNvSpPr>
            <a:spLocks noChangeArrowheads="1"/>
          </p:cNvSpPr>
          <p:nvPr/>
        </p:nvSpPr>
        <p:spPr bwMode="auto">
          <a:xfrm>
            <a:off x="6780213" y="323532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Rectangle 231"/>
          <p:cNvSpPr>
            <a:spLocks noChangeArrowheads="1"/>
          </p:cNvSpPr>
          <p:nvPr/>
        </p:nvSpPr>
        <p:spPr bwMode="auto">
          <a:xfrm>
            <a:off x="6821488" y="3235325"/>
            <a:ext cx="1920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Rectangle 232"/>
          <p:cNvSpPr>
            <a:spLocks noChangeArrowheads="1"/>
          </p:cNvSpPr>
          <p:nvPr/>
        </p:nvSpPr>
        <p:spPr bwMode="auto">
          <a:xfrm>
            <a:off x="6950076" y="323532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Rectangle 233"/>
          <p:cNvSpPr>
            <a:spLocks noChangeArrowheads="1"/>
          </p:cNvSpPr>
          <p:nvPr/>
        </p:nvSpPr>
        <p:spPr bwMode="auto">
          <a:xfrm>
            <a:off x="6989763" y="3235325"/>
            <a:ext cx="1031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Rectangle 234"/>
          <p:cNvSpPr>
            <a:spLocks noChangeArrowheads="1"/>
          </p:cNvSpPr>
          <p:nvPr/>
        </p:nvSpPr>
        <p:spPr bwMode="auto">
          <a:xfrm>
            <a:off x="6780213" y="3311525"/>
            <a:ext cx="24686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Fuossk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Rectangle 236"/>
          <p:cNvSpPr>
            <a:spLocks noChangeArrowheads="1"/>
          </p:cNvSpPr>
          <p:nvPr/>
        </p:nvSpPr>
        <p:spPr bwMode="auto">
          <a:xfrm>
            <a:off x="7031038" y="3311525"/>
            <a:ext cx="1047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Rectangle 237"/>
          <p:cNvSpPr>
            <a:spLocks noChangeArrowheads="1"/>
          </p:cNvSpPr>
          <p:nvPr/>
        </p:nvSpPr>
        <p:spPr bwMode="auto">
          <a:xfrm>
            <a:off x="5846763" y="2913063"/>
            <a:ext cx="193964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Bodø</a:t>
            </a:r>
            <a:endParaRPr kumimoji="0" lang="nb-NO" altLang="nb-N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Rectangle 238"/>
          <p:cNvSpPr>
            <a:spLocks noChangeArrowheads="1"/>
          </p:cNvSpPr>
          <p:nvPr/>
        </p:nvSpPr>
        <p:spPr bwMode="auto">
          <a:xfrm>
            <a:off x="6699251" y="2789238"/>
            <a:ext cx="1873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Sør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Rectangle 239"/>
          <p:cNvSpPr>
            <a:spLocks noChangeArrowheads="1"/>
          </p:cNvSpPr>
          <p:nvPr/>
        </p:nvSpPr>
        <p:spPr bwMode="auto">
          <a:xfrm>
            <a:off x="6821488" y="2789238"/>
            <a:ext cx="825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240"/>
          <p:cNvSpPr>
            <a:spLocks noChangeArrowheads="1"/>
          </p:cNvSpPr>
          <p:nvPr/>
        </p:nvSpPr>
        <p:spPr bwMode="auto">
          <a:xfrm>
            <a:off x="6846888" y="2789238"/>
            <a:ext cx="1809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old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241"/>
          <p:cNvSpPr>
            <a:spLocks noChangeArrowheads="1"/>
          </p:cNvSpPr>
          <p:nvPr/>
        </p:nvSpPr>
        <p:spPr bwMode="auto">
          <a:xfrm>
            <a:off x="5915026" y="225107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242"/>
          <p:cNvSpPr>
            <a:spLocks noChangeArrowheads="1"/>
          </p:cNvSpPr>
          <p:nvPr/>
        </p:nvSpPr>
        <p:spPr bwMode="auto">
          <a:xfrm>
            <a:off x="5959476" y="225107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" name="Rectangle 243"/>
          <p:cNvSpPr>
            <a:spLocks noChangeArrowheads="1"/>
          </p:cNvSpPr>
          <p:nvPr/>
        </p:nvSpPr>
        <p:spPr bwMode="auto">
          <a:xfrm>
            <a:off x="5988051" y="2251075"/>
            <a:ext cx="1285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ei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" name="Rectangle 244"/>
          <p:cNvSpPr>
            <a:spLocks noChangeArrowheads="1"/>
          </p:cNvSpPr>
          <p:nvPr/>
        </p:nvSpPr>
        <p:spPr bwMode="auto">
          <a:xfrm>
            <a:off x="6054726" y="2251075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Rectangle 245"/>
          <p:cNvSpPr>
            <a:spLocks noChangeArrowheads="1"/>
          </p:cNvSpPr>
          <p:nvPr/>
        </p:nvSpPr>
        <p:spPr bwMode="auto">
          <a:xfrm>
            <a:off x="6096001" y="2251075"/>
            <a:ext cx="1555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Rectangle 246"/>
          <p:cNvSpPr>
            <a:spLocks noChangeArrowheads="1"/>
          </p:cNvSpPr>
          <p:nvPr/>
        </p:nvSpPr>
        <p:spPr bwMode="auto">
          <a:xfrm>
            <a:off x="6919913" y="2193925"/>
            <a:ext cx="2936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Hama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Rectangle 247"/>
          <p:cNvSpPr>
            <a:spLocks noChangeArrowheads="1"/>
          </p:cNvSpPr>
          <p:nvPr/>
        </p:nvSpPr>
        <p:spPr bwMode="auto">
          <a:xfrm>
            <a:off x="7137401" y="219392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Rectangle 248"/>
          <p:cNvSpPr>
            <a:spLocks noChangeArrowheads="1"/>
          </p:cNvSpPr>
          <p:nvPr/>
        </p:nvSpPr>
        <p:spPr bwMode="auto">
          <a:xfrm>
            <a:off x="7170738" y="2193925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Rectangle 249"/>
          <p:cNvSpPr>
            <a:spLocks noChangeArrowheads="1"/>
          </p:cNvSpPr>
          <p:nvPr/>
        </p:nvSpPr>
        <p:spPr bwMode="auto">
          <a:xfrm>
            <a:off x="7216776" y="219392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Rectangle 250"/>
          <p:cNvSpPr>
            <a:spLocks noChangeArrowheads="1"/>
          </p:cNvSpPr>
          <p:nvPr/>
        </p:nvSpPr>
        <p:spPr bwMode="auto">
          <a:xfrm>
            <a:off x="6919913" y="2270125"/>
            <a:ext cx="3825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Hábmer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Rectangle 251"/>
          <p:cNvSpPr>
            <a:spLocks noChangeArrowheads="1"/>
          </p:cNvSpPr>
          <p:nvPr/>
        </p:nvSpPr>
        <p:spPr bwMode="auto">
          <a:xfrm>
            <a:off x="4641851" y="2754313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Rectangle 252"/>
          <p:cNvSpPr>
            <a:spLocks noChangeArrowheads="1"/>
          </p:cNvSpPr>
          <p:nvPr/>
        </p:nvSpPr>
        <p:spPr bwMode="auto">
          <a:xfrm>
            <a:off x="4689476" y="2754313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Rectangle 253"/>
          <p:cNvSpPr>
            <a:spLocks noChangeArrowheads="1"/>
          </p:cNvSpPr>
          <p:nvPr/>
        </p:nvSpPr>
        <p:spPr bwMode="auto">
          <a:xfrm>
            <a:off x="4738688" y="2754313"/>
            <a:ext cx="920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Rectangle 254"/>
          <p:cNvSpPr>
            <a:spLocks noChangeArrowheads="1"/>
          </p:cNvSpPr>
          <p:nvPr/>
        </p:nvSpPr>
        <p:spPr bwMode="auto">
          <a:xfrm>
            <a:off x="4772026" y="2754313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Rectangle 255"/>
          <p:cNvSpPr>
            <a:spLocks noChangeArrowheads="1"/>
          </p:cNvSpPr>
          <p:nvPr/>
        </p:nvSpPr>
        <p:spPr bwMode="auto">
          <a:xfrm>
            <a:off x="4999038" y="2498725"/>
            <a:ext cx="1095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Rectangle 256"/>
          <p:cNvSpPr>
            <a:spLocks noChangeArrowheads="1"/>
          </p:cNvSpPr>
          <p:nvPr/>
        </p:nvSpPr>
        <p:spPr bwMode="auto">
          <a:xfrm>
            <a:off x="5045076" y="2498725"/>
            <a:ext cx="1301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æ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Rectangle 257"/>
          <p:cNvSpPr>
            <a:spLocks noChangeArrowheads="1"/>
          </p:cNvSpPr>
          <p:nvPr/>
        </p:nvSpPr>
        <p:spPr bwMode="auto">
          <a:xfrm>
            <a:off x="5116513" y="249872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Rectangle 258"/>
          <p:cNvSpPr>
            <a:spLocks noChangeArrowheads="1"/>
          </p:cNvSpPr>
          <p:nvPr/>
        </p:nvSpPr>
        <p:spPr bwMode="auto">
          <a:xfrm>
            <a:off x="5148263" y="2498725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Rectangle 259"/>
          <p:cNvSpPr>
            <a:spLocks noChangeArrowheads="1"/>
          </p:cNvSpPr>
          <p:nvPr/>
        </p:nvSpPr>
        <p:spPr bwMode="auto">
          <a:xfrm>
            <a:off x="5195888" y="249872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" name="Rectangle 260"/>
          <p:cNvSpPr>
            <a:spLocks noChangeArrowheads="1"/>
          </p:cNvSpPr>
          <p:nvPr/>
        </p:nvSpPr>
        <p:spPr bwMode="auto">
          <a:xfrm>
            <a:off x="4922838" y="1736725"/>
            <a:ext cx="1698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Fla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" name="Rectangle 261"/>
          <p:cNvSpPr>
            <a:spLocks noChangeArrowheads="1"/>
          </p:cNvSpPr>
          <p:nvPr/>
        </p:nvSpPr>
        <p:spPr bwMode="auto">
          <a:xfrm>
            <a:off x="5030788" y="173672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4" name="Rectangle 262"/>
          <p:cNvSpPr>
            <a:spLocks noChangeArrowheads="1"/>
          </p:cNvSpPr>
          <p:nvPr/>
        </p:nvSpPr>
        <p:spPr bwMode="auto">
          <a:xfrm>
            <a:off x="5072063" y="1736725"/>
            <a:ext cx="920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" name="Rectangle 263"/>
          <p:cNvSpPr>
            <a:spLocks noChangeArrowheads="1"/>
          </p:cNvSpPr>
          <p:nvPr/>
        </p:nvSpPr>
        <p:spPr bwMode="auto">
          <a:xfrm>
            <a:off x="5106988" y="173672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" name="Rectangle 264"/>
          <p:cNvSpPr>
            <a:spLocks noChangeArrowheads="1"/>
          </p:cNvSpPr>
          <p:nvPr/>
        </p:nvSpPr>
        <p:spPr bwMode="auto">
          <a:xfrm>
            <a:off x="5137151" y="1744663"/>
            <a:ext cx="1539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ad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7" name="Rectangle 265"/>
          <p:cNvSpPr>
            <a:spLocks noChangeArrowheads="1"/>
          </p:cNvSpPr>
          <p:nvPr/>
        </p:nvSpPr>
        <p:spPr bwMode="auto">
          <a:xfrm>
            <a:off x="4660901" y="2046288"/>
            <a:ext cx="2317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8" name="Rectangle 266"/>
          <p:cNvSpPr>
            <a:spLocks noChangeArrowheads="1"/>
          </p:cNvSpPr>
          <p:nvPr/>
        </p:nvSpPr>
        <p:spPr bwMode="auto">
          <a:xfrm>
            <a:off x="4822826" y="2046288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9" name="Rectangle 267"/>
          <p:cNvSpPr>
            <a:spLocks noChangeArrowheads="1"/>
          </p:cNvSpPr>
          <p:nvPr/>
        </p:nvSpPr>
        <p:spPr bwMode="auto">
          <a:xfrm>
            <a:off x="4862513" y="2046288"/>
            <a:ext cx="2476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enes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0" name="Rectangle 268"/>
          <p:cNvSpPr>
            <a:spLocks noChangeArrowheads="1"/>
          </p:cNvSpPr>
          <p:nvPr/>
        </p:nvSpPr>
        <p:spPr bwMode="auto">
          <a:xfrm>
            <a:off x="7742238" y="1560450"/>
            <a:ext cx="104196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</a:t>
            </a:r>
            <a:endParaRPr kumimoji="0" lang="nb-NO" altLang="nb-N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" name="Rectangle 269"/>
          <p:cNvSpPr>
            <a:spLocks noChangeArrowheads="1"/>
          </p:cNvSpPr>
          <p:nvPr/>
        </p:nvSpPr>
        <p:spPr bwMode="auto">
          <a:xfrm>
            <a:off x="7845426" y="1560513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" name="Rectangle 270"/>
          <p:cNvSpPr>
            <a:spLocks noChangeArrowheads="1"/>
          </p:cNvSpPr>
          <p:nvPr/>
        </p:nvSpPr>
        <p:spPr bwMode="auto">
          <a:xfrm>
            <a:off x="7877176" y="1560513"/>
            <a:ext cx="1698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vik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3" name="Rectangle 271"/>
          <p:cNvSpPr>
            <a:spLocks noChangeArrowheads="1"/>
          </p:cNvSpPr>
          <p:nvPr/>
        </p:nvSpPr>
        <p:spPr bwMode="auto">
          <a:xfrm>
            <a:off x="5162551" y="1468438"/>
            <a:ext cx="1095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4" name="Rectangle 272"/>
          <p:cNvSpPr>
            <a:spLocks noChangeArrowheads="1"/>
          </p:cNvSpPr>
          <p:nvPr/>
        </p:nvSpPr>
        <p:spPr bwMode="auto">
          <a:xfrm>
            <a:off x="5210176" y="1468438"/>
            <a:ext cx="1031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5" name="Rectangle 273"/>
          <p:cNvSpPr>
            <a:spLocks noChangeArrowheads="1"/>
          </p:cNvSpPr>
          <p:nvPr/>
        </p:nvSpPr>
        <p:spPr bwMode="auto">
          <a:xfrm>
            <a:off x="5253038" y="1468438"/>
            <a:ext cx="920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6" name="Rectangle 274"/>
          <p:cNvSpPr>
            <a:spLocks noChangeArrowheads="1"/>
          </p:cNvSpPr>
          <p:nvPr/>
        </p:nvSpPr>
        <p:spPr bwMode="auto">
          <a:xfrm>
            <a:off x="5289551" y="1468438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7" name="Rectangle 275"/>
          <p:cNvSpPr>
            <a:spLocks noChangeArrowheads="1"/>
          </p:cNvSpPr>
          <p:nvPr/>
        </p:nvSpPr>
        <p:spPr bwMode="auto">
          <a:xfrm>
            <a:off x="5319713" y="1468438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8" name="Rectangle 276"/>
          <p:cNvSpPr>
            <a:spLocks noChangeArrowheads="1"/>
          </p:cNvSpPr>
          <p:nvPr/>
        </p:nvSpPr>
        <p:spPr bwMode="auto">
          <a:xfrm>
            <a:off x="5360988" y="1468438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å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" name="Rectangle 277"/>
          <p:cNvSpPr>
            <a:spLocks noChangeArrowheads="1"/>
          </p:cNvSpPr>
          <p:nvPr/>
        </p:nvSpPr>
        <p:spPr bwMode="auto">
          <a:xfrm>
            <a:off x="5403851" y="1468438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0" name="Rectangle 278"/>
          <p:cNvSpPr>
            <a:spLocks noChangeArrowheads="1"/>
          </p:cNvSpPr>
          <p:nvPr/>
        </p:nvSpPr>
        <p:spPr bwMode="auto">
          <a:xfrm>
            <a:off x="5445126" y="1468438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" name="Rectangle 279"/>
          <p:cNvSpPr>
            <a:spLocks noChangeArrowheads="1"/>
          </p:cNvSpPr>
          <p:nvPr/>
        </p:nvSpPr>
        <p:spPr bwMode="auto">
          <a:xfrm>
            <a:off x="5494338" y="1468438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" name="Rectangle 280"/>
          <p:cNvSpPr>
            <a:spLocks noChangeArrowheads="1"/>
          </p:cNvSpPr>
          <p:nvPr/>
        </p:nvSpPr>
        <p:spPr bwMode="auto">
          <a:xfrm>
            <a:off x="5656263" y="1347788"/>
            <a:ext cx="1095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3" name="Rectangle 281"/>
          <p:cNvSpPr>
            <a:spLocks noChangeArrowheads="1"/>
          </p:cNvSpPr>
          <p:nvPr/>
        </p:nvSpPr>
        <p:spPr bwMode="auto">
          <a:xfrm>
            <a:off x="5703888" y="1347788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å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4" name="Rectangle 282"/>
          <p:cNvSpPr>
            <a:spLocks noChangeArrowheads="1"/>
          </p:cNvSpPr>
          <p:nvPr/>
        </p:nvSpPr>
        <p:spPr bwMode="auto">
          <a:xfrm>
            <a:off x="5748338" y="1347788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5" name="Rectangle 283"/>
          <p:cNvSpPr>
            <a:spLocks noChangeArrowheads="1"/>
          </p:cNvSpPr>
          <p:nvPr/>
        </p:nvSpPr>
        <p:spPr bwMode="auto">
          <a:xfrm>
            <a:off x="5789613" y="1347788"/>
            <a:ext cx="1539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6" name="Rectangle 284"/>
          <p:cNvSpPr>
            <a:spLocks noChangeArrowheads="1"/>
          </p:cNvSpPr>
          <p:nvPr/>
        </p:nvSpPr>
        <p:spPr bwMode="auto">
          <a:xfrm>
            <a:off x="5807076" y="1150938"/>
            <a:ext cx="3302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Hadsel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7" name="Rectangle 285"/>
          <p:cNvSpPr>
            <a:spLocks noChangeArrowheads="1"/>
          </p:cNvSpPr>
          <p:nvPr/>
        </p:nvSpPr>
        <p:spPr bwMode="auto">
          <a:xfrm>
            <a:off x="5810251" y="896938"/>
            <a:ext cx="1619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8" name="Rectangle 286"/>
          <p:cNvSpPr>
            <a:spLocks noChangeArrowheads="1"/>
          </p:cNvSpPr>
          <p:nvPr/>
        </p:nvSpPr>
        <p:spPr bwMode="auto">
          <a:xfrm>
            <a:off x="6948488" y="223838"/>
            <a:ext cx="214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And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9" name="Rectangle 287"/>
          <p:cNvSpPr>
            <a:spLocks noChangeArrowheads="1"/>
          </p:cNvSpPr>
          <p:nvPr/>
        </p:nvSpPr>
        <p:spPr bwMode="auto">
          <a:xfrm>
            <a:off x="7097713" y="223838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0" name="Rectangle 288"/>
          <p:cNvSpPr>
            <a:spLocks noChangeArrowheads="1"/>
          </p:cNvSpPr>
          <p:nvPr/>
        </p:nvSpPr>
        <p:spPr bwMode="auto">
          <a:xfrm>
            <a:off x="7145338" y="223838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1" name="Rectangle 289"/>
          <p:cNvSpPr>
            <a:spLocks noChangeArrowheads="1"/>
          </p:cNvSpPr>
          <p:nvPr/>
        </p:nvSpPr>
        <p:spPr bwMode="auto">
          <a:xfrm>
            <a:off x="6034088" y="533400"/>
            <a:ext cx="1190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" name="Rectangle 290"/>
          <p:cNvSpPr>
            <a:spLocks noChangeArrowheads="1"/>
          </p:cNvSpPr>
          <p:nvPr/>
        </p:nvSpPr>
        <p:spPr bwMode="auto">
          <a:xfrm>
            <a:off x="6096001" y="533400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3" name="Rectangle 291"/>
          <p:cNvSpPr>
            <a:spLocks noChangeArrowheads="1"/>
          </p:cNvSpPr>
          <p:nvPr/>
        </p:nvSpPr>
        <p:spPr bwMode="auto">
          <a:xfrm>
            <a:off x="6137276" y="533400"/>
            <a:ext cx="234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snes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7" name="Rectangle 295"/>
          <p:cNvSpPr>
            <a:spLocks noChangeArrowheads="1"/>
          </p:cNvSpPr>
          <p:nvPr/>
        </p:nvSpPr>
        <p:spPr bwMode="auto">
          <a:xfrm>
            <a:off x="6561138" y="1439863"/>
            <a:ext cx="2762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Lødin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8" name="Rectangle 296"/>
          <p:cNvSpPr>
            <a:spLocks noChangeArrowheads="1"/>
          </p:cNvSpPr>
          <p:nvPr/>
        </p:nvSpPr>
        <p:spPr bwMode="auto">
          <a:xfrm>
            <a:off x="6764338" y="1439863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9" name="Rectangle 297"/>
          <p:cNvSpPr>
            <a:spLocks noChangeArrowheads="1"/>
          </p:cNvSpPr>
          <p:nvPr/>
        </p:nvSpPr>
        <p:spPr bwMode="auto">
          <a:xfrm>
            <a:off x="6808788" y="1439863"/>
            <a:ext cx="1555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0" name="Rectangle 298"/>
          <p:cNvSpPr>
            <a:spLocks noChangeArrowheads="1"/>
          </p:cNvSpPr>
          <p:nvPr/>
        </p:nvSpPr>
        <p:spPr bwMode="auto">
          <a:xfrm>
            <a:off x="6421438" y="871538"/>
            <a:ext cx="3952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Sortland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1" name="Rectangle 299"/>
          <p:cNvSpPr>
            <a:spLocks noChangeArrowheads="1"/>
          </p:cNvSpPr>
          <p:nvPr/>
        </p:nvSpPr>
        <p:spPr bwMode="auto">
          <a:xfrm>
            <a:off x="6421438" y="947738"/>
            <a:ext cx="2841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Suor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" name="Rectangle 300"/>
          <p:cNvSpPr>
            <a:spLocks noChangeArrowheads="1"/>
          </p:cNvSpPr>
          <p:nvPr/>
        </p:nvSpPr>
        <p:spPr bwMode="auto">
          <a:xfrm>
            <a:off x="6632576" y="947738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" name="Rectangle 301"/>
          <p:cNvSpPr>
            <a:spLocks noChangeArrowheads="1"/>
          </p:cNvSpPr>
          <p:nvPr/>
        </p:nvSpPr>
        <p:spPr bwMode="auto">
          <a:xfrm>
            <a:off x="6661151" y="947738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á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4" name="Line 302"/>
          <p:cNvSpPr>
            <a:spLocks noChangeShapeType="1"/>
          </p:cNvSpPr>
          <p:nvPr/>
        </p:nvSpPr>
        <p:spPr bwMode="auto">
          <a:xfrm flipV="1">
            <a:off x="6756401" y="6510338"/>
            <a:ext cx="0" cy="222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Line 303"/>
          <p:cNvSpPr>
            <a:spLocks noChangeShapeType="1"/>
          </p:cNvSpPr>
          <p:nvPr/>
        </p:nvSpPr>
        <p:spPr bwMode="auto">
          <a:xfrm flipV="1">
            <a:off x="7026276" y="6510338"/>
            <a:ext cx="0" cy="222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Line 304"/>
          <p:cNvSpPr>
            <a:spLocks noChangeShapeType="1"/>
          </p:cNvSpPr>
          <p:nvPr/>
        </p:nvSpPr>
        <p:spPr bwMode="auto">
          <a:xfrm flipV="1">
            <a:off x="7161213" y="6510338"/>
            <a:ext cx="0" cy="2063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Line 305"/>
          <p:cNvSpPr>
            <a:spLocks noChangeShapeType="1"/>
          </p:cNvSpPr>
          <p:nvPr/>
        </p:nvSpPr>
        <p:spPr bwMode="auto">
          <a:xfrm flipV="1">
            <a:off x="6821488" y="6519863"/>
            <a:ext cx="0" cy="127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Line 306"/>
          <p:cNvSpPr>
            <a:spLocks noChangeShapeType="1"/>
          </p:cNvSpPr>
          <p:nvPr/>
        </p:nvSpPr>
        <p:spPr bwMode="auto">
          <a:xfrm flipV="1">
            <a:off x="6891338" y="6510338"/>
            <a:ext cx="0" cy="222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Line 307"/>
          <p:cNvSpPr>
            <a:spLocks noChangeShapeType="1"/>
          </p:cNvSpPr>
          <p:nvPr/>
        </p:nvSpPr>
        <p:spPr bwMode="auto">
          <a:xfrm flipV="1">
            <a:off x="6958013" y="6519863"/>
            <a:ext cx="0" cy="127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Line 308"/>
          <p:cNvSpPr>
            <a:spLocks noChangeShapeType="1"/>
          </p:cNvSpPr>
          <p:nvPr/>
        </p:nvSpPr>
        <p:spPr bwMode="auto">
          <a:xfrm flipV="1">
            <a:off x="7094538" y="6519863"/>
            <a:ext cx="0" cy="127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Line 309"/>
          <p:cNvSpPr>
            <a:spLocks noChangeShapeType="1"/>
          </p:cNvSpPr>
          <p:nvPr/>
        </p:nvSpPr>
        <p:spPr bwMode="auto">
          <a:xfrm>
            <a:off x="6756401" y="6532563"/>
            <a:ext cx="404813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Freeform 310"/>
          <p:cNvSpPr>
            <a:spLocks noEditPoints="1"/>
          </p:cNvSpPr>
          <p:nvPr/>
        </p:nvSpPr>
        <p:spPr bwMode="auto">
          <a:xfrm>
            <a:off x="6737351" y="6443663"/>
            <a:ext cx="34925" cy="55563"/>
          </a:xfrm>
          <a:custGeom>
            <a:avLst/>
            <a:gdLst>
              <a:gd name="T0" fmla="*/ 15 w 15"/>
              <a:gd name="T1" fmla="*/ 7 h 24"/>
              <a:gd name="T2" fmla="*/ 14 w 15"/>
              <a:gd name="T3" fmla="*/ 3 h 24"/>
              <a:gd name="T4" fmla="*/ 11 w 15"/>
              <a:gd name="T5" fmla="*/ 1 h 24"/>
              <a:gd name="T6" fmla="*/ 8 w 15"/>
              <a:gd name="T7" fmla="*/ 0 h 24"/>
              <a:gd name="T8" fmla="*/ 4 w 15"/>
              <a:gd name="T9" fmla="*/ 1 h 24"/>
              <a:gd name="T10" fmla="*/ 1 w 15"/>
              <a:gd name="T11" fmla="*/ 4 h 24"/>
              <a:gd name="T12" fmla="*/ 0 w 15"/>
              <a:gd name="T13" fmla="*/ 7 h 24"/>
              <a:gd name="T14" fmla="*/ 0 w 15"/>
              <a:gd name="T15" fmla="*/ 12 h 24"/>
              <a:gd name="T16" fmla="*/ 0 w 15"/>
              <a:gd name="T17" fmla="*/ 17 h 24"/>
              <a:gd name="T18" fmla="*/ 1 w 15"/>
              <a:gd name="T19" fmla="*/ 21 h 24"/>
              <a:gd name="T20" fmla="*/ 4 w 15"/>
              <a:gd name="T21" fmla="*/ 23 h 24"/>
              <a:gd name="T22" fmla="*/ 7 w 15"/>
              <a:gd name="T23" fmla="*/ 24 h 24"/>
              <a:gd name="T24" fmla="*/ 11 w 15"/>
              <a:gd name="T25" fmla="*/ 23 h 24"/>
              <a:gd name="T26" fmla="*/ 14 w 15"/>
              <a:gd name="T27" fmla="*/ 21 h 24"/>
              <a:gd name="T28" fmla="*/ 15 w 15"/>
              <a:gd name="T29" fmla="*/ 17 h 24"/>
              <a:gd name="T30" fmla="*/ 15 w 15"/>
              <a:gd name="T31" fmla="*/ 12 h 24"/>
              <a:gd name="T32" fmla="*/ 15 w 15"/>
              <a:gd name="T33" fmla="*/ 7 h 24"/>
              <a:gd name="T34" fmla="*/ 12 w 15"/>
              <a:gd name="T35" fmla="*/ 15 h 24"/>
              <a:gd name="T36" fmla="*/ 12 w 15"/>
              <a:gd name="T37" fmla="*/ 17 h 24"/>
              <a:gd name="T38" fmla="*/ 11 w 15"/>
              <a:gd name="T39" fmla="*/ 19 h 24"/>
              <a:gd name="T40" fmla="*/ 10 w 15"/>
              <a:gd name="T41" fmla="*/ 20 h 24"/>
              <a:gd name="T42" fmla="*/ 9 w 15"/>
              <a:gd name="T43" fmla="*/ 21 h 24"/>
              <a:gd name="T44" fmla="*/ 7 w 15"/>
              <a:gd name="T45" fmla="*/ 21 h 24"/>
              <a:gd name="T46" fmla="*/ 5 w 15"/>
              <a:gd name="T47" fmla="*/ 21 h 24"/>
              <a:gd name="T48" fmla="*/ 4 w 15"/>
              <a:gd name="T49" fmla="*/ 19 h 24"/>
              <a:gd name="T50" fmla="*/ 3 w 15"/>
              <a:gd name="T51" fmla="*/ 16 h 24"/>
              <a:gd name="T52" fmla="*/ 3 w 15"/>
              <a:gd name="T53" fmla="*/ 12 h 24"/>
              <a:gd name="T54" fmla="*/ 3 w 15"/>
              <a:gd name="T55" fmla="*/ 8 h 24"/>
              <a:gd name="T56" fmla="*/ 4 w 15"/>
              <a:gd name="T57" fmla="*/ 6 h 24"/>
              <a:gd name="T58" fmla="*/ 5 w 15"/>
              <a:gd name="T59" fmla="*/ 4 h 24"/>
              <a:gd name="T60" fmla="*/ 8 w 15"/>
              <a:gd name="T61" fmla="*/ 3 h 24"/>
              <a:gd name="T62" fmla="*/ 9 w 15"/>
              <a:gd name="T63" fmla="*/ 3 h 24"/>
              <a:gd name="T64" fmla="*/ 10 w 15"/>
              <a:gd name="T65" fmla="*/ 4 h 24"/>
              <a:gd name="T66" fmla="*/ 11 w 15"/>
              <a:gd name="T67" fmla="*/ 5 h 24"/>
              <a:gd name="T68" fmla="*/ 12 w 15"/>
              <a:gd name="T69" fmla="*/ 7 h 24"/>
              <a:gd name="T70" fmla="*/ 12 w 15"/>
              <a:gd name="T71" fmla="*/ 9 h 24"/>
              <a:gd name="T72" fmla="*/ 12 w 15"/>
              <a:gd name="T73" fmla="*/ 12 h 24"/>
              <a:gd name="T74" fmla="*/ 12 w 15"/>
              <a:gd name="T75" fmla="*/ 1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" h="24">
                <a:moveTo>
                  <a:pt x="15" y="7"/>
                </a:moveTo>
                <a:cubicBezTo>
                  <a:pt x="15" y="6"/>
                  <a:pt x="14" y="4"/>
                  <a:pt x="14" y="3"/>
                </a:cubicBezTo>
                <a:cubicBezTo>
                  <a:pt x="13" y="3"/>
                  <a:pt x="12" y="2"/>
                  <a:pt x="11" y="1"/>
                </a:cubicBezTo>
                <a:cubicBezTo>
                  <a:pt x="10" y="1"/>
                  <a:pt x="9" y="0"/>
                  <a:pt x="8" y="0"/>
                </a:cubicBezTo>
                <a:cubicBezTo>
                  <a:pt x="6" y="0"/>
                  <a:pt x="5" y="1"/>
                  <a:pt x="4" y="1"/>
                </a:cubicBezTo>
                <a:cubicBezTo>
                  <a:pt x="3" y="2"/>
                  <a:pt x="2" y="3"/>
                  <a:pt x="1" y="4"/>
                </a:cubicBezTo>
                <a:cubicBezTo>
                  <a:pt x="1" y="5"/>
                  <a:pt x="0" y="6"/>
                  <a:pt x="0" y="7"/>
                </a:cubicBezTo>
                <a:cubicBezTo>
                  <a:pt x="0" y="9"/>
                  <a:pt x="0" y="11"/>
                  <a:pt x="0" y="12"/>
                </a:cubicBezTo>
                <a:cubicBezTo>
                  <a:pt x="0" y="14"/>
                  <a:pt x="0" y="16"/>
                  <a:pt x="0" y="17"/>
                </a:cubicBezTo>
                <a:cubicBezTo>
                  <a:pt x="0" y="19"/>
                  <a:pt x="1" y="20"/>
                  <a:pt x="1" y="21"/>
                </a:cubicBezTo>
                <a:cubicBezTo>
                  <a:pt x="2" y="22"/>
                  <a:pt x="3" y="23"/>
                  <a:pt x="4" y="23"/>
                </a:cubicBezTo>
                <a:cubicBezTo>
                  <a:pt x="5" y="24"/>
                  <a:pt x="6" y="24"/>
                  <a:pt x="7" y="24"/>
                </a:cubicBezTo>
                <a:cubicBezTo>
                  <a:pt x="9" y="24"/>
                  <a:pt x="10" y="24"/>
                  <a:pt x="11" y="23"/>
                </a:cubicBezTo>
                <a:cubicBezTo>
                  <a:pt x="12" y="22"/>
                  <a:pt x="13" y="22"/>
                  <a:pt x="14" y="21"/>
                </a:cubicBezTo>
                <a:cubicBezTo>
                  <a:pt x="14" y="20"/>
                  <a:pt x="15" y="18"/>
                  <a:pt x="15" y="17"/>
                </a:cubicBezTo>
                <a:cubicBezTo>
                  <a:pt x="15" y="15"/>
                  <a:pt x="15" y="14"/>
                  <a:pt x="15" y="12"/>
                </a:cubicBezTo>
                <a:cubicBezTo>
                  <a:pt x="15" y="10"/>
                  <a:pt x="15" y="9"/>
                  <a:pt x="15" y="7"/>
                </a:cubicBezTo>
                <a:close/>
                <a:moveTo>
                  <a:pt x="12" y="15"/>
                </a:moveTo>
                <a:cubicBezTo>
                  <a:pt x="12" y="16"/>
                  <a:pt x="12" y="16"/>
                  <a:pt x="12" y="17"/>
                </a:cubicBezTo>
                <a:cubicBezTo>
                  <a:pt x="12" y="18"/>
                  <a:pt x="12" y="18"/>
                  <a:pt x="11" y="19"/>
                </a:cubicBezTo>
                <a:cubicBezTo>
                  <a:pt x="11" y="19"/>
                  <a:pt x="11" y="20"/>
                  <a:pt x="10" y="20"/>
                </a:cubicBezTo>
                <a:cubicBezTo>
                  <a:pt x="10" y="21"/>
                  <a:pt x="10" y="21"/>
                  <a:pt x="9" y="21"/>
                </a:cubicBezTo>
                <a:cubicBezTo>
                  <a:pt x="9" y="21"/>
                  <a:pt x="8" y="21"/>
                  <a:pt x="7" y="21"/>
                </a:cubicBezTo>
                <a:cubicBezTo>
                  <a:pt x="7" y="21"/>
                  <a:pt x="6" y="21"/>
                  <a:pt x="5" y="21"/>
                </a:cubicBezTo>
                <a:cubicBezTo>
                  <a:pt x="5" y="21"/>
                  <a:pt x="4" y="20"/>
                  <a:pt x="4" y="19"/>
                </a:cubicBezTo>
                <a:cubicBezTo>
                  <a:pt x="3" y="19"/>
                  <a:pt x="3" y="18"/>
                  <a:pt x="3" y="16"/>
                </a:cubicBezTo>
                <a:cubicBezTo>
                  <a:pt x="3" y="15"/>
                  <a:pt x="3" y="14"/>
                  <a:pt x="3" y="12"/>
                </a:cubicBezTo>
                <a:cubicBezTo>
                  <a:pt x="3" y="11"/>
                  <a:pt x="3" y="10"/>
                  <a:pt x="3" y="8"/>
                </a:cubicBezTo>
                <a:cubicBezTo>
                  <a:pt x="3" y="7"/>
                  <a:pt x="3" y="6"/>
                  <a:pt x="4" y="6"/>
                </a:cubicBezTo>
                <a:cubicBezTo>
                  <a:pt x="4" y="5"/>
                  <a:pt x="5" y="4"/>
                  <a:pt x="5" y="4"/>
                </a:cubicBezTo>
                <a:cubicBezTo>
                  <a:pt x="6" y="3"/>
                  <a:pt x="7" y="3"/>
                  <a:pt x="8" y="3"/>
                </a:cubicBezTo>
                <a:cubicBezTo>
                  <a:pt x="8" y="3"/>
                  <a:pt x="9" y="3"/>
                  <a:pt x="9" y="3"/>
                </a:cubicBezTo>
                <a:cubicBezTo>
                  <a:pt x="10" y="3"/>
                  <a:pt x="10" y="4"/>
                  <a:pt x="10" y="4"/>
                </a:cubicBezTo>
                <a:cubicBezTo>
                  <a:pt x="11" y="4"/>
                  <a:pt x="11" y="5"/>
                  <a:pt x="11" y="5"/>
                </a:cubicBezTo>
                <a:cubicBezTo>
                  <a:pt x="11" y="6"/>
                  <a:pt x="12" y="6"/>
                  <a:pt x="12" y="7"/>
                </a:cubicBezTo>
                <a:cubicBezTo>
                  <a:pt x="12" y="8"/>
                  <a:pt x="12" y="8"/>
                  <a:pt x="12" y="9"/>
                </a:cubicBezTo>
                <a:cubicBezTo>
                  <a:pt x="12" y="10"/>
                  <a:pt x="12" y="11"/>
                  <a:pt x="12" y="12"/>
                </a:cubicBezTo>
                <a:cubicBezTo>
                  <a:pt x="12" y="13"/>
                  <a:pt x="12" y="14"/>
                  <a:pt x="12" y="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Freeform 311"/>
          <p:cNvSpPr>
            <a:spLocks/>
          </p:cNvSpPr>
          <p:nvPr/>
        </p:nvSpPr>
        <p:spPr bwMode="auto">
          <a:xfrm>
            <a:off x="6989763" y="6443663"/>
            <a:ext cx="31750" cy="55563"/>
          </a:xfrm>
          <a:custGeom>
            <a:avLst/>
            <a:gdLst>
              <a:gd name="T0" fmla="*/ 14 w 14"/>
              <a:gd name="T1" fmla="*/ 22 h 24"/>
              <a:gd name="T2" fmla="*/ 14 w 14"/>
              <a:gd name="T3" fmla="*/ 21 h 24"/>
              <a:gd name="T4" fmla="*/ 13 w 14"/>
              <a:gd name="T5" fmla="*/ 21 h 24"/>
              <a:gd name="T6" fmla="*/ 13 w 14"/>
              <a:gd name="T7" fmla="*/ 21 h 24"/>
              <a:gd name="T8" fmla="*/ 3 w 14"/>
              <a:gd name="T9" fmla="*/ 21 h 24"/>
              <a:gd name="T10" fmla="*/ 7 w 14"/>
              <a:gd name="T11" fmla="*/ 17 h 24"/>
              <a:gd name="T12" fmla="*/ 10 w 14"/>
              <a:gd name="T13" fmla="*/ 14 h 24"/>
              <a:gd name="T14" fmla="*/ 12 w 14"/>
              <a:gd name="T15" fmla="*/ 11 h 24"/>
              <a:gd name="T16" fmla="*/ 13 w 14"/>
              <a:gd name="T17" fmla="*/ 9 h 24"/>
              <a:gd name="T18" fmla="*/ 13 w 14"/>
              <a:gd name="T19" fmla="*/ 6 h 24"/>
              <a:gd name="T20" fmla="*/ 12 w 14"/>
              <a:gd name="T21" fmla="*/ 4 h 24"/>
              <a:gd name="T22" fmla="*/ 11 w 14"/>
              <a:gd name="T23" fmla="*/ 2 h 24"/>
              <a:gd name="T24" fmla="*/ 9 w 14"/>
              <a:gd name="T25" fmla="*/ 1 h 24"/>
              <a:gd name="T26" fmla="*/ 6 w 14"/>
              <a:gd name="T27" fmla="*/ 0 h 24"/>
              <a:gd name="T28" fmla="*/ 4 w 14"/>
              <a:gd name="T29" fmla="*/ 1 h 24"/>
              <a:gd name="T30" fmla="*/ 3 w 14"/>
              <a:gd name="T31" fmla="*/ 1 h 24"/>
              <a:gd name="T32" fmla="*/ 1 w 14"/>
              <a:gd name="T33" fmla="*/ 2 h 24"/>
              <a:gd name="T34" fmla="*/ 1 w 14"/>
              <a:gd name="T35" fmla="*/ 2 h 24"/>
              <a:gd name="T36" fmla="*/ 0 w 14"/>
              <a:gd name="T37" fmla="*/ 3 h 24"/>
              <a:gd name="T38" fmla="*/ 0 w 14"/>
              <a:gd name="T39" fmla="*/ 3 h 24"/>
              <a:gd name="T40" fmla="*/ 0 w 14"/>
              <a:gd name="T41" fmla="*/ 3 h 24"/>
              <a:gd name="T42" fmla="*/ 0 w 14"/>
              <a:gd name="T43" fmla="*/ 4 h 24"/>
              <a:gd name="T44" fmla="*/ 0 w 14"/>
              <a:gd name="T45" fmla="*/ 4 h 24"/>
              <a:gd name="T46" fmla="*/ 0 w 14"/>
              <a:gd name="T47" fmla="*/ 5 h 24"/>
              <a:gd name="T48" fmla="*/ 0 w 14"/>
              <a:gd name="T49" fmla="*/ 5 h 24"/>
              <a:gd name="T50" fmla="*/ 1 w 14"/>
              <a:gd name="T51" fmla="*/ 5 h 24"/>
              <a:gd name="T52" fmla="*/ 1 w 14"/>
              <a:gd name="T53" fmla="*/ 5 h 24"/>
              <a:gd name="T54" fmla="*/ 2 w 14"/>
              <a:gd name="T55" fmla="*/ 4 h 24"/>
              <a:gd name="T56" fmla="*/ 4 w 14"/>
              <a:gd name="T57" fmla="*/ 3 h 24"/>
              <a:gd name="T58" fmla="*/ 6 w 14"/>
              <a:gd name="T59" fmla="*/ 3 h 24"/>
              <a:gd name="T60" fmla="*/ 8 w 14"/>
              <a:gd name="T61" fmla="*/ 3 h 24"/>
              <a:gd name="T62" fmla="*/ 9 w 14"/>
              <a:gd name="T63" fmla="*/ 4 h 24"/>
              <a:gd name="T64" fmla="*/ 9 w 14"/>
              <a:gd name="T65" fmla="*/ 5 h 24"/>
              <a:gd name="T66" fmla="*/ 10 w 14"/>
              <a:gd name="T67" fmla="*/ 7 h 24"/>
              <a:gd name="T68" fmla="*/ 10 w 14"/>
              <a:gd name="T69" fmla="*/ 8 h 24"/>
              <a:gd name="T70" fmla="*/ 9 w 14"/>
              <a:gd name="T71" fmla="*/ 10 h 24"/>
              <a:gd name="T72" fmla="*/ 7 w 14"/>
              <a:gd name="T73" fmla="*/ 13 h 24"/>
              <a:gd name="T74" fmla="*/ 5 w 14"/>
              <a:gd name="T75" fmla="*/ 16 h 24"/>
              <a:gd name="T76" fmla="*/ 0 w 14"/>
              <a:gd name="T77" fmla="*/ 20 h 24"/>
              <a:gd name="T78" fmla="*/ 0 w 14"/>
              <a:gd name="T79" fmla="*/ 21 h 24"/>
              <a:gd name="T80" fmla="*/ 0 w 14"/>
              <a:gd name="T81" fmla="*/ 21 h 24"/>
              <a:gd name="T82" fmla="*/ 0 w 14"/>
              <a:gd name="T83" fmla="*/ 22 h 24"/>
              <a:gd name="T84" fmla="*/ 0 w 14"/>
              <a:gd name="T85" fmla="*/ 22 h 24"/>
              <a:gd name="T86" fmla="*/ 0 w 14"/>
              <a:gd name="T87" fmla="*/ 23 h 24"/>
              <a:gd name="T88" fmla="*/ 0 w 14"/>
              <a:gd name="T89" fmla="*/ 23 h 24"/>
              <a:gd name="T90" fmla="*/ 0 w 14"/>
              <a:gd name="T91" fmla="*/ 23 h 24"/>
              <a:gd name="T92" fmla="*/ 1 w 14"/>
              <a:gd name="T93" fmla="*/ 24 h 24"/>
              <a:gd name="T94" fmla="*/ 13 w 14"/>
              <a:gd name="T95" fmla="*/ 24 h 24"/>
              <a:gd name="T96" fmla="*/ 13 w 14"/>
              <a:gd name="T97" fmla="*/ 23 h 24"/>
              <a:gd name="T98" fmla="*/ 14 w 14"/>
              <a:gd name="T99" fmla="*/ 23 h 24"/>
              <a:gd name="T100" fmla="*/ 14 w 14"/>
              <a:gd name="T101" fmla="*/ 23 h 24"/>
              <a:gd name="T102" fmla="*/ 14 w 14"/>
              <a:gd name="T103" fmla="*/ 22 h 24"/>
              <a:gd name="T104" fmla="*/ 14 w 14"/>
              <a:gd name="T105" fmla="*/ 2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" h="24">
                <a:moveTo>
                  <a:pt x="14" y="22"/>
                </a:moveTo>
                <a:cubicBezTo>
                  <a:pt x="14" y="22"/>
                  <a:pt x="14" y="21"/>
                  <a:pt x="14" y="21"/>
                </a:cubicBezTo>
                <a:cubicBezTo>
                  <a:pt x="14" y="21"/>
                  <a:pt x="14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6"/>
                  <a:pt x="9" y="15"/>
                  <a:pt x="10" y="14"/>
                </a:cubicBezTo>
                <a:cubicBezTo>
                  <a:pt x="11" y="13"/>
                  <a:pt x="11" y="12"/>
                  <a:pt x="12" y="11"/>
                </a:cubicBezTo>
                <a:cubicBezTo>
                  <a:pt x="12" y="10"/>
                  <a:pt x="13" y="9"/>
                  <a:pt x="13" y="9"/>
                </a:cubicBezTo>
                <a:cubicBezTo>
                  <a:pt x="13" y="8"/>
                  <a:pt x="13" y="7"/>
                  <a:pt x="13" y="6"/>
                </a:cubicBezTo>
                <a:cubicBezTo>
                  <a:pt x="13" y="6"/>
                  <a:pt x="13" y="5"/>
                  <a:pt x="12" y="4"/>
                </a:cubicBezTo>
                <a:cubicBezTo>
                  <a:pt x="12" y="3"/>
                  <a:pt x="12" y="3"/>
                  <a:pt x="11" y="2"/>
                </a:cubicBezTo>
                <a:cubicBezTo>
                  <a:pt x="11" y="2"/>
                  <a:pt x="10" y="1"/>
                  <a:pt x="9" y="1"/>
                </a:cubicBezTo>
                <a:cubicBezTo>
                  <a:pt x="8" y="1"/>
                  <a:pt x="7" y="0"/>
                  <a:pt x="6" y="0"/>
                </a:cubicBezTo>
                <a:cubicBezTo>
                  <a:pt x="6" y="0"/>
                  <a:pt x="5" y="1"/>
                  <a:pt x="4" y="1"/>
                </a:cubicBezTo>
                <a:cubicBezTo>
                  <a:pt x="4" y="1"/>
                  <a:pt x="3" y="1"/>
                  <a:pt x="3" y="1"/>
                </a:cubicBezTo>
                <a:cubicBezTo>
                  <a:pt x="2" y="1"/>
                  <a:pt x="2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4"/>
                  <a:pt x="2" y="4"/>
                </a:cubicBezTo>
                <a:cubicBezTo>
                  <a:pt x="3" y="4"/>
                  <a:pt x="3" y="4"/>
                  <a:pt x="4" y="3"/>
                </a:cubicBezTo>
                <a:cubicBezTo>
                  <a:pt x="4" y="3"/>
                  <a:pt x="5" y="3"/>
                  <a:pt x="6" y="3"/>
                </a:cubicBezTo>
                <a:cubicBezTo>
                  <a:pt x="7" y="3"/>
                  <a:pt x="7" y="3"/>
                  <a:pt x="8" y="3"/>
                </a:cubicBezTo>
                <a:cubicBezTo>
                  <a:pt x="8" y="4"/>
                  <a:pt x="8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7"/>
                  <a:pt x="10" y="8"/>
                  <a:pt x="10" y="8"/>
                </a:cubicBezTo>
                <a:cubicBezTo>
                  <a:pt x="9" y="9"/>
                  <a:pt x="9" y="10"/>
                  <a:pt x="9" y="10"/>
                </a:cubicBezTo>
                <a:cubicBezTo>
                  <a:pt x="9" y="11"/>
                  <a:pt x="8" y="12"/>
                  <a:pt x="7" y="13"/>
                </a:cubicBezTo>
                <a:cubicBezTo>
                  <a:pt x="7" y="14"/>
                  <a:pt x="6" y="15"/>
                  <a:pt x="5" y="16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1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23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reeform 312"/>
          <p:cNvSpPr>
            <a:spLocks noEditPoints="1"/>
          </p:cNvSpPr>
          <p:nvPr/>
        </p:nvSpPr>
        <p:spPr bwMode="auto">
          <a:xfrm>
            <a:off x="7027863" y="6443663"/>
            <a:ext cx="36513" cy="55563"/>
          </a:xfrm>
          <a:custGeom>
            <a:avLst/>
            <a:gdLst>
              <a:gd name="T0" fmla="*/ 15 w 16"/>
              <a:gd name="T1" fmla="*/ 7 h 24"/>
              <a:gd name="T2" fmla="*/ 14 w 16"/>
              <a:gd name="T3" fmla="*/ 3 h 24"/>
              <a:gd name="T4" fmla="*/ 12 w 16"/>
              <a:gd name="T5" fmla="*/ 1 h 24"/>
              <a:gd name="T6" fmla="*/ 8 w 16"/>
              <a:gd name="T7" fmla="*/ 0 h 24"/>
              <a:gd name="T8" fmla="*/ 4 w 16"/>
              <a:gd name="T9" fmla="*/ 1 h 24"/>
              <a:gd name="T10" fmla="*/ 2 w 16"/>
              <a:gd name="T11" fmla="*/ 4 h 24"/>
              <a:gd name="T12" fmla="*/ 1 w 16"/>
              <a:gd name="T13" fmla="*/ 7 h 24"/>
              <a:gd name="T14" fmla="*/ 0 w 16"/>
              <a:gd name="T15" fmla="*/ 12 h 24"/>
              <a:gd name="T16" fmla="*/ 1 w 16"/>
              <a:gd name="T17" fmla="*/ 17 h 24"/>
              <a:gd name="T18" fmla="*/ 2 w 16"/>
              <a:gd name="T19" fmla="*/ 21 h 24"/>
              <a:gd name="T20" fmla="*/ 4 w 16"/>
              <a:gd name="T21" fmla="*/ 23 h 24"/>
              <a:gd name="T22" fmla="*/ 8 w 16"/>
              <a:gd name="T23" fmla="*/ 24 h 24"/>
              <a:gd name="T24" fmla="*/ 12 w 16"/>
              <a:gd name="T25" fmla="*/ 23 h 24"/>
              <a:gd name="T26" fmla="*/ 14 w 16"/>
              <a:gd name="T27" fmla="*/ 21 h 24"/>
              <a:gd name="T28" fmla="*/ 15 w 16"/>
              <a:gd name="T29" fmla="*/ 17 h 24"/>
              <a:gd name="T30" fmla="*/ 16 w 16"/>
              <a:gd name="T31" fmla="*/ 12 h 24"/>
              <a:gd name="T32" fmla="*/ 15 w 16"/>
              <a:gd name="T33" fmla="*/ 7 h 24"/>
              <a:gd name="T34" fmla="*/ 13 w 16"/>
              <a:gd name="T35" fmla="*/ 15 h 24"/>
              <a:gd name="T36" fmla="*/ 12 w 16"/>
              <a:gd name="T37" fmla="*/ 17 h 24"/>
              <a:gd name="T38" fmla="*/ 12 w 16"/>
              <a:gd name="T39" fmla="*/ 19 h 24"/>
              <a:gd name="T40" fmla="*/ 11 w 16"/>
              <a:gd name="T41" fmla="*/ 20 h 24"/>
              <a:gd name="T42" fmla="*/ 10 w 16"/>
              <a:gd name="T43" fmla="*/ 21 h 24"/>
              <a:gd name="T44" fmla="*/ 8 w 16"/>
              <a:gd name="T45" fmla="*/ 21 h 24"/>
              <a:gd name="T46" fmla="*/ 6 w 16"/>
              <a:gd name="T47" fmla="*/ 21 h 24"/>
              <a:gd name="T48" fmla="*/ 4 w 16"/>
              <a:gd name="T49" fmla="*/ 19 h 24"/>
              <a:gd name="T50" fmla="*/ 4 w 16"/>
              <a:gd name="T51" fmla="*/ 16 h 24"/>
              <a:gd name="T52" fmla="*/ 3 w 16"/>
              <a:gd name="T53" fmla="*/ 12 h 24"/>
              <a:gd name="T54" fmla="*/ 3 w 16"/>
              <a:gd name="T55" fmla="*/ 8 h 24"/>
              <a:gd name="T56" fmla="*/ 4 w 16"/>
              <a:gd name="T57" fmla="*/ 6 h 24"/>
              <a:gd name="T58" fmla="*/ 6 w 16"/>
              <a:gd name="T59" fmla="*/ 4 h 24"/>
              <a:gd name="T60" fmla="*/ 8 w 16"/>
              <a:gd name="T61" fmla="*/ 3 h 24"/>
              <a:gd name="T62" fmla="*/ 10 w 16"/>
              <a:gd name="T63" fmla="*/ 3 h 24"/>
              <a:gd name="T64" fmla="*/ 11 w 16"/>
              <a:gd name="T65" fmla="*/ 4 h 24"/>
              <a:gd name="T66" fmla="*/ 12 w 16"/>
              <a:gd name="T67" fmla="*/ 5 h 24"/>
              <a:gd name="T68" fmla="*/ 12 w 16"/>
              <a:gd name="T69" fmla="*/ 7 h 24"/>
              <a:gd name="T70" fmla="*/ 13 w 16"/>
              <a:gd name="T71" fmla="*/ 9 h 24"/>
              <a:gd name="T72" fmla="*/ 13 w 16"/>
              <a:gd name="T73" fmla="*/ 12 h 24"/>
              <a:gd name="T74" fmla="*/ 13 w 16"/>
              <a:gd name="T75" fmla="*/ 1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" h="24">
                <a:moveTo>
                  <a:pt x="15" y="7"/>
                </a:moveTo>
                <a:cubicBezTo>
                  <a:pt x="15" y="6"/>
                  <a:pt x="15" y="4"/>
                  <a:pt x="14" y="3"/>
                </a:cubicBezTo>
                <a:cubicBezTo>
                  <a:pt x="14" y="3"/>
                  <a:pt x="13" y="2"/>
                  <a:pt x="12" y="1"/>
                </a:cubicBezTo>
                <a:cubicBezTo>
                  <a:pt x="11" y="1"/>
                  <a:pt x="10" y="0"/>
                  <a:pt x="8" y="0"/>
                </a:cubicBezTo>
                <a:cubicBezTo>
                  <a:pt x="7" y="0"/>
                  <a:pt x="5" y="1"/>
                  <a:pt x="4" y="1"/>
                </a:cubicBezTo>
                <a:cubicBezTo>
                  <a:pt x="3" y="2"/>
                  <a:pt x="3" y="3"/>
                  <a:pt x="2" y="4"/>
                </a:cubicBezTo>
                <a:cubicBezTo>
                  <a:pt x="1" y="5"/>
                  <a:pt x="1" y="6"/>
                  <a:pt x="1" y="7"/>
                </a:cubicBezTo>
                <a:cubicBezTo>
                  <a:pt x="0" y="9"/>
                  <a:pt x="0" y="11"/>
                  <a:pt x="0" y="12"/>
                </a:cubicBezTo>
                <a:cubicBezTo>
                  <a:pt x="0" y="14"/>
                  <a:pt x="0" y="16"/>
                  <a:pt x="1" y="17"/>
                </a:cubicBezTo>
                <a:cubicBezTo>
                  <a:pt x="1" y="19"/>
                  <a:pt x="1" y="20"/>
                  <a:pt x="2" y="21"/>
                </a:cubicBezTo>
                <a:cubicBezTo>
                  <a:pt x="2" y="22"/>
                  <a:pt x="3" y="23"/>
                  <a:pt x="4" y="23"/>
                </a:cubicBezTo>
                <a:cubicBezTo>
                  <a:pt x="5" y="24"/>
                  <a:pt x="6" y="24"/>
                  <a:pt x="8" y="24"/>
                </a:cubicBezTo>
                <a:cubicBezTo>
                  <a:pt x="9" y="24"/>
                  <a:pt x="11" y="24"/>
                  <a:pt x="12" y="23"/>
                </a:cubicBezTo>
                <a:cubicBezTo>
                  <a:pt x="13" y="22"/>
                  <a:pt x="13" y="22"/>
                  <a:pt x="14" y="21"/>
                </a:cubicBezTo>
                <a:cubicBezTo>
                  <a:pt x="15" y="20"/>
                  <a:pt x="15" y="18"/>
                  <a:pt x="15" y="17"/>
                </a:cubicBezTo>
                <a:cubicBezTo>
                  <a:pt x="16" y="15"/>
                  <a:pt x="16" y="14"/>
                  <a:pt x="16" y="12"/>
                </a:cubicBezTo>
                <a:cubicBezTo>
                  <a:pt x="16" y="10"/>
                  <a:pt x="16" y="9"/>
                  <a:pt x="15" y="7"/>
                </a:cubicBezTo>
                <a:close/>
                <a:moveTo>
                  <a:pt x="13" y="15"/>
                </a:moveTo>
                <a:cubicBezTo>
                  <a:pt x="13" y="16"/>
                  <a:pt x="13" y="16"/>
                  <a:pt x="12" y="17"/>
                </a:cubicBezTo>
                <a:cubicBezTo>
                  <a:pt x="12" y="18"/>
                  <a:pt x="12" y="18"/>
                  <a:pt x="12" y="19"/>
                </a:cubicBezTo>
                <a:cubicBezTo>
                  <a:pt x="12" y="19"/>
                  <a:pt x="11" y="20"/>
                  <a:pt x="11" y="20"/>
                </a:cubicBezTo>
                <a:cubicBezTo>
                  <a:pt x="11" y="21"/>
                  <a:pt x="10" y="21"/>
                  <a:pt x="10" y="21"/>
                </a:cubicBezTo>
                <a:cubicBezTo>
                  <a:pt x="9" y="21"/>
                  <a:pt x="9" y="21"/>
                  <a:pt x="8" y="21"/>
                </a:cubicBezTo>
                <a:cubicBezTo>
                  <a:pt x="7" y="21"/>
                  <a:pt x="6" y="21"/>
                  <a:pt x="6" y="21"/>
                </a:cubicBezTo>
                <a:cubicBezTo>
                  <a:pt x="5" y="21"/>
                  <a:pt x="5" y="20"/>
                  <a:pt x="4" y="19"/>
                </a:cubicBezTo>
                <a:cubicBezTo>
                  <a:pt x="4" y="19"/>
                  <a:pt x="4" y="18"/>
                  <a:pt x="4" y="16"/>
                </a:cubicBezTo>
                <a:cubicBezTo>
                  <a:pt x="3" y="15"/>
                  <a:pt x="3" y="14"/>
                  <a:pt x="3" y="12"/>
                </a:cubicBezTo>
                <a:cubicBezTo>
                  <a:pt x="3" y="11"/>
                  <a:pt x="3" y="10"/>
                  <a:pt x="3" y="8"/>
                </a:cubicBezTo>
                <a:cubicBezTo>
                  <a:pt x="4" y="7"/>
                  <a:pt x="4" y="6"/>
                  <a:pt x="4" y="6"/>
                </a:cubicBezTo>
                <a:cubicBezTo>
                  <a:pt x="5" y="5"/>
                  <a:pt x="5" y="4"/>
                  <a:pt x="6" y="4"/>
                </a:cubicBezTo>
                <a:cubicBezTo>
                  <a:pt x="6" y="3"/>
                  <a:pt x="7" y="3"/>
                  <a:pt x="8" y="3"/>
                </a:cubicBezTo>
                <a:cubicBezTo>
                  <a:pt x="9" y="3"/>
                  <a:pt x="9" y="3"/>
                  <a:pt x="10" y="3"/>
                </a:cubicBezTo>
                <a:cubicBezTo>
                  <a:pt x="10" y="3"/>
                  <a:pt x="10" y="4"/>
                  <a:pt x="11" y="4"/>
                </a:cubicBezTo>
                <a:cubicBezTo>
                  <a:pt x="11" y="4"/>
                  <a:pt x="11" y="5"/>
                  <a:pt x="12" y="5"/>
                </a:cubicBezTo>
                <a:cubicBezTo>
                  <a:pt x="12" y="6"/>
                  <a:pt x="12" y="6"/>
                  <a:pt x="12" y="7"/>
                </a:cubicBezTo>
                <a:cubicBezTo>
                  <a:pt x="12" y="8"/>
                  <a:pt x="13" y="8"/>
                  <a:pt x="13" y="9"/>
                </a:cubicBezTo>
                <a:cubicBezTo>
                  <a:pt x="13" y="10"/>
                  <a:pt x="13" y="11"/>
                  <a:pt x="13" y="12"/>
                </a:cubicBezTo>
                <a:cubicBezTo>
                  <a:pt x="13" y="13"/>
                  <a:pt x="13" y="14"/>
                  <a:pt x="13" y="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Freeform 313"/>
          <p:cNvSpPr>
            <a:spLocks/>
          </p:cNvSpPr>
          <p:nvPr/>
        </p:nvSpPr>
        <p:spPr bwMode="auto">
          <a:xfrm>
            <a:off x="7124701" y="6446838"/>
            <a:ext cx="31750" cy="52388"/>
          </a:xfrm>
          <a:custGeom>
            <a:avLst/>
            <a:gdLst>
              <a:gd name="T0" fmla="*/ 13 w 14"/>
              <a:gd name="T1" fmla="*/ 13 h 23"/>
              <a:gd name="T2" fmla="*/ 9 w 14"/>
              <a:gd name="T3" fmla="*/ 11 h 23"/>
              <a:gd name="T4" fmla="*/ 11 w 14"/>
              <a:gd name="T5" fmla="*/ 10 h 23"/>
              <a:gd name="T6" fmla="*/ 13 w 14"/>
              <a:gd name="T7" fmla="*/ 7 h 23"/>
              <a:gd name="T8" fmla="*/ 13 w 14"/>
              <a:gd name="T9" fmla="*/ 3 h 23"/>
              <a:gd name="T10" fmla="*/ 10 w 14"/>
              <a:gd name="T11" fmla="*/ 0 h 23"/>
              <a:gd name="T12" fmla="*/ 5 w 14"/>
              <a:gd name="T13" fmla="*/ 0 h 23"/>
              <a:gd name="T14" fmla="*/ 2 w 14"/>
              <a:gd name="T15" fmla="*/ 1 h 23"/>
              <a:gd name="T16" fmla="*/ 1 w 14"/>
              <a:gd name="T17" fmla="*/ 2 h 23"/>
              <a:gd name="T18" fmla="*/ 1 w 14"/>
              <a:gd name="T19" fmla="*/ 3 h 23"/>
              <a:gd name="T20" fmla="*/ 1 w 14"/>
              <a:gd name="T21" fmla="*/ 4 h 23"/>
              <a:gd name="T22" fmla="*/ 1 w 14"/>
              <a:gd name="T23" fmla="*/ 4 h 23"/>
              <a:gd name="T24" fmla="*/ 2 w 14"/>
              <a:gd name="T25" fmla="*/ 4 h 23"/>
              <a:gd name="T26" fmla="*/ 4 w 14"/>
              <a:gd name="T27" fmla="*/ 3 h 23"/>
              <a:gd name="T28" fmla="*/ 8 w 14"/>
              <a:gd name="T29" fmla="*/ 3 h 23"/>
              <a:gd name="T30" fmla="*/ 10 w 14"/>
              <a:gd name="T31" fmla="*/ 4 h 23"/>
              <a:gd name="T32" fmla="*/ 10 w 14"/>
              <a:gd name="T33" fmla="*/ 8 h 23"/>
              <a:gd name="T34" fmla="*/ 7 w 14"/>
              <a:gd name="T35" fmla="*/ 10 h 23"/>
              <a:gd name="T36" fmla="*/ 3 w 14"/>
              <a:gd name="T37" fmla="*/ 10 h 23"/>
              <a:gd name="T38" fmla="*/ 3 w 14"/>
              <a:gd name="T39" fmla="*/ 10 h 23"/>
              <a:gd name="T40" fmla="*/ 2 w 14"/>
              <a:gd name="T41" fmla="*/ 11 h 23"/>
              <a:gd name="T42" fmla="*/ 3 w 14"/>
              <a:gd name="T43" fmla="*/ 12 h 23"/>
              <a:gd name="T44" fmla="*/ 3 w 14"/>
              <a:gd name="T45" fmla="*/ 12 h 23"/>
              <a:gd name="T46" fmla="*/ 8 w 14"/>
              <a:gd name="T47" fmla="*/ 13 h 23"/>
              <a:gd name="T48" fmla="*/ 11 w 14"/>
              <a:gd name="T49" fmla="*/ 15 h 23"/>
              <a:gd name="T50" fmla="*/ 11 w 14"/>
              <a:gd name="T51" fmla="*/ 18 h 23"/>
              <a:gd name="T52" fmla="*/ 9 w 14"/>
              <a:gd name="T53" fmla="*/ 20 h 23"/>
              <a:gd name="T54" fmla="*/ 4 w 14"/>
              <a:gd name="T55" fmla="*/ 20 h 23"/>
              <a:gd name="T56" fmla="*/ 1 w 14"/>
              <a:gd name="T57" fmla="*/ 19 h 23"/>
              <a:gd name="T58" fmla="*/ 0 w 14"/>
              <a:gd name="T59" fmla="*/ 19 h 23"/>
              <a:gd name="T60" fmla="*/ 0 w 14"/>
              <a:gd name="T61" fmla="*/ 21 h 23"/>
              <a:gd name="T62" fmla="*/ 0 w 14"/>
              <a:gd name="T63" fmla="*/ 21 h 23"/>
              <a:gd name="T64" fmla="*/ 1 w 14"/>
              <a:gd name="T65" fmla="*/ 22 h 23"/>
              <a:gd name="T66" fmla="*/ 4 w 14"/>
              <a:gd name="T67" fmla="*/ 23 h 23"/>
              <a:gd name="T68" fmla="*/ 10 w 14"/>
              <a:gd name="T69" fmla="*/ 23 h 23"/>
              <a:gd name="T70" fmla="*/ 14 w 14"/>
              <a:gd name="T71" fmla="*/ 19 h 23"/>
              <a:gd name="T72" fmla="*/ 14 w 14"/>
              <a:gd name="T73" fmla="*/ 14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" h="23">
                <a:moveTo>
                  <a:pt x="14" y="14"/>
                </a:moveTo>
                <a:cubicBezTo>
                  <a:pt x="14" y="14"/>
                  <a:pt x="13" y="13"/>
                  <a:pt x="13" y="13"/>
                </a:cubicBezTo>
                <a:cubicBezTo>
                  <a:pt x="12" y="12"/>
                  <a:pt x="12" y="12"/>
                  <a:pt x="11" y="12"/>
                </a:cubicBezTo>
                <a:cubicBezTo>
                  <a:pt x="11" y="11"/>
                  <a:pt x="10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1"/>
                  <a:pt x="10" y="11"/>
                  <a:pt x="11" y="10"/>
                </a:cubicBezTo>
                <a:cubicBezTo>
                  <a:pt x="11" y="10"/>
                  <a:pt x="12" y="9"/>
                  <a:pt x="12" y="9"/>
                </a:cubicBezTo>
                <a:cubicBezTo>
                  <a:pt x="13" y="9"/>
                  <a:pt x="13" y="8"/>
                  <a:pt x="13" y="7"/>
                </a:cubicBezTo>
                <a:cubicBezTo>
                  <a:pt x="13" y="7"/>
                  <a:pt x="13" y="6"/>
                  <a:pt x="13" y="5"/>
                </a:cubicBezTo>
                <a:cubicBezTo>
                  <a:pt x="13" y="5"/>
                  <a:pt x="13" y="4"/>
                  <a:pt x="13" y="3"/>
                </a:cubicBezTo>
                <a:cubicBezTo>
                  <a:pt x="13" y="2"/>
                  <a:pt x="12" y="2"/>
                  <a:pt x="12" y="1"/>
                </a:cubicBezTo>
                <a:cubicBezTo>
                  <a:pt x="11" y="1"/>
                  <a:pt x="11" y="0"/>
                  <a:pt x="10" y="0"/>
                </a:cubicBezTo>
                <a:cubicBezTo>
                  <a:pt x="9" y="0"/>
                  <a:pt x="8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4" y="0"/>
                  <a:pt x="4" y="0"/>
                  <a:pt x="3" y="1"/>
                </a:cubicBezTo>
                <a:cubicBezTo>
                  <a:pt x="3" y="1"/>
                  <a:pt x="2" y="1"/>
                  <a:pt x="2" y="1"/>
                </a:cubicBezTo>
                <a:cubicBezTo>
                  <a:pt x="2" y="1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2" y="4"/>
                  <a:pt x="2" y="4"/>
                </a:cubicBezTo>
                <a:cubicBezTo>
                  <a:pt x="2" y="4"/>
                  <a:pt x="2" y="3"/>
                  <a:pt x="3" y="3"/>
                </a:cubicBezTo>
                <a:cubicBezTo>
                  <a:pt x="3" y="3"/>
                  <a:pt x="4" y="3"/>
                  <a:pt x="4" y="3"/>
                </a:cubicBezTo>
                <a:cubicBezTo>
                  <a:pt x="5" y="2"/>
                  <a:pt x="6" y="2"/>
                  <a:pt x="6" y="2"/>
                </a:cubicBezTo>
                <a:cubicBezTo>
                  <a:pt x="7" y="2"/>
                  <a:pt x="7" y="2"/>
                  <a:pt x="8" y="3"/>
                </a:cubicBezTo>
                <a:cubicBezTo>
                  <a:pt x="8" y="3"/>
                  <a:pt x="9" y="3"/>
                  <a:pt x="9" y="3"/>
                </a:cubicBezTo>
                <a:cubicBezTo>
                  <a:pt x="9" y="4"/>
                  <a:pt x="10" y="4"/>
                  <a:pt x="10" y="4"/>
                </a:cubicBezTo>
                <a:cubicBezTo>
                  <a:pt x="10" y="5"/>
                  <a:pt x="10" y="5"/>
                  <a:pt x="10" y="6"/>
                </a:cubicBezTo>
                <a:cubicBezTo>
                  <a:pt x="10" y="6"/>
                  <a:pt x="10" y="7"/>
                  <a:pt x="10" y="8"/>
                </a:cubicBezTo>
                <a:cubicBezTo>
                  <a:pt x="9" y="8"/>
                  <a:pt x="9" y="8"/>
                  <a:pt x="9" y="9"/>
                </a:cubicBezTo>
                <a:cubicBezTo>
                  <a:pt x="8" y="9"/>
                  <a:pt x="8" y="10"/>
                  <a:pt x="7" y="10"/>
                </a:cubicBezTo>
                <a:cubicBezTo>
                  <a:pt x="7" y="10"/>
                  <a:pt x="6" y="10"/>
                  <a:pt x="5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2" y="10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2"/>
                  <a:pt x="2" y="12"/>
                </a:cubicBezTo>
                <a:cubicBezTo>
                  <a:pt x="2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6" y="12"/>
                  <a:pt x="7" y="13"/>
                  <a:pt x="8" y="13"/>
                </a:cubicBezTo>
                <a:cubicBezTo>
                  <a:pt x="9" y="13"/>
                  <a:pt x="9" y="13"/>
                  <a:pt x="10" y="14"/>
                </a:cubicBezTo>
                <a:cubicBezTo>
                  <a:pt x="10" y="14"/>
                  <a:pt x="11" y="14"/>
                  <a:pt x="11" y="15"/>
                </a:cubicBezTo>
                <a:cubicBezTo>
                  <a:pt x="11" y="15"/>
                  <a:pt x="11" y="16"/>
                  <a:pt x="11" y="17"/>
                </a:cubicBezTo>
                <a:cubicBezTo>
                  <a:pt x="11" y="17"/>
                  <a:pt x="11" y="18"/>
                  <a:pt x="11" y="18"/>
                </a:cubicBezTo>
                <a:cubicBezTo>
                  <a:pt x="11" y="19"/>
                  <a:pt x="10" y="19"/>
                  <a:pt x="10" y="20"/>
                </a:cubicBezTo>
                <a:cubicBezTo>
                  <a:pt x="10" y="20"/>
                  <a:pt x="9" y="20"/>
                  <a:pt x="9" y="20"/>
                </a:cubicBezTo>
                <a:cubicBezTo>
                  <a:pt x="8" y="21"/>
                  <a:pt x="7" y="21"/>
                  <a:pt x="6" y="21"/>
                </a:cubicBezTo>
                <a:cubicBezTo>
                  <a:pt x="6" y="21"/>
                  <a:pt x="5" y="21"/>
                  <a:pt x="4" y="20"/>
                </a:cubicBezTo>
                <a:cubicBezTo>
                  <a:pt x="4" y="20"/>
                  <a:pt x="3" y="20"/>
                  <a:pt x="2" y="20"/>
                </a:cubicBezTo>
                <a:cubicBezTo>
                  <a:pt x="2" y="20"/>
                  <a:pt x="2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20"/>
                  <a:pt x="0" y="20"/>
                </a:cubicBezTo>
                <a:cubicBezTo>
                  <a:pt x="0" y="20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2"/>
                  <a:pt x="2" y="22"/>
                  <a:pt x="2" y="23"/>
                </a:cubicBezTo>
                <a:cubicBezTo>
                  <a:pt x="3" y="23"/>
                  <a:pt x="4" y="23"/>
                  <a:pt x="4" y="23"/>
                </a:cubicBezTo>
                <a:cubicBezTo>
                  <a:pt x="5" y="23"/>
                  <a:pt x="6" y="23"/>
                  <a:pt x="6" y="23"/>
                </a:cubicBezTo>
                <a:cubicBezTo>
                  <a:pt x="8" y="23"/>
                  <a:pt x="9" y="23"/>
                  <a:pt x="10" y="23"/>
                </a:cubicBezTo>
                <a:cubicBezTo>
                  <a:pt x="11" y="22"/>
                  <a:pt x="12" y="22"/>
                  <a:pt x="12" y="21"/>
                </a:cubicBezTo>
                <a:cubicBezTo>
                  <a:pt x="13" y="21"/>
                  <a:pt x="13" y="20"/>
                  <a:pt x="14" y="19"/>
                </a:cubicBezTo>
                <a:cubicBezTo>
                  <a:pt x="14" y="18"/>
                  <a:pt x="14" y="17"/>
                  <a:pt x="14" y="16"/>
                </a:cubicBezTo>
                <a:cubicBezTo>
                  <a:pt x="14" y="16"/>
                  <a:pt x="14" y="15"/>
                  <a:pt x="14" y="1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Freeform 314"/>
          <p:cNvSpPr>
            <a:spLocks noEditPoints="1"/>
          </p:cNvSpPr>
          <p:nvPr/>
        </p:nvSpPr>
        <p:spPr bwMode="auto">
          <a:xfrm>
            <a:off x="7165976" y="6446838"/>
            <a:ext cx="36513" cy="52388"/>
          </a:xfrm>
          <a:custGeom>
            <a:avLst/>
            <a:gdLst>
              <a:gd name="T0" fmla="*/ 15 w 16"/>
              <a:gd name="T1" fmla="*/ 6 h 23"/>
              <a:gd name="T2" fmla="*/ 14 w 16"/>
              <a:gd name="T3" fmla="*/ 3 h 23"/>
              <a:gd name="T4" fmla="*/ 12 w 16"/>
              <a:gd name="T5" fmla="*/ 1 h 23"/>
              <a:gd name="T6" fmla="*/ 8 w 16"/>
              <a:gd name="T7" fmla="*/ 0 h 23"/>
              <a:gd name="T8" fmla="*/ 4 w 16"/>
              <a:gd name="T9" fmla="*/ 1 h 23"/>
              <a:gd name="T10" fmla="*/ 2 w 16"/>
              <a:gd name="T11" fmla="*/ 3 h 23"/>
              <a:gd name="T12" fmla="*/ 0 w 16"/>
              <a:gd name="T13" fmla="*/ 7 h 23"/>
              <a:gd name="T14" fmla="*/ 0 w 16"/>
              <a:gd name="T15" fmla="*/ 12 h 23"/>
              <a:gd name="T16" fmla="*/ 0 w 16"/>
              <a:gd name="T17" fmla="*/ 17 h 23"/>
              <a:gd name="T18" fmla="*/ 1 w 16"/>
              <a:gd name="T19" fmla="*/ 20 h 23"/>
              <a:gd name="T20" fmla="*/ 4 w 16"/>
              <a:gd name="T21" fmla="*/ 22 h 23"/>
              <a:gd name="T22" fmla="*/ 7 w 16"/>
              <a:gd name="T23" fmla="*/ 23 h 23"/>
              <a:gd name="T24" fmla="*/ 11 w 16"/>
              <a:gd name="T25" fmla="*/ 22 h 23"/>
              <a:gd name="T26" fmla="*/ 14 w 16"/>
              <a:gd name="T27" fmla="*/ 20 h 23"/>
              <a:gd name="T28" fmla="*/ 15 w 16"/>
              <a:gd name="T29" fmla="*/ 16 h 23"/>
              <a:gd name="T30" fmla="*/ 16 w 16"/>
              <a:gd name="T31" fmla="*/ 11 h 23"/>
              <a:gd name="T32" fmla="*/ 15 w 16"/>
              <a:gd name="T33" fmla="*/ 6 h 23"/>
              <a:gd name="T34" fmla="*/ 12 w 16"/>
              <a:gd name="T35" fmla="*/ 14 h 23"/>
              <a:gd name="T36" fmla="*/ 12 w 16"/>
              <a:gd name="T37" fmla="*/ 16 h 23"/>
              <a:gd name="T38" fmla="*/ 12 w 16"/>
              <a:gd name="T39" fmla="*/ 18 h 23"/>
              <a:gd name="T40" fmla="*/ 11 w 16"/>
              <a:gd name="T41" fmla="*/ 20 h 23"/>
              <a:gd name="T42" fmla="*/ 9 w 16"/>
              <a:gd name="T43" fmla="*/ 20 h 23"/>
              <a:gd name="T44" fmla="*/ 8 w 16"/>
              <a:gd name="T45" fmla="*/ 21 h 23"/>
              <a:gd name="T46" fmla="*/ 5 w 16"/>
              <a:gd name="T47" fmla="*/ 20 h 23"/>
              <a:gd name="T48" fmla="*/ 4 w 16"/>
              <a:gd name="T49" fmla="*/ 19 h 23"/>
              <a:gd name="T50" fmla="*/ 3 w 16"/>
              <a:gd name="T51" fmla="*/ 16 h 23"/>
              <a:gd name="T52" fmla="*/ 3 w 16"/>
              <a:gd name="T53" fmla="*/ 11 h 23"/>
              <a:gd name="T54" fmla="*/ 3 w 16"/>
              <a:gd name="T55" fmla="*/ 8 h 23"/>
              <a:gd name="T56" fmla="*/ 4 w 16"/>
              <a:gd name="T57" fmla="*/ 5 h 23"/>
              <a:gd name="T58" fmla="*/ 5 w 16"/>
              <a:gd name="T59" fmla="*/ 3 h 23"/>
              <a:gd name="T60" fmla="*/ 8 w 16"/>
              <a:gd name="T61" fmla="*/ 2 h 23"/>
              <a:gd name="T62" fmla="*/ 9 w 16"/>
              <a:gd name="T63" fmla="*/ 2 h 23"/>
              <a:gd name="T64" fmla="*/ 10 w 16"/>
              <a:gd name="T65" fmla="*/ 3 h 23"/>
              <a:gd name="T66" fmla="*/ 11 w 16"/>
              <a:gd name="T67" fmla="*/ 4 h 23"/>
              <a:gd name="T68" fmla="*/ 12 w 16"/>
              <a:gd name="T69" fmla="*/ 6 h 23"/>
              <a:gd name="T70" fmla="*/ 12 w 16"/>
              <a:gd name="T71" fmla="*/ 9 h 23"/>
              <a:gd name="T72" fmla="*/ 12 w 16"/>
              <a:gd name="T73" fmla="*/ 12 h 23"/>
              <a:gd name="T74" fmla="*/ 12 w 16"/>
              <a:gd name="T75" fmla="*/ 14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" h="23">
                <a:moveTo>
                  <a:pt x="15" y="6"/>
                </a:moveTo>
                <a:cubicBezTo>
                  <a:pt x="15" y="5"/>
                  <a:pt x="14" y="4"/>
                  <a:pt x="14" y="3"/>
                </a:cubicBezTo>
                <a:cubicBezTo>
                  <a:pt x="13" y="2"/>
                  <a:pt x="12" y="1"/>
                  <a:pt x="12" y="1"/>
                </a:cubicBezTo>
                <a:cubicBezTo>
                  <a:pt x="11" y="0"/>
                  <a:pt x="9" y="0"/>
                  <a:pt x="8" y="0"/>
                </a:cubicBezTo>
                <a:cubicBezTo>
                  <a:pt x="6" y="0"/>
                  <a:pt x="5" y="0"/>
                  <a:pt x="4" y="1"/>
                </a:cubicBezTo>
                <a:cubicBezTo>
                  <a:pt x="3" y="1"/>
                  <a:pt x="2" y="2"/>
                  <a:pt x="2" y="3"/>
                </a:cubicBezTo>
                <a:cubicBezTo>
                  <a:pt x="1" y="4"/>
                  <a:pt x="0" y="5"/>
                  <a:pt x="0" y="7"/>
                </a:cubicBezTo>
                <a:cubicBezTo>
                  <a:pt x="0" y="8"/>
                  <a:pt x="0" y="10"/>
                  <a:pt x="0" y="12"/>
                </a:cubicBezTo>
                <a:cubicBezTo>
                  <a:pt x="0" y="13"/>
                  <a:pt x="0" y="15"/>
                  <a:pt x="0" y="17"/>
                </a:cubicBezTo>
                <a:cubicBezTo>
                  <a:pt x="0" y="18"/>
                  <a:pt x="1" y="19"/>
                  <a:pt x="1" y="20"/>
                </a:cubicBezTo>
                <a:cubicBezTo>
                  <a:pt x="2" y="21"/>
                  <a:pt x="3" y="22"/>
                  <a:pt x="4" y="22"/>
                </a:cubicBezTo>
                <a:cubicBezTo>
                  <a:pt x="5" y="23"/>
                  <a:pt x="6" y="23"/>
                  <a:pt x="7" y="23"/>
                </a:cubicBezTo>
                <a:cubicBezTo>
                  <a:pt x="9" y="23"/>
                  <a:pt x="10" y="23"/>
                  <a:pt x="11" y="22"/>
                </a:cubicBezTo>
                <a:cubicBezTo>
                  <a:pt x="12" y="22"/>
                  <a:pt x="13" y="21"/>
                  <a:pt x="14" y="20"/>
                </a:cubicBezTo>
                <a:cubicBezTo>
                  <a:pt x="14" y="19"/>
                  <a:pt x="15" y="18"/>
                  <a:pt x="15" y="16"/>
                </a:cubicBezTo>
                <a:cubicBezTo>
                  <a:pt x="15" y="15"/>
                  <a:pt x="16" y="13"/>
                  <a:pt x="16" y="11"/>
                </a:cubicBezTo>
                <a:cubicBezTo>
                  <a:pt x="16" y="10"/>
                  <a:pt x="15" y="8"/>
                  <a:pt x="15" y="6"/>
                </a:cubicBezTo>
                <a:close/>
                <a:moveTo>
                  <a:pt x="12" y="14"/>
                </a:moveTo>
                <a:cubicBezTo>
                  <a:pt x="12" y="15"/>
                  <a:pt x="12" y="16"/>
                  <a:pt x="12" y="16"/>
                </a:cubicBezTo>
                <a:cubicBezTo>
                  <a:pt x="12" y="17"/>
                  <a:pt x="12" y="18"/>
                  <a:pt x="12" y="18"/>
                </a:cubicBezTo>
                <a:cubicBezTo>
                  <a:pt x="11" y="19"/>
                  <a:pt x="11" y="19"/>
                  <a:pt x="11" y="20"/>
                </a:cubicBezTo>
                <a:cubicBezTo>
                  <a:pt x="10" y="20"/>
                  <a:pt x="10" y="20"/>
                  <a:pt x="9" y="20"/>
                </a:cubicBezTo>
                <a:cubicBezTo>
                  <a:pt x="9" y="21"/>
                  <a:pt x="8" y="21"/>
                  <a:pt x="8" y="21"/>
                </a:cubicBezTo>
                <a:cubicBezTo>
                  <a:pt x="7" y="21"/>
                  <a:pt x="6" y="21"/>
                  <a:pt x="5" y="20"/>
                </a:cubicBezTo>
                <a:cubicBezTo>
                  <a:pt x="5" y="20"/>
                  <a:pt x="4" y="19"/>
                  <a:pt x="4" y="19"/>
                </a:cubicBezTo>
                <a:cubicBezTo>
                  <a:pt x="4" y="18"/>
                  <a:pt x="3" y="17"/>
                  <a:pt x="3" y="16"/>
                </a:cubicBezTo>
                <a:cubicBezTo>
                  <a:pt x="3" y="14"/>
                  <a:pt x="3" y="13"/>
                  <a:pt x="3" y="11"/>
                </a:cubicBezTo>
                <a:cubicBezTo>
                  <a:pt x="3" y="10"/>
                  <a:pt x="3" y="9"/>
                  <a:pt x="3" y="8"/>
                </a:cubicBezTo>
                <a:cubicBezTo>
                  <a:pt x="3" y="7"/>
                  <a:pt x="3" y="6"/>
                  <a:pt x="4" y="5"/>
                </a:cubicBezTo>
                <a:cubicBezTo>
                  <a:pt x="4" y="4"/>
                  <a:pt x="5" y="3"/>
                  <a:pt x="5" y="3"/>
                </a:cubicBezTo>
                <a:cubicBezTo>
                  <a:pt x="6" y="3"/>
                  <a:pt x="7" y="2"/>
                  <a:pt x="8" y="2"/>
                </a:cubicBezTo>
                <a:cubicBezTo>
                  <a:pt x="8" y="2"/>
                  <a:pt x="9" y="2"/>
                  <a:pt x="9" y="2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5"/>
                  <a:pt x="12" y="6"/>
                  <a:pt x="12" y="6"/>
                </a:cubicBezTo>
                <a:cubicBezTo>
                  <a:pt x="12" y="7"/>
                  <a:pt x="12" y="8"/>
                  <a:pt x="12" y="9"/>
                </a:cubicBezTo>
                <a:cubicBezTo>
                  <a:pt x="12" y="10"/>
                  <a:pt x="12" y="11"/>
                  <a:pt x="12" y="12"/>
                </a:cubicBezTo>
                <a:cubicBezTo>
                  <a:pt x="12" y="13"/>
                  <a:pt x="12" y="13"/>
                  <a:pt x="12" y="1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Freeform 315"/>
          <p:cNvSpPr>
            <a:spLocks/>
          </p:cNvSpPr>
          <p:nvPr/>
        </p:nvSpPr>
        <p:spPr bwMode="auto">
          <a:xfrm>
            <a:off x="6856413" y="6446838"/>
            <a:ext cx="30163" cy="52388"/>
          </a:xfrm>
          <a:custGeom>
            <a:avLst/>
            <a:gdLst>
              <a:gd name="T0" fmla="*/ 13 w 13"/>
              <a:gd name="T1" fmla="*/ 21 h 23"/>
              <a:gd name="T2" fmla="*/ 13 w 13"/>
              <a:gd name="T3" fmla="*/ 20 h 23"/>
              <a:gd name="T4" fmla="*/ 12 w 13"/>
              <a:gd name="T5" fmla="*/ 20 h 23"/>
              <a:gd name="T6" fmla="*/ 12 w 13"/>
              <a:gd name="T7" fmla="*/ 20 h 23"/>
              <a:gd name="T8" fmla="*/ 8 w 13"/>
              <a:gd name="T9" fmla="*/ 20 h 23"/>
              <a:gd name="T10" fmla="*/ 8 w 13"/>
              <a:gd name="T11" fmla="*/ 0 h 23"/>
              <a:gd name="T12" fmla="*/ 8 w 13"/>
              <a:gd name="T13" fmla="*/ 0 h 23"/>
              <a:gd name="T14" fmla="*/ 8 w 13"/>
              <a:gd name="T15" fmla="*/ 0 h 23"/>
              <a:gd name="T16" fmla="*/ 7 w 13"/>
              <a:gd name="T17" fmla="*/ 0 h 23"/>
              <a:gd name="T18" fmla="*/ 7 w 13"/>
              <a:gd name="T19" fmla="*/ 0 h 23"/>
              <a:gd name="T20" fmla="*/ 6 w 13"/>
              <a:gd name="T21" fmla="*/ 0 h 23"/>
              <a:gd name="T22" fmla="*/ 6 w 13"/>
              <a:gd name="T23" fmla="*/ 0 h 23"/>
              <a:gd name="T24" fmla="*/ 5 w 13"/>
              <a:gd name="T25" fmla="*/ 0 h 23"/>
              <a:gd name="T26" fmla="*/ 5 w 13"/>
              <a:gd name="T27" fmla="*/ 0 h 23"/>
              <a:gd name="T28" fmla="*/ 0 w 13"/>
              <a:gd name="T29" fmla="*/ 3 h 23"/>
              <a:gd name="T30" fmla="*/ 0 w 13"/>
              <a:gd name="T31" fmla="*/ 3 h 23"/>
              <a:gd name="T32" fmla="*/ 0 w 13"/>
              <a:gd name="T33" fmla="*/ 4 h 23"/>
              <a:gd name="T34" fmla="*/ 0 w 13"/>
              <a:gd name="T35" fmla="*/ 4 h 23"/>
              <a:gd name="T36" fmla="*/ 0 w 13"/>
              <a:gd name="T37" fmla="*/ 5 h 23"/>
              <a:gd name="T38" fmla="*/ 0 w 13"/>
              <a:gd name="T39" fmla="*/ 5 h 23"/>
              <a:gd name="T40" fmla="*/ 0 w 13"/>
              <a:gd name="T41" fmla="*/ 6 h 23"/>
              <a:gd name="T42" fmla="*/ 0 w 13"/>
              <a:gd name="T43" fmla="*/ 6 h 23"/>
              <a:gd name="T44" fmla="*/ 1 w 13"/>
              <a:gd name="T45" fmla="*/ 5 h 23"/>
              <a:gd name="T46" fmla="*/ 5 w 13"/>
              <a:gd name="T47" fmla="*/ 3 h 23"/>
              <a:gd name="T48" fmla="*/ 5 w 13"/>
              <a:gd name="T49" fmla="*/ 20 h 23"/>
              <a:gd name="T50" fmla="*/ 0 w 13"/>
              <a:gd name="T51" fmla="*/ 20 h 23"/>
              <a:gd name="T52" fmla="*/ 0 w 13"/>
              <a:gd name="T53" fmla="*/ 20 h 23"/>
              <a:gd name="T54" fmla="*/ 0 w 13"/>
              <a:gd name="T55" fmla="*/ 20 h 23"/>
              <a:gd name="T56" fmla="*/ 0 w 13"/>
              <a:gd name="T57" fmla="*/ 21 h 23"/>
              <a:gd name="T58" fmla="*/ 0 w 13"/>
              <a:gd name="T59" fmla="*/ 21 h 23"/>
              <a:gd name="T60" fmla="*/ 0 w 13"/>
              <a:gd name="T61" fmla="*/ 22 h 23"/>
              <a:gd name="T62" fmla="*/ 0 w 13"/>
              <a:gd name="T63" fmla="*/ 22 h 23"/>
              <a:gd name="T64" fmla="*/ 0 w 13"/>
              <a:gd name="T65" fmla="*/ 22 h 23"/>
              <a:gd name="T66" fmla="*/ 0 w 13"/>
              <a:gd name="T67" fmla="*/ 23 h 23"/>
              <a:gd name="T68" fmla="*/ 12 w 13"/>
              <a:gd name="T69" fmla="*/ 23 h 23"/>
              <a:gd name="T70" fmla="*/ 12 w 13"/>
              <a:gd name="T71" fmla="*/ 22 h 23"/>
              <a:gd name="T72" fmla="*/ 13 w 13"/>
              <a:gd name="T73" fmla="*/ 22 h 23"/>
              <a:gd name="T74" fmla="*/ 13 w 13"/>
              <a:gd name="T75" fmla="*/ 22 h 23"/>
              <a:gd name="T76" fmla="*/ 13 w 13"/>
              <a:gd name="T77" fmla="*/ 21 h 23"/>
              <a:gd name="T78" fmla="*/ 13 w 13"/>
              <a:gd name="T79" fmla="*/ 2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3" h="23">
                <a:moveTo>
                  <a:pt x="13" y="21"/>
                </a:moveTo>
                <a:cubicBezTo>
                  <a:pt x="13" y="21"/>
                  <a:pt x="13" y="21"/>
                  <a:pt x="13" y="20"/>
                </a:cubicBezTo>
                <a:cubicBezTo>
                  <a:pt x="13" y="20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1" y="5"/>
                </a:cubicBezTo>
                <a:cubicBezTo>
                  <a:pt x="5" y="3"/>
                  <a:pt x="5" y="3"/>
                  <a:pt x="5" y="3"/>
                </a:cubicBezTo>
                <a:cubicBezTo>
                  <a:pt x="5" y="20"/>
                  <a:pt x="5" y="20"/>
                  <a:pt x="5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3"/>
                  <a:pt x="12" y="23"/>
                  <a:pt x="12" y="22"/>
                </a:cubicBezTo>
                <a:cubicBezTo>
                  <a:pt x="12" y="22"/>
                  <a:pt x="12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1"/>
                </a:cubicBezTo>
                <a:cubicBezTo>
                  <a:pt x="13" y="21"/>
                  <a:pt x="13" y="21"/>
                  <a:pt x="13" y="2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Freeform 316"/>
          <p:cNvSpPr>
            <a:spLocks noEditPoints="1"/>
          </p:cNvSpPr>
          <p:nvPr/>
        </p:nvSpPr>
        <p:spPr bwMode="auto">
          <a:xfrm>
            <a:off x="6892926" y="6443663"/>
            <a:ext cx="36513" cy="55563"/>
          </a:xfrm>
          <a:custGeom>
            <a:avLst/>
            <a:gdLst>
              <a:gd name="T0" fmla="*/ 15 w 16"/>
              <a:gd name="T1" fmla="*/ 7 h 24"/>
              <a:gd name="T2" fmla="*/ 14 w 16"/>
              <a:gd name="T3" fmla="*/ 3 h 24"/>
              <a:gd name="T4" fmla="*/ 12 w 16"/>
              <a:gd name="T5" fmla="*/ 1 h 24"/>
              <a:gd name="T6" fmla="*/ 8 w 16"/>
              <a:gd name="T7" fmla="*/ 0 h 24"/>
              <a:gd name="T8" fmla="*/ 4 w 16"/>
              <a:gd name="T9" fmla="*/ 1 h 24"/>
              <a:gd name="T10" fmla="*/ 2 w 16"/>
              <a:gd name="T11" fmla="*/ 4 h 24"/>
              <a:gd name="T12" fmla="*/ 0 w 16"/>
              <a:gd name="T13" fmla="*/ 7 h 24"/>
              <a:gd name="T14" fmla="*/ 0 w 16"/>
              <a:gd name="T15" fmla="*/ 12 h 24"/>
              <a:gd name="T16" fmla="*/ 0 w 16"/>
              <a:gd name="T17" fmla="*/ 17 h 24"/>
              <a:gd name="T18" fmla="*/ 2 w 16"/>
              <a:gd name="T19" fmla="*/ 21 h 24"/>
              <a:gd name="T20" fmla="*/ 4 w 16"/>
              <a:gd name="T21" fmla="*/ 23 h 24"/>
              <a:gd name="T22" fmla="*/ 8 w 16"/>
              <a:gd name="T23" fmla="*/ 24 h 24"/>
              <a:gd name="T24" fmla="*/ 11 w 16"/>
              <a:gd name="T25" fmla="*/ 23 h 24"/>
              <a:gd name="T26" fmla="*/ 14 w 16"/>
              <a:gd name="T27" fmla="*/ 21 h 24"/>
              <a:gd name="T28" fmla="*/ 15 w 16"/>
              <a:gd name="T29" fmla="*/ 17 h 24"/>
              <a:gd name="T30" fmla="*/ 16 w 16"/>
              <a:gd name="T31" fmla="*/ 12 h 24"/>
              <a:gd name="T32" fmla="*/ 15 w 16"/>
              <a:gd name="T33" fmla="*/ 7 h 24"/>
              <a:gd name="T34" fmla="*/ 13 w 16"/>
              <a:gd name="T35" fmla="*/ 15 h 24"/>
              <a:gd name="T36" fmla="*/ 12 w 16"/>
              <a:gd name="T37" fmla="*/ 17 h 24"/>
              <a:gd name="T38" fmla="*/ 12 w 16"/>
              <a:gd name="T39" fmla="*/ 19 h 24"/>
              <a:gd name="T40" fmla="*/ 11 w 16"/>
              <a:gd name="T41" fmla="*/ 20 h 24"/>
              <a:gd name="T42" fmla="*/ 10 w 16"/>
              <a:gd name="T43" fmla="*/ 21 h 24"/>
              <a:gd name="T44" fmla="*/ 8 w 16"/>
              <a:gd name="T45" fmla="*/ 21 h 24"/>
              <a:gd name="T46" fmla="*/ 6 w 16"/>
              <a:gd name="T47" fmla="*/ 21 h 24"/>
              <a:gd name="T48" fmla="*/ 4 w 16"/>
              <a:gd name="T49" fmla="*/ 19 h 24"/>
              <a:gd name="T50" fmla="*/ 3 w 16"/>
              <a:gd name="T51" fmla="*/ 16 h 24"/>
              <a:gd name="T52" fmla="*/ 3 w 16"/>
              <a:gd name="T53" fmla="*/ 12 h 24"/>
              <a:gd name="T54" fmla="*/ 3 w 16"/>
              <a:gd name="T55" fmla="*/ 8 h 24"/>
              <a:gd name="T56" fmla="*/ 4 w 16"/>
              <a:gd name="T57" fmla="*/ 6 h 24"/>
              <a:gd name="T58" fmla="*/ 5 w 16"/>
              <a:gd name="T59" fmla="*/ 4 h 24"/>
              <a:gd name="T60" fmla="*/ 8 w 16"/>
              <a:gd name="T61" fmla="*/ 3 h 24"/>
              <a:gd name="T62" fmla="*/ 9 w 16"/>
              <a:gd name="T63" fmla="*/ 3 h 24"/>
              <a:gd name="T64" fmla="*/ 11 w 16"/>
              <a:gd name="T65" fmla="*/ 4 h 24"/>
              <a:gd name="T66" fmla="*/ 12 w 16"/>
              <a:gd name="T67" fmla="*/ 5 h 24"/>
              <a:gd name="T68" fmla="*/ 12 w 16"/>
              <a:gd name="T69" fmla="*/ 7 h 24"/>
              <a:gd name="T70" fmla="*/ 12 w 16"/>
              <a:gd name="T71" fmla="*/ 9 h 24"/>
              <a:gd name="T72" fmla="*/ 13 w 16"/>
              <a:gd name="T73" fmla="*/ 12 h 24"/>
              <a:gd name="T74" fmla="*/ 13 w 16"/>
              <a:gd name="T75" fmla="*/ 1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" h="24">
                <a:moveTo>
                  <a:pt x="15" y="7"/>
                </a:moveTo>
                <a:cubicBezTo>
                  <a:pt x="15" y="6"/>
                  <a:pt x="15" y="4"/>
                  <a:pt x="14" y="3"/>
                </a:cubicBezTo>
                <a:cubicBezTo>
                  <a:pt x="13" y="3"/>
                  <a:pt x="13" y="2"/>
                  <a:pt x="12" y="1"/>
                </a:cubicBezTo>
                <a:cubicBezTo>
                  <a:pt x="11" y="1"/>
                  <a:pt x="9" y="0"/>
                  <a:pt x="8" y="0"/>
                </a:cubicBezTo>
                <a:cubicBezTo>
                  <a:pt x="7" y="0"/>
                  <a:pt x="5" y="1"/>
                  <a:pt x="4" y="1"/>
                </a:cubicBezTo>
                <a:cubicBezTo>
                  <a:pt x="3" y="2"/>
                  <a:pt x="2" y="3"/>
                  <a:pt x="2" y="4"/>
                </a:cubicBezTo>
                <a:cubicBezTo>
                  <a:pt x="1" y="5"/>
                  <a:pt x="1" y="6"/>
                  <a:pt x="0" y="7"/>
                </a:cubicBezTo>
                <a:cubicBezTo>
                  <a:pt x="0" y="9"/>
                  <a:pt x="0" y="11"/>
                  <a:pt x="0" y="12"/>
                </a:cubicBezTo>
                <a:cubicBezTo>
                  <a:pt x="0" y="14"/>
                  <a:pt x="0" y="16"/>
                  <a:pt x="0" y="17"/>
                </a:cubicBezTo>
                <a:cubicBezTo>
                  <a:pt x="1" y="19"/>
                  <a:pt x="1" y="20"/>
                  <a:pt x="2" y="21"/>
                </a:cubicBezTo>
                <a:cubicBezTo>
                  <a:pt x="2" y="22"/>
                  <a:pt x="3" y="23"/>
                  <a:pt x="4" y="23"/>
                </a:cubicBezTo>
                <a:cubicBezTo>
                  <a:pt x="5" y="24"/>
                  <a:pt x="6" y="24"/>
                  <a:pt x="8" y="24"/>
                </a:cubicBezTo>
                <a:cubicBezTo>
                  <a:pt x="9" y="24"/>
                  <a:pt x="10" y="24"/>
                  <a:pt x="11" y="23"/>
                </a:cubicBezTo>
                <a:cubicBezTo>
                  <a:pt x="12" y="22"/>
                  <a:pt x="13" y="22"/>
                  <a:pt x="14" y="21"/>
                </a:cubicBezTo>
                <a:cubicBezTo>
                  <a:pt x="15" y="20"/>
                  <a:pt x="15" y="18"/>
                  <a:pt x="15" y="17"/>
                </a:cubicBezTo>
                <a:cubicBezTo>
                  <a:pt x="16" y="15"/>
                  <a:pt x="16" y="14"/>
                  <a:pt x="16" y="12"/>
                </a:cubicBezTo>
                <a:cubicBezTo>
                  <a:pt x="16" y="10"/>
                  <a:pt x="16" y="9"/>
                  <a:pt x="15" y="7"/>
                </a:cubicBezTo>
                <a:close/>
                <a:moveTo>
                  <a:pt x="13" y="15"/>
                </a:moveTo>
                <a:cubicBezTo>
                  <a:pt x="12" y="16"/>
                  <a:pt x="12" y="16"/>
                  <a:pt x="12" y="17"/>
                </a:cubicBezTo>
                <a:cubicBezTo>
                  <a:pt x="12" y="18"/>
                  <a:pt x="12" y="18"/>
                  <a:pt x="12" y="19"/>
                </a:cubicBezTo>
                <a:cubicBezTo>
                  <a:pt x="11" y="19"/>
                  <a:pt x="11" y="20"/>
                  <a:pt x="11" y="20"/>
                </a:cubicBezTo>
                <a:cubicBezTo>
                  <a:pt x="10" y="21"/>
                  <a:pt x="10" y="21"/>
                  <a:pt x="10" y="21"/>
                </a:cubicBezTo>
                <a:cubicBezTo>
                  <a:pt x="9" y="21"/>
                  <a:pt x="8" y="21"/>
                  <a:pt x="8" y="21"/>
                </a:cubicBezTo>
                <a:cubicBezTo>
                  <a:pt x="7" y="21"/>
                  <a:pt x="6" y="21"/>
                  <a:pt x="6" y="21"/>
                </a:cubicBezTo>
                <a:cubicBezTo>
                  <a:pt x="5" y="21"/>
                  <a:pt x="5" y="20"/>
                  <a:pt x="4" y="19"/>
                </a:cubicBezTo>
                <a:cubicBezTo>
                  <a:pt x="4" y="19"/>
                  <a:pt x="3" y="18"/>
                  <a:pt x="3" y="16"/>
                </a:cubicBezTo>
                <a:cubicBezTo>
                  <a:pt x="3" y="15"/>
                  <a:pt x="3" y="14"/>
                  <a:pt x="3" y="12"/>
                </a:cubicBezTo>
                <a:cubicBezTo>
                  <a:pt x="3" y="11"/>
                  <a:pt x="3" y="10"/>
                  <a:pt x="3" y="8"/>
                </a:cubicBezTo>
                <a:cubicBezTo>
                  <a:pt x="3" y="7"/>
                  <a:pt x="4" y="6"/>
                  <a:pt x="4" y="6"/>
                </a:cubicBezTo>
                <a:cubicBezTo>
                  <a:pt x="4" y="5"/>
                  <a:pt x="5" y="4"/>
                  <a:pt x="5" y="4"/>
                </a:cubicBezTo>
                <a:cubicBezTo>
                  <a:pt x="6" y="3"/>
                  <a:pt x="7" y="3"/>
                  <a:pt x="8" y="3"/>
                </a:cubicBezTo>
                <a:cubicBezTo>
                  <a:pt x="8" y="3"/>
                  <a:pt x="9" y="3"/>
                  <a:pt x="9" y="3"/>
                </a:cubicBezTo>
                <a:cubicBezTo>
                  <a:pt x="10" y="3"/>
                  <a:pt x="10" y="4"/>
                  <a:pt x="11" y="4"/>
                </a:cubicBezTo>
                <a:cubicBezTo>
                  <a:pt x="11" y="4"/>
                  <a:pt x="11" y="5"/>
                  <a:pt x="12" y="5"/>
                </a:cubicBezTo>
                <a:cubicBezTo>
                  <a:pt x="12" y="6"/>
                  <a:pt x="12" y="6"/>
                  <a:pt x="12" y="7"/>
                </a:cubicBezTo>
                <a:cubicBezTo>
                  <a:pt x="12" y="8"/>
                  <a:pt x="12" y="8"/>
                  <a:pt x="12" y="9"/>
                </a:cubicBezTo>
                <a:cubicBezTo>
                  <a:pt x="13" y="10"/>
                  <a:pt x="13" y="11"/>
                  <a:pt x="13" y="12"/>
                </a:cubicBezTo>
                <a:cubicBezTo>
                  <a:pt x="13" y="13"/>
                  <a:pt x="13" y="14"/>
                  <a:pt x="13" y="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Freeform 317"/>
          <p:cNvSpPr>
            <a:spLocks/>
          </p:cNvSpPr>
          <p:nvPr/>
        </p:nvSpPr>
        <p:spPr bwMode="auto">
          <a:xfrm>
            <a:off x="7218363" y="6442075"/>
            <a:ext cx="30163" cy="57150"/>
          </a:xfrm>
          <a:custGeom>
            <a:avLst/>
            <a:gdLst>
              <a:gd name="T0" fmla="*/ 13 w 13"/>
              <a:gd name="T1" fmla="*/ 24 h 25"/>
              <a:gd name="T2" fmla="*/ 13 w 13"/>
              <a:gd name="T3" fmla="*/ 23 h 25"/>
              <a:gd name="T4" fmla="*/ 6 w 13"/>
              <a:gd name="T5" fmla="*/ 15 h 25"/>
              <a:gd name="T6" fmla="*/ 12 w 13"/>
              <a:gd name="T7" fmla="*/ 9 h 25"/>
              <a:gd name="T8" fmla="*/ 12 w 13"/>
              <a:gd name="T9" fmla="*/ 9 h 25"/>
              <a:gd name="T10" fmla="*/ 12 w 13"/>
              <a:gd name="T11" fmla="*/ 8 h 25"/>
              <a:gd name="T12" fmla="*/ 12 w 13"/>
              <a:gd name="T13" fmla="*/ 8 h 25"/>
              <a:gd name="T14" fmla="*/ 12 w 13"/>
              <a:gd name="T15" fmla="*/ 8 h 25"/>
              <a:gd name="T16" fmla="*/ 12 w 13"/>
              <a:gd name="T17" fmla="*/ 8 h 25"/>
              <a:gd name="T18" fmla="*/ 11 w 13"/>
              <a:gd name="T19" fmla="*/ 8 h 25"/>
              <a:gd name="T20" fmla="*/ 10 w 13"/>
              <a:gd name="T21" fmla="*/ 8 h 25"/>
              <a:gd name="T22" fmla="*/ 10 w 13"/>
              <a:gd name="T23" fmla="*/ 8 h 25"/>
              <a:gd name="T24" fmla="*/ 9 w 13"/>
              <a:gd name="T25" fmla="*/ 8 h 25"/>
              <a:gd name="T26" fmla="*/ 9 w 13"/>
              <a:gd name="T27" fmla="*/ 9 h 25"/>
              <a:gd name="T28" fmla="*/ 3 w 13"/>
              <a:gd name="T29" fmla="*/ 15 h 25"/>
              <a:gd name="T30" fmla="*/ 3 w 13"/>
              <a:gd name="T31" fmla="*/ 1 h 25"/>
              <a:gd name="T32" fmla="*/ 3 w 13"/>
              <a:gd name="T33" fmla="*/ 1 h 25"/>
              <a:gd name="T34" fmla="*/ 3 w 13"/>
              <a:gd name="T35" fmla="*/ 0 h 25"/>
              <a:gd name="T36" fmla="*/ 2 w 13"/>
              <a:gd name="T37" fmla="*/ 0 h 25"/>
              <a:gd name="T38" fmla="*/ 1 w 13"/>
              <a:gd name="T39" fmla="*/ 0 h 25"/>
              <a:gd name="T40" fmla="*/ 1 w 13"/>
              <a:gd name="T41" fmla="*/ 0 h 25"/>
              <a:gd name="T42" fmla="*/ 0 w 13"/>
              <a:gd name="T43" fmla="*/ 0 h 25"/>
              <a:gd name="T44" fmla="*/ 0 w 13"/>
              <a:gd name="T45" fmla="*/ 1 h 25"/>
              <a:gd name="T46" fmla="*/ 0 w 13"/>
              <a:gd name="T47" fmla="*/ 1 h 25"/>
              <a:gd name="T48" fmla="*/ 0 w 13"/>
              <a:gd name="T49" fmla="*/ 24 h 25"/>
              <a:gd name="T50" fmla="*/ 0 w 13"/>
              <a:gd name="T51" fmla="*/ 24 h 25"/>
              <a:gd name="T52" fmla="*/ 0 w 13"/>
              <a:gd name="T53" fmla="*/ 25 h 25"/>
              <a:gd name="T54" fmla="*/ 1 w 13"/>
              <a:gd name="T55" fmla="*/ 25 h 25"/>
              <a:gd name="T56" fmla="*/ 1 w 13"/>
              <a:gd name="T57" fmla="*/ 25 h 25"/>
              <a:gd name="T58" fmla="*/ 2 w 13"/>
              <a:gd name="T59" fmla="*/ 25 h 25"/>
              <a:gd name="T60" fmla="*/ 3 w 13"/>
              <a:gd name="T61" fmla="*/ 25 h 25"/>
              <a:gd name="T62" fmla="*/ 3 w 13"/>
              <a:gd name="T63" fmla="*/ 24 h 25"/>
              <a:gd name="T64" fmla="*/ 3 w 13"/>
              <a:gd name="T65" fmla="*/ 24 h 25"/>
              <a:gd name="T66" fmla="*/ 3 w 13"/>
              <a:gd name="T67" fmla="*/ 15 h 25"/>
              <a:gd name="T68" fmla="*/ 10 w 13"/>
              <a:gd name="T69" fmla="*/ 24 h 25"/>
              <a:gd name="T70" fmla="*/ 10 w 13"/>
              <a:gd name="T71" fmla="*/ 25 h 25"/>
              <a:gd name="T72" fmla="*/ 10 w 13"/>
              <a:gd name="T73" fmla="*/ 25 h 25"/>
              <a:gd name="T74" fmla="*/ 11 w 13"/>
              <a:gd name="T75" fmla="*/ 25 h 25"/>
              <a:gd name="T76" fmla="*/ 12 w 13"/>
              <a:gd name="T77" fmla="*/ 25 h 25"/>
              <a:gd name="T78" fmla="*/ 12 w 13"/>
              <a:gd name="T79" fmla="*/ 25 h 25"/>
              <a:gd name="T80" fmla="*/ 13 w 13"/>
              <a:gd name="T81" fmla="*/ 25 h 25"/>
              <a:gd name="T82" fmla="*/ 13 w 13"/>
              <a:gd name="T83" fmla="*/ 24 h 25"/>
              <a:gd name="T84" fmla="*/ 13 w 13"/>
              <a:gd name="T85" fmla="*/ 24 h 25"/>
              <a:gd name="T86" fmla="*/ 13 w 13"/>
              <a:gd name="T87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" h="25">
                <a:moveTo>
                  <a:pt x="13" y="24"/>
                </a:moveTo>
                <a:cubicBezTo>
                  <a:pt x="13" y="24"/>
                  <a:pt x="13" y="24"/>
                  <a:pt x="13" y="23"/>
                </a:cubicBezTo>
                <a:cubicBezTo>
                  <a:pt x="6" y="15"/>
                  <a:pt x="6" y="15"/>
                  <a:pt x="6" y="15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9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2" y="25"/>
                  <a:pt x="2" y="25"/>
                  <a:pt x="2" y="25"/>
                </a:cubicBezTo>
                <a:cubicBezTo>
                  <a:pt x="2" y="25"/>
                  <a:pt x="3" y="25"/>
                  <a:pt x="3" y="25"/>
                </a:cubicBezTo>
                <a:cubicBezTo>
                  <a:pt x="3" y="25"/>
                  <a:pt x="3" y="25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15"/>
                  <a:pt x="3" y="15"/>
                  <a:pt x="3" y="15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4"/>
                  <a:pt x="10" y="24"/>
                  <a:pt x="10" y="25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3" y="25"/>
                  <a:pt x="13" y="25"/>
                </a:cubicBezTo>
                <a:cubicBezTo>
                  <a:pt x="13" y="25"/>
                  <a:pt x="13" y="25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Freeform 318"/>
          <p:cNvSpPr>
            <a:spLocks/>
          </p:cNvSpPr>
          <p:nvPr/>
        </p:nvSpPr>
        <p:spPr bwMode="auto">
          <a:xfrm>
            <a:off x="7254876" y="6459538"/>
            <a:ext cx="55563" cy="39688"/>
          </a:xfrm>
          <a:custGeom>
            <a:avLst/>
            <a:gdLst>
              <a:gd name="T0" fmla="*/ 24 w 24"/>
              <a:gd name="T1" fmla="*/ 4 h 17"/>
              <a:gd name="T2" fmla="*/ 21 w 24"/>
              <a:gd name="T3" fmla="*/ 0 h 17"/>
              <a:gd name="T4" fmla="*/ 17 w 24"/>
              <a:gd name="T5" fmla="*/ 0 h 17"/>
              <a:gd name="T6" fmla="*/ 15 w 24"/>
              <a:gd name="T7" fmla="*/ 1 h 17"/>
              <a:gd name="T8" fmla="*/ 12 w 24"/>
              <a:gd name="T9" fmla="*/ 1 h 17"/>
              <a:gd name="T10" fmla="*/ 10 w 24"/>
              <a:gd name="T11" fmla="*/ 0 h 17"/>
              <a:gd name="T12" fmla="*/ 6 w 24"/>
              <a:gd name="T13" fmla="*/ 0 h 17"/>
              <a:gd name="T14" fmla="*/ 3 w 24"/>
              <a:gd name="T15" fmla="*/ 0 h 17"/>
              <a:gd name="T16" fmla="*/ 3 w 24"/>
              <a:gd name="T17" fmla="*/ 0 h 17"/>
              <a:gd name="T18" fmla="*/ 2 w 24"/>
              <a:gd name="T19" fmla="*/ 0 h 17"/>
              <a:gd name="T20" fmla="*/ 1 w 24"/>
              <a:gd name="T21" fmla="*/ 0 h 17"/>
              <a:gd name="T22" fmla="*/ 0 w 24"/>
              <a:gd name="T23" fmla="*/ 0 h 17"/>
              <a:gd name="T24" fmla="*/ 0 w 24"/>
              <a:gd name="T25" fmla="*/ 16 h 17"/>
              <a:gd name="T26" fmla="*/ 1 w 24"/>
              <a:gd name="T27" fmla="*/ 17 h 17"/>
              <a:gd name="T28" fmla="*/ 3 w 24"/>
              <a:gd name="T29" fmla="*/ 17 h 17"/>
              <a:gd name="T30" fmla="*/ 3 w 24"/>
              <a:gd name="T31" fmla="*/ 16 h 17"/>
              <a:gd name="T32" fmla="*/ 3 w 24"/>
              <a:gd name="T33" fmla="*/ 5 h 17"/>
              <a:gd name="T34" fmla="*/ 8 w 24"/>
              <a:gd name="T35" fmla="*/ 2 h 17"/>
              <a:gd name="T36" fmla="*/ 10 w 24"/>
              <a:gd name="T37" fmla="*/ 3 h 17"/>
              <a:gd name="T38" fmla="*/ 11 w 24"/>
              <a:gd name="T39" fmla="*/ 7 h 17"/>
              <a:gd name="T40" fmla="*/ 11 w 24"/>
              <a:gd name="T41" fmla="*/ 16 h 17"/>
              <a:gd name="T42" fmla="*/ 11 w 24"/>
              <a:gd name="T43" fmla="*/ 17 h 17"/>
              <a:gd name="T44" fmla="*/ 13 w 24"/>
              <a:gd name="T45" fmla="*/ 17 h 17"/>
              <a:gd name="T46" fmla="*/ 14 w 24"/>
              <a:gd name="T47" fmla="*/ 16 h 17"/>
              <a:gd name="T48" fmla="*/ 14 w 24"/>
              <a:gd name="T49" fmla="*/ 5 h 17"/>
              <a:gd name="T50" fmla="*/ 18 w 24"/>
              <a:gd name="T51" fmla="*/ 2 h 17"/>
              <a:gd name="T52" fmla="*/ 20 w 24"/>
              <a:gd name="T53" fmla="*/ 3 h 17"/>
              <a:gd name="T54" fmla="*/ 21 w 24"/>
              <a:gd name="T55" fmla="*/ 7 h 17"/>
              <a:gd name="T56" fmla="*/ 21 w 24"/>
              <a:gd name="T57" fmla="*/ 16 h 17"/>
              <a:gd name="T58" fmla="*/ 22 w 24"/>
              <a:gd name="T59" fmla="*/ 17 h 17"/>
              <a:gd name="T60" fmla="*/ 23 w 24"/>
              <a:gd name="T61" fmla="*/ 17 h 17"/>
              <a:gd name="T62" fmla="*/ 24 w 24"/>
              <a:gd name="T63" fmla="*/ 16 h 17"/>
              <a:gd name="T64" fmla="*/ 24 w 24"/>
              <a:gd name="T65" fmla="*/ 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" h="17">
                <a:moveTo>
                  <a:pt x="24" y="6"/>
                </a:moveTo>
                <a:cubicBezTo>
                  <a:pt x="24" y="5"/>
                  <a:pt x="24" y="5"/>
                  <a:pt x="24" y="4"/>
                </a:cubicBezTo>
                <a:cubicBezTo>
                  <a:pt x="23" y="3"/>
                  <a:pt x="23" y="2"/>
                  <a:pt x="23" y="2"/>
                </a:cubicBezTo>
                <a:cubicBezTo>
                  <a:pt x="22" y="1"/>
                  <a:pt x="22" y="1"/>
                  <a:pt x="21" y="0"/>
                </a:cubicBezTo>
                <a:cubicBezTo>
                  <a:pt x="20" y="0"/>
                  <a:pt x="19" y="0"/>
                  <a:pt x="18" y="0"/>
                </a:cubicBezTo>
                <a:cubicBezTo>
                  <a:pt x="18" y="0"/>
                  <a:pt x="18" y="0"/>
                  <a:pt x="17" y="0"/>
                </a:cubicBezTo>
                <a:cubicBezTo>
                  <a:pt x="17" y="0"/>
                  <a:pt x="16" y="0"/>
                  <a:pt x="16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2"/>
                  <a:pt x="14" y="2"/>
                  <a:pt x="13" y="3"/>
                </a:cubicBezTo>
                <a:cubicBezTo>
                  <a:pt x="13" y="2"/>
                  <a:pt x="13" y="2"/>
                  <a:pt x="12" y="1"/>
                </a:cubicBezTo>
                <a:cubicBezTo>
                  <a:pt x="12" y="1"/>
                  <a:pt x="12" y="1"/>
                  <a:pt x="11" y="1"/>
                </a:cubicBezTo>
                <a:cubicBezTo>
                  <a:pt x="11" y="0"/>
                  <a:pt x="10" y="0"/>
                  <a:pt x="10" y="0"/>
                </a:cubicBezTo>
                <a:cubicBezTo>
                  <a:pt x="9" y="0"/>
                  <a:pt x="9" y="0"/>
                  <a:pt x="8" y="0"/>
                </a:cubicBezTo>
                <a:cubicBezTo>
                  <a:pt x="7" y="0"/>
                  <a:pt x="6" y="0"/>
                  <a:pt x="6" y="0"/>
                </a:cubicBezTo>
                <a:cubicBezTo>
                  <a:pt x="5" y="1"/>
                  <a:pt x="4" y="2"/>
                  <a:pt x="3" y="3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2" y="17"/>
                  <a:pt x="2" y="17"/>
                </a:cubicBezTo>
                <a:cubicBezTo>
                  <a:pt x="2" y="17"/>
                  <a:pt x="2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5"/>
                  <a:pt x="3" y="5"/>
                  <a:pt x="3" y="5"/>
                </a:cubicBezTo>
                <a:cubicBezTo>
                  <a:pt x="4" y="4"/>
                  <a:pt x="5" y="3"/>
                  <a:pt x="6" y="3"/>
                </a:cubicBezTo>
                <a:cubicBezTo>
                  <a:pt x="6" y="2"/>
                  <a:pt x="7" y="2"/>
                  <a:pt x="8" y="2"/>
                </a:cubicBezTo>
                <a:cubicBezTo>
                  <a:pt x="8" y="2"/>
                  <a:pt x="9" y="2"/>
                  <a:pt x="9" y="2"/>
                </a:cubicBezTo>
                <a:cubicBezTo>
                  <a:pt x="9" y="3"/>
                  <a:pt x="10" y="3"/>
                  <a:pt x="10" y="3"/>
                </a:cubicBezTo>
                <a:cubicBezTo>
                  <a:pt x="10" y="4"/>
                  <a:pt x="10" y="4"/>
                  <a:pt x="11" y="5"/>
                </a:cubicBezTo>
                <a:cubicBezTo>
                  <a:pt x="11" y="5"/>
                  <a:pt x="11" y="6"/>
                  <a:pt x="11" y="7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17"/>
                  <a:pt x="11" y="17"/>
                  <a:pt x="11" y="17"/>
                </a:cubicBezTo>
                <a:cubicBezTo>
                  <a:pt x="11" y="17"/>
                  <a:pt x="11" y="17"/>
                  <a:pt x="11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4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4"/>
                  <a:pt x="15" y="3"/>
                  <a:pt x="16" y="3"/>
                </a:cubicBezTo>
                <a:cubicBezTo>
                  <a:pt x="17" y="2"/>
                  <a:pt x="17" y="2"/>
                  <a:pt x="18" y="2"/>
                </a:cubicBezTo>
                <a:cubicBezTo>
                  <a:pt x="18" y="2"/>
                  <a:pt x="19" y="2"/>
                  <a:pt x="19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4"/>
                  <a:pt x="21" y="4"/>
                  <a:pt x="21" y="5"/>
                </a:cubicBezTo>
                <a:cubicBezTo>
                  <a:pt x="21" y="5"/>
                  <a:pt x="21" y="6"/>
                  <a:pt x="21" y="7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17"/>
                  <a:pt x="23" y="17"/>
                  <a:pt x="24" y="17"/>
                </a:cubicBezTo>
                <a:cubicBezTo>
                  <a:pt x="24" y="17"/>
                  <a:pt x="24" y="17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6"/>
                  <a:pt x="24" y="6"/>
                  <a:pt x="24" y="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Freeform 319"/>
          <p:cNvSpPr>
            <a:spLocks/>
          </p:cNvSpPr>
          <p:nvPr/>
        </p:nvSpPr>
        <p:spPr bwMode="auto">
          <a:xfrm>
            <a:off x="6907213" y="6184900"/>
            <a:ext cx="109538" cy="107950"/>
          </a:xfrm>
          <a:custGeom>
            <a:avLst/>
            <a:gdLst>
              <a:gd name="T0" fmla="*/ 36 w 48"/>
              <a:gd name="T1" fmla="*/ 3 h 47"/>
              <a:gd name="T2" fmla="*/ 48 w 48"/>
              <a:gd name="T3" fmla="*/ 24 h 47"/>
              <a:gd name="T4" fmla="*/ 24 w 48"/>
              <a:gd name="T5" fmla="*/ 47 h 47"/>
              <a:gd name="T6" fmla="*/ 0 w 48"/>
              <a:gd name="T7" fmla="*/ 24 h 47"/>
              <a:gd name="T8" fmla="*/ 11 w 48"/>
              <a:gd name="T9" fmla="*/ 3 h 47"/>
              <a:gd name="T10" fmla="*/ 16 w 48"/>
              <a:gd name="T11" fmla="*/ 1 h 47"/>
              <a:gd name="T12" fmla="*/ 24 w 48"/>
              <a:gd name="T13" fmla="*/ 0 h 47"/>
              <a:gd name="T14" fmla="*/ 36 w 48"/>
              <a:gd name="T15" fmla="*/ 3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" h="47">
                <a:moveTo>
                  <a:pt x="36" y="3"/>
                </a:moveTo>
                <a:cubicBezTo>
                  <a:pt x="43" y="7"/>
                  <a:pt x="48" y="15"/>
                  <a:pt x="48" y="24"/>
                </a:cubicBezTo>
                <a:cubicBezTo>
                  <a:pt x="48" y="37"/>
                  <a:pt x="37" y="47"/>
                  <a:pt x="24" y="47"/>
                </a:cubicBezTo>
                <a:cubicBezTo>
                  <a:pt x="10" y="47"/>
                  <a:pt x="0" y="37"/>
                  <a:pt x="0" y="24"/>
                </a:cubicBezTo>
                <a:cubicBezTo>
                  <a:pt x="0" y="15"/>
                  <a:pt x="4" y="7"/>
                  <a:pt x="11" y="3"/>
                </a:cubicBezTo>
                <a:cubicBezTo>
                  <a:pt x="13" y="2"/>
                  <a:pt x="15" y="1"/>
                  <a:pt x="16" y="1"/>
                </a:cubicBezTo>
                <a:cubicBezTo>
                  <a:pt x="19" y="0"/>
                  <a:pt x="21" y="0"/>
                  <a:pt x="24" y="0"/>
                </a:cubicBezTo>
                <a:cubicBezTo>
                  <a:pt x="28" y="0"/>
                  <a:pt x="32" y="1"/>
                  <a:pt x="36" y="3"/>
                </a:cubicBezTo>
                <a:close/>
              </a:path>
            </a:pathLst>
          </a:custGeom>
          <a:noFill/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Freeform 320"/>
          <p:cNvSpPr>
            <a:spLocks/>
          </p:cNvSpPr>
          <p:nvPr/>
        </p:nvSpPr>
        <p:spPr bwMode="auto">
          <a:xfrm>
            <a:off x="6932613" y="6110288"/>
            <a:ext cx="57150" cy="82550"/>
          </a:xfrm>
          <a:custGeom>
            <a:avLst/>
            <a:gdLst>
              <a:gd name="T0" fmla="*/ 0 w 25"/>
              <a:gd name="T1" fmla="*/ 36 h 36"/>
              <a:gd name="T2" fmla="*/ 5 w 25"/>
              <a:gd name="T3" fmla="*/ 34 h 36"/>
              <a:gd name="T4" fmla="*/ 13 w 25"/>
              <a:gd name="T5" fmla="*/ 33 h 36"/>
              <a:gd name="T6" fmla="*/ 25 w 25"/>
              <a:gd name="T7" fmla="*/ 36 h 36"/>
              <a:gd name="T8" fmla="*/ 12 w 25"/>
              <a:gd name="T9" fmla="*/ 0 h 36"/>
              <a:gd name="T10" fmla="*/ 0 w 25"/>
              <a:gd name="T11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36">
                <a:moveTo>
                  <a:pt x="0" y="36"/>
                </a:moveTo>
                <a:cubicBezTo>
                  <a:pt x="2" y="35"/>
                  <a:pt x="4" y="34"/>
                  <a:pt x="5" y="34"/>
                </a:cubicBezTo>
                <a:cubicBezTo>
                  <a:pt x="8" y="33"/>
                  <a:pt x="10" y="33"/>
                  <a:pt x="13" y="33"/>
                </a:cubicBezTo>
                <a:cubicBezTo>
                  <a:pt x="17" y="33"/>
                  <a:pt x="21" y="34"/>
                  <a:pt x="25" y="36"/>
                </a:cubicBezTo>
                <a:cubicBezTo>
                  <a:pt x="12" y="0"/>
                  <a:pt x="12" y="0"/>
                  <a:pt x="12" y="0"/>
                </a:cubicBezTo>
                <a:lnTo>
                  <a:pt x="0" y="36"/>
                </a:lnTo>
                <a:close/>
              </a:path>
            </a:pathLst>
          </a:custGeom>
          <a:noFill/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Freeform 321"/>
          <p:cNvSpPr>
            <a:spLocks/>
          </p:cNvSpPr>
          <p:nvPr/>
        </p:nvSpPr>
        <p:spPr bwMode="auto">
          <a:xfrm>
            <a:off x="6959601" y="6110288"/>
            <a:ext cx="30163" cy="82550"/>
          </a:xfrm>
          <a:custGeom>
            <a:avLst/>
            <a:gdLst>
              <a:gd name="T0" fmla="*/ 1 w 13"/>
              <a:gd name="T1" fmla="*/ 33 h 36"/>
              <a:gd name="T2" fmla="*/ 13 w 13"/>
              <a:gd name="T3" fmla="*/ 36 h 36"/>
              <a:gd name="T4" fmla="*/ 0 w 13"/>
              <a:gd name="T5" fmla="*/ 0 h 36"/>
              <a:gd name="T6" fmla="*/ 0 w 13"/>
              <a:gd name="T7" fmla="*/ 33 h 36"/>
              <a:gd name="T8" fmla="*/ 1 w 13"/>
              <a:gd name="T9" fmla="*/ 33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36">
                <a:moveTo>
                  <a:pt x="1" y="33"/>
                </a:moveTo>
                <a:cubicBezTo>
                  <a:pt x="5" y="33"/>
                  <a:pt x="9" y="34"/>
                  <a:pt x="13" y="36"/>
                </a:cubicBezTo>
                <a:cubicBezTo>
                  <a:pt x="0" y="0"/>
                  <a:pt x="0" y="0"/>
                  <a:pt x="0" y="0"/>
                </a:cubicBezTo>
                <a:cubicBezTo>
                  <a:pt x="0" y="33"/>
                  <a:pt x="0" y="33"/>
                  <a:pt x="0" y="33"/>
                </a:cubicBezTo>
                <a:lnTo>
                  <a:pt x="1" y="33"/>
                </a:lnTo>
                <a:close/>
              </a:path>
            </a:pathLst>
          </a:custGeom>
          <a:solidFill>
            <a:srgbClr val="231F20"/>
          </a:solidFill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Freeform 322"/>
          <p:cNvSpPr>
            <a:spLocks/>
          </p:cNvSpPr>
          <p:nvPr/>
        </p:nvSpPr>
        <p:spPr bwMode="auto">
          <a:xfrm>
            <a:off x="6831013" y="6210300"/>
            <a:ext cx="82550" cy="57150"/>
          </a:xfrm>
          <a:custGeom>
            <a:avLst/>
            <a:gdLst>
              <a:gd name="T0" fmla="*/ 36 w 36"/>
              <a:gd name="T1" fmla="*/ 25 h 25"/>
              <a:gd name="T2" fmla="*/ 34 w 36"/>
              <a:gd name="T3" fmla="*/ 20 h 25"/>
              <a:gd name="T4" fmla="*/ 33 w 36"/>
              <a:gd name="T5" fmla="*/ 13 h 25"/>
              <a:gd name="T6" fmla="*/ 36 w 36"/>
              <a:gd name="T7" fmla="*/ 0 h 25"/>
              <a:gd name="T8" fmla="*/ 0 w 36"/>
              <a:gd name="T9" fmla="*/ 13 h 25"/>
              <a:gd name="T10" fmla="*/ 36 w 36"/>
              <a:gd name="T1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25">
                <a:moveTo>
                  <a:pt x="36" y="25"/>
                </a:moveTo>
                <a:cubicBezTo>
                  <a:pt x="35" y="23"/>
                  <a:pt x="34" y="22"/>
                  <a:pt x="34" y="20"/>
                </a:cubicBezTo>
                <a:cubicBezTo>
                  <a:pt x="33" y="18"/>
                  <a:pt x="33" y="15"/>
                  <a:pt x="33" y="13"/>
                </a:cubicBezTo>
                <a:cubicBezTo>
                  <a:pt x="33" y="8"/>
                  <a:pt x="34" y="4"/>
                  <a:pt x="36" y="0"/>
                </a:cubicBezTo>
                <a:cubicBezTo>
                  <a:pt x="0" y="13"/>
                  <a:pt x="0" y="13"/>
                  <a:pt x="0" y="13"/>
                </a:cubicBezTo>
                <a:lnTo>
                  <a:pt x="36" y="25"/>
                </a:lnTo>
                <a:close/>
              </a:path>
            </a:pathLst>
          </a:custGeom>
          <a:noFill/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Freeform 323"/>
          <p:cNvSpPr>
            <a:spLocks/>
          </p:cNvSpPr>
          <p:nvPr/>
        </p:nvSpPr>
        <p:spPr bwMode="auto">
          <a:xfrm>
            <a:off x="6831013" y="6210300"/>
            <a:ext cx="82550" cy="30163"/>
          </a:xfrm>
          <a:custGeom>
            <a:avLst/>
            <a:gdLst>
              <a:gd name="T0" fmla="*/ 33 w 36"/>
              <a:gd name="T1" fmla="*/ 13 h 13"/>
              <a:gd name="T2" fmla="*/ 36 w 36"/>
              <a:gd name="T3" fmla="*/ 0 h 13"/>
              <a:gd name="T4" fmla="*/ 0 w 36"/>
              <a:gd name="T5" fmla="*/ 13 h 13"/>
              <a:gd name="T6" fmla="*/ 33 w 36"/>
              <a:gd name="T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" h="13">
                <a:moveTo>
                  <a:pt x="33" y="13"/>
                </a:moveTo>
                <a:cubicBezTo>
                  <a:pt x="33" y="8"/>
                  <a:pt x="34" y="4"/>
                  <a:pt x="36" y="0"/>
                </a:cubicBezTo>
                <a:cubicBezTo>
                  <a:pt x="0" y="13"/>
                  <a:pt x="0" y="13"/>
                  <a:pt x="0" y="13"/>
                </a:cubicBezTo>
                <a:cubicBezTo>
                  <a:pt x="33" y="13"/>
                  <a:pt x="33" y="13"/>
                  <a:pt x="33" y="13"/>
                </a:cubicBezTo>
                <a:close/>
              </a:path>
            </a:pathLst>
          </a:custGeom>
          <a:solidFill>
            <a:srgbClr val="231F20"/>
          </a:solidFill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Freeform 324"/>
          <p:cNvSpPr>
            <a:spLocks/>
          </p:cNvSpPr>
          <p:nvPr/>
        </p:nvSpPr>
        <p:spPr bwMode="auto">
          <a:xfrm>
            <a:off x="6932613" y="6286500"/>
            <a:ext cx="57150" cy="82550"/>
          </a:xfrm>
          <a:custGeom>
            <a:avLst/>
            <a:gdLst>
              <a:gd name="T0" fmla="*/ 25 w 25"/>
              <a:gd name="T1" fmla="*/ 0 h 36"/>
              <a:gd name="T2" fmla="*/ 20 w 25"/>
              <a:gd name="T3" fmla="*/ 2 h 36"/>
              <a:gd name="T4" fmla="*/ 13 w 25"/>
              <a:gd name="T5" fmla="*/ 3 h 36"/>
              <a:gd name="T6" fmla="*/ 0 w 25"/>
              <a:gd name="T7" fmla="*/ 0 h 36"/>
              <a:gd name="T8" fmla="*/ 13 w 25"/>
              <a:gd name="T9" fmla="*/ 36 h 36"/>
              <a:gd name="T10" fmla="*/ 25 w 25"/>
              <a:gd name="T1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36">
                <a:moveTo>
                  <a:pt x="25" y="0"/>
                </a:moveTo>
                <a:cubicBezTo>
                  <a:pt x="23" y="1"/>
                  <a:pt x="22" y="2"/>
                  <a:pt x="20" y="2"/>
                </a:cubicBezTo>
                <a:cubicBezTo>
                  <a:pt x="18" y="3"/>
                  <a:pt x="15" y="3"/>
                  <a:pt x="13" y="3"/>
                </a:cubicBezTo>
                <a:cubicBezTo>
                  <a:pt x="8" y="3"/>
                  <a:pt x="4" y="2"/>
                  <a:pt x="0" y="0"/>
                </a:cubicBezTo>
                <a:cubicBezTo>
                  <a:pt x="13" y="36"/>
                  <a:pt x="13" y="36"/>
                  <a:pt x="13" y="36"/>
                </a:cubicBezTo>
                <a:lnTo>
                  <a:pt x="25" y="0"/>
                </a:lnTo>
                <a:close/>
              </a:path>
            </a:pathLst>
          </a:custGeom>
          <a:noFill/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 325"/>
          <p:cNvSpPr>
            <a:spLocks/>
          </p:cNvSpPr>
          <p:nvPr/>
        </p:nvSpPr>
        <p:spPr bwMode="auto">
          <a:xfrm>
            <a:off x="6932613" y="6286500"/>
            <a:ext cx="28575" cy="82550"/>
          </a:xfrm>
          <a:custGeom>
            <a:avLst/>
            <a:gdLst>
              <a:gd name="T0" fmla="*/ 13 w 13"/>
              <a:gd name="T1" fmla="*/ 3 h 36"/>
              <a:gd name="T2" fmla="*/ 0 w 13"/>
              <a:gd name="T3" fmla="*/ 0 h 36"/>
              <a:gd name="T4" fmla="*/ 13 w 13"/>
              <a:gd name="T5" fmla="*/ 36 h 36"/>
              <a:gd name="T6" fmla="*/ 13 w 13"/>
              <a:gd name="T7" fmla="*/ 3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36">
                <a:moveTo>
                  <a:pt x="13" y="3"/>
                </a:moveTo>
                <a:cubicBezTo>
                  <a:pt x="8" y="3"/>
                  <a:pt x="4" y="2"/>
                  <a:pt x="0" y="0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"/>
                  <a:pt x="13" y="3"/>
                  <a:pt x="13" y="3"/>
                </a:cubicBezTo>
                <a:close/>
              </a:path>
            </a:pathLst>
          </a:custGeom>
          <a:solidFill>
            <a:srgbClr val="231F20"/>
          </a:solidFill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Freeform 326"/>
          <p:cNvSpPr>
            <a:spLocks/>
          </p:cNvSpPr>
          <p:nvPr/>
        </p:nvSpPr>
        <p:spPr bwMode="auto">
          <a:xfrm>
            <a:off x="7007226" y="6210300"/>
            <a:ext cx="82550" cy="57150"/>
          </a:xfrm>
          <a:custGeom>
            <a:avLst/>
            <a:gdLst>
              <a:gd name="T0" fmla="*/ 0 w 36"/>
              <a:gd name="T1" fmla="*/ 0 h 25"/>
              <a:gd name="T2" fmla="*/ 2 w 36"/>
              <a:gd name="T3" fmla="*/ 5 h 25"/>
              <a:gd name="T4" fmla="*/ 4 w 36"/>
              <a:gd name="T5" fmla="*/ 13 h 25"/>
              <a:gd name="T6" fmla="*/ 0 w 36"/>
              <a:gd name="T7" fmla="*/ 25 h 25"/>
              <a:gd name="T8" fmla="*/ 36 w 36"/>
              <a:gd name="T9" fmla="*/ 12 h 25"/>
              <a:gd name="T10" fmla="*/ 0 w 36"/>
              <a:gd name="T11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25">
                <a:moveTo>
                  <a:pt x="0" y="0"/>
                </a:moveTo>
                <a:cubicBezTo>
                  <a:pt x="1" y="2"/>
                  <a:pt x="2" y="4"/>
                  <a:pt x="2" y="5"/>
                </a:cubicBezTo>
                <a:cubicBezTo>
                  <a:pt x="3" y="8"/>
                  <a:pt x="4" y="10"/>
                  <a:pt x="4" y="13"/>
                </a:cubicBezTo>
                <a:cubicBezTo>
                  <a:pt x="4" y="17"/>
                  <a:pt x="2" y="21"/>
                  <a:pt x="0" y="25"/>
                </a:cubicBezTo>
                <a:cubicBezTo>
                  <a:pt x="36" y="12"/>
                  <a:pt x="36" y="12"/>
                  <a:pt x="36" y="12"/>
                </a:cubicBez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Freeform 327"/>
          <p:cNvSpPr>
            <a:spLocks/>
          </p:cNvSpPr>
          <p:nvPr/>
        </p:nvSpPr>
        <p:spPr bwMode="auto">
          <a:xfrm>
            <a:off x="7007226" y="6237288"/>
            <a:ext cx="82550" cy="30163"/>
          </a:xfrm>
          <a:custGeom>
            <a:avLst/>
            <a:gdLst>
              <a:gd name="T0" fmla="*/ 4 w 36"/>
              <a:gd name="T1" fmla="*/ 1 h 13"/>
              <a:gd name="T2" fmla="*/ 0 w 36"/>
              <a:gd name="T3" fmla="*/ 13 h 13"/>
              <a:gd name="T4" fmla="*/ 36 w 36"/>
              <a:gd name="T5" fmla="*/ 0 h 13"/>
              <a:gd name="T6" fmla="*/ 4 w 36"/>
              <a:gd name="T7" fmla="*/ 0 h 13"/>
              <a:gd name="T8" fmla="*/ 4 w 36"/>
              <a:gd name="T9" fmla="*/ 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13">
                <a:moveTo>
                  <a:pt x="4" y="1"/>
                </a:moveTo>
                <a:cubicBezTo>
                  <a:pt x="4" y="5"/>
                  <a:pt x="2" y="9"/>
                  <a:pt x="0" y="13"/>
                </a:cubicBezTo>
                <a:cubicBezTo>
                  <a:pt x="36" y="0"/>
                  <a:pt x="36" y="0"/>
                  <a:pt x="36" y="0"/>
                </a:cubicBezTo>
                <a:cubicBezTo>
                  <a:pt x="4" y="0"/>
                  <a:pt x="4" y="0"/>
                  <a:pt x="4" y="0"/>
                </a:cubicBezTo>
                <a:lnTo>
                  <a:pt x="4" y="1"/>
                </a:lnTo>
                <a:close/>
              </a:path>
            </a:pathLst>
          </a:custGeom>
          <a:solidFill>
            <a:srgbClr val="231F20"/>
          </a:solidFill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Freeform 328"/>
          <p:cNvSpPr>
            <a:spLocks/>
          </p:cNvSpPr>
          <p:nvPr/>
        </p:nvSpPr>
        <p:spPr bwMode="auto">
          <a:xfrm>
            <a:off x="6940551" y="6049963"/>
            <a:ext cx="39688" cy="44450"/>
          </a:xfrm>
          <a:custGeom>
            <a:avLst/>
            <a:gdLst>
              <a:gd name="T0" fmla="*/ 17 w 17"/>
              <a:gd name="T1" fmla="*/ 1 h 19"/>
              <a:gd name="T2" fmla="*/ 15 w 17"/>
              <a:gd name="T3" fmla="*/ 4 h 19"/>
              <a:gd name="T4" fmla="*/ 15 w 17"/>
              <a:gd name="T5" fmla="*/ 19 h 19"/>
              <a:gd name="T6" fmla="*/ 15 w 17"/>
              <a:gd name="T7" fmla="*/ 19 h 19"/>
              <a:gd name="T8" fmla="*/ 4 w 17"/>
              <a:gd name="T9" fmla="*/ 4 h 19"/>
              <a:gd name="T10" fmla="*/ 4 w 17"/>
              <a:gd name="T11" fmla="*/ 4 h 19"/>
              <a:gd name="T12" fmla="*/ 4 w 17"/>
              <a:gd name="T13" fmla="*/ 15 h 19"/>
              <a:gd name="T14" fmla="*/ 6 w 17"/>
              <a:gd name="T15" fmla="*/ 18 h 19"/>
              <a:gd name="T16" fmla="*/ 6 w 17"/>
              <a:gd name="T17" fmla="*/ 19 h 19"/>
              <a:gd name="T18" fmla="*/ 0 w 17"/>
              <a:gd name="T19" fmla="*/ 19 h 19"/>
              <a:gd name="T20" fmla="*/ 0 w 17"/>
              <a:gd name="T21" fmla="*/ 18 h 19"/>
              <a:gd name="T22" fmla="*/ 2 w 17"/>
              <a:gd name="T23" fmla="*/ 15 h 19"/>
              <a:gd name="T24" fmla="*/ 2 w 17"/>
              <a:gd name="T25" fmla="*/ 2 h 19"/>
              <a:gd name="T26" fmla="*/ 0 w 17"/>
              <a:gd name="T27" fmla="*/ 1 h 19"/>
              <a:gd name="T28" fmla="*/ 0 w 17"/>
              <a:gd name="T29" fmla="*/ 0 h 19"/>
              <a:gd name="T30" fmla="*/ 4 w 17"/>
              <a:gd name="T31" fmla="*/ 0 h 19"/>
              <a:gd name="T32" fmla="*/ 14 w 17"/>
              <a:gd name="T33" fmla="*/ 14 h 19"/>
              <a:gd name="T34" fmla="*/ 14 w 17"/>
              <a:gd name="T35" fmla="*/ 14 h 19"/>
              <a:gd name="T36" fmla="*/ 14 w 17"/>
              <a:gd name="T37" fmla="*/ 4 h 19"/>
              <a:gd name="T38" fmla="*/ 12 w 17"/>
              <a:gd name="T39" fmla="*/ 1 h 19"/>
              <a:gd name="T40" fmla="*/ 12 w 17"/>
              <a:gd name="T41" fmla="*/ 0 h 19"/>
              <a:gd name="T42" fmla="*/ 17 w 17"/>
              <a:gd name="T43" fmla="*/ 0 h 19"/>
              <a:gd name="T44" fmla="*/ 17 w 17"/>
              <a:gd name="T45" fmla="*/ 1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" h="19">
                <a:moveTo>
                  <a:pt x="17" y="1"/>
                </a:moveTo>
                <a:cubicBezTo>
                  <a:pt x="16" y="1"/>
                  <a:pt x="15" y="1"/>
                  <a:pt x="15" y="4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8"/>
                  <a:pt x="4" y="18"/>
                  <a:pt x="6" y="18"/>
                </a:cubicBezTo>
                <a:cubicBezTo>
                  <a:pt x="6" y="19"/>
                  <a:pt x="6" y="19"/>
                  <a:pt x="6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18"/>
                  <a:pt x="2" y="18"/>
                  <a:pt x="2" y="15"/>
                </a:cubicBezTo>
                <a:cubicBezTo>
                  <a:pt x="2" y="2"/>
                  <a:pt x="2" y="2"/>
                  <a:pt x="2" y="2"/>
                </a:cubicBezTo>
                <a:cubicBezTo>
                  <a:pt x="1" y="1"/>
                  <a:pt x="1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4"/>
                  <a:pt x="14" y="4"/>
                  <a:pt x="14" y="4"/>
                </a:cubicBezTo>
                <a:cubicBezTo>
                  <a:pt x="14" y="1"/>
                  <a:pt x="13" y="1"/>
                  <a:pt x="12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7" y="0"/>
                  <a:pt x="17" y="0"/>
                  <a:pt x="17" y="0"/>
                </a:cubicBezTo>
                <a:lnTo>
                  <a:pt x="17" y="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DD451908-5759-4641-A75F-82A784415862}"/>
              </a:ext>
            </a:extLst>
          </p:cNvPr>
          <p:cNvSpPr txBox="1"/>
          <p:nvPr/>
        </p:nvSpPr>
        <p:spPr>
          <a:xfrm>
            <a:off x="339363" y="261203"/>
            <a:ext cx="295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NAV i Nordland</a:t>
            </a:r>
            <a:r>
              <a:rPr lang="nb-NO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kumimoji="0" lang="nb-NO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332" name="Bilde 331" descr="NAV logo">
            <a:extLst>
              <a:ext uri="{FF2B5EF4-FFF2-40B4-BE49-F238E27FC236}">
                <a16:creationId xmlns:a16="http://schemas.microsoft.com/office/drawing/2014/main" id="{092328CE-FED8-4628-BC48-309FE0990D2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311" y="5011103"/>
            <a:ext cx="1716405" cy="10833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2B199883-3A1A-4CAC-8637-C649FEFFB451}"/>
              </a:ext>
            </a:extLst>
          </p:cNvPr>
          <p:cNvSpPr txBox="1"/>
          <p:nvPr/>
        </p:nvSpPr>
        <p:spPr>
          <a:xfrm>
            <a:off x="3400927" y="1290558"/>
            <a:ext cx="168375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b-NO" b="1" dirty="0"/>
              <a:t>NAV Lofoten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C591292-3E90-4A2C-9748-4ABA8D18DEDD}"/>
              </a:ext>
            </a:extLst>
          </p:cNvPr>
          <p:cNvSpPr txBox="1"/>
          <p:nvPr/>
        </p:nvSpPr>
        <p:spPr>
          <a:xfrm>
            <a:off x="7260910" y="2930287"/>
            <a:ext cx="206858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b="1" dirty="0">
                <a:highlight>
                  <a:srgbClr val="FFFF00"/>
                </a:highlight>
              </a:rPr>
              <a:t> NAV Indre Salten    </a:t>
            </a:r>
          </a:p>
        </p:txBody>
      </p:sp>
      <p:sp>
        <p:nvSpPr>
          <p:cNvPr id="333" name="TekstSylinder 332">
            <a:extLst>
              <a:ext uri="{FF2B5EF4-FFF2-40B4-BE49-F238E27FC236}">
                <a16:creationId xmlns:a16="http://schemas.microsoft.com/office/drawing/2014/main" id="{A6CC6AB0-9A92-49F5-B435-DD0EDFA7EA0E}"/>
              </a:ext>
            </a:extLst>
          </p:cNvPr>
          <p:cNvSpPr txBox="1"/>
          <p:nvPr/>
        </p:nvSpPr>
        <p:spPr>
          <a:xfrm>
            <a:off x="8290560" y="1585913"/>
            <a:ext cx="145986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b="1" dirty="0"/>
              <a:t>NAV Narvik</a:t>
            </a:r>
          </a:p>
        </p:txBody>
      </p:sp>
      <p:sp>
        <p:nvSpPr>
          <p:cNvPr id="334" name="TekstSylinder 333">
            <a:extLst>
              <a:ext uri="{FF2B5EF4-FFF2-40B4-BE49-F238E27FC236}">
                <a16:creationId xmlns:a16="http://schemas.microsoft.com/office/drawing/2014/main" id="{F4AD2168-EF2B-4C4A-8F60-7C2D82C9C900}"/>
              </a:ext>
            </a:extLst>
          </p:cNvPr>
          <p:cNvSpPr txBox="1"/>
          <p:nvPr/>
        </p:nvSpPr>
        <p:spPr>
          <a:xfrm>
            <a:off x="4827589" y="6273215"/>
            <a:ext cx="1344855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nb-NO" b="1" dirty="0"/>
              <a:t>NAV Vefsna </a:t>
            </a:r>
          </a:p>
        </p:txBody>
      </p:sp>
      <p:sp>
        <p:nvSpPr>
          <p:cNvPr id="335" name="TekstSylinder 334">
            <a:extLst>
              <a:ext uri="{FF2B5EF4-FFF2-40B4-BE49-F238E27FC236}">
                <a16:creationId xmlns:a16="http://schemas.microsoft.com/office/drawing/2014/main" id="{8FAFE960-A29B-4C84-B83A-DB3B13E50BCD}"/>
              </a:ext>
            </a:extLst>
          </p:cNvPr>
          <p:cNvSpPr txBox="1"/>
          <p:nvPr/>
        </p:nvSpPr>
        <p:spPr>
          <a:xfrm>
            <a:off x="2044808" y="4796522"/>
            <a:ext cx="2052037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</a:rPr>
              <a:t>NAV Ytre Helgeland</a:t>
            </a:r>
          </a:p>
        </p:txBody>
      </p:sp>
      <p:sp>
        <p:nvSpPr>
          <p:cNvPr id="336" name="TekstSylinder 335">
            <a:extLst>
              <a:ext uri="{FF2B5EF4-FFF2-40B4-BE49-F238E27FC236}">
                <a16:creationId xmlns:a16="http://schemas.microsoft.com/office/drawing/2014/main" id="{26329487-478D-4921-9207-3AE2FB697C1E}"/>
              </a:ext>
            </a:extLst>
          </p:cNvPr>
          <p:cNvSpPr txBox="1"/>
          <p:nvPr/>
        </p:nvSpPr>
        <p:spPr>
          <a:xfrm>
            <a:off x="2118897" y="5811838"/>
            <a:ext cx="197849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</a:rPr>
              <a:t>NAV Sør Helgeland</a:t>
            </a:r>
          </a:p>
        </p:txBody>
      </p:sp>
      <p:sp>
        <p:nvSpPr>
          <p:cNvPr id="337" name="TekstSylinder 336">
            <a:extLst>
              <a:ext uri="{FF2B5EF4-FFF2-40B4-BE49-F238E27FC236}">
                <a16:creationId xmlns:a16="http://schemas.microsoft.com/office/drawing/2014/main" id="{17F3F6F3-F8EB-43D5-BCCE-6DFB830853C8}"/>
              </a:ext>
            </a:extLst>
          </p:cNvPr>
          <p:cNvSpPr txBox="1"/>
          <p:nvPr/>
        </p:nvSpPr>
        <p:spPr>
          <a:xfrm>
            <a:off x="6477680" y="4981060"/>
            <a:ext cx="1034450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nb-NO" b="1" dirty="0"/>
              <a:t>TO Rana </a:t>
            </a:r>
          </a:p>
        </p:txBody>
      </p:sp>
      <p:sp>
        <p:nvSpPr>
          <p:cNvPr id="339" name="TekstSylinder 338">
            <a:extLst>
              <a:ext uri="{FF2B5EF4-FFF2-40B4-BE49-F238E27FC236}">
                <a16:creationId xmlns:a16="http://schemas.microsoft.com/office/drawing/2014/main" id="{A5EF1E65-787C-4354-A611-4D43B8F8112D}"/>
              </a:ext>
            </a:extLst>
          </p:cNvPr>
          <p:cNvSpPr txBox="1"/>
          <p:nvPr/>
        </p:nvSpPr>
        <p:spPr>
          <a:xfrm>
            <a:off x="3555357" y="2891768"/>
            <a:ext cx="1677044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nb-NO" b="1" dirty="0"/>
              <a:t>TO Ytre Salten</a:t>
            </a:r>
          </a:p>
        </p:txBody>
      </p:sp>
      <p:sp>
        <p:nvSpPr>
          <p:cNvPr id="340" name="TekstSylinder 339">
            <a:extLst>
              <a:ext uri="{FF2B5EF4-FFF2-40B4-BE49-F238E27FC236}">
                <a16:creationId xmlns:a16="http://schemas.microsoft.com/office/drawing/2014/main" id="{FC92D724-2558-4180-885C-56DD9DCAFE08}"/>
              </a:ext>
            </a:extLst>
          </p:cNvPr>
          <p:cNvSpPr txBox="1"/>
          <p:nvPr/>
        </p:nvSpPr>
        <p:spPr>
          <a:xfrm>
            <a:off x="6958014" y="373818"/>
            <a:ext cx="183305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nb-NO" b="1" dirty="0"/>
              <a:t>TO Vesterålen </a:t>
            </a:r>
          </a:p>
        </p:txBody>
      </p:sp>
    </p:spTree>
    <p:extLst>
      <p:ext uri="{BB962C8B-B14F-4D97-AF65-F5344CB8AC3E}">
        <p14:creationId xmlns:p14="http://schemas.microsoft.com/office/powerpoint/2010/main" val="2720714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E20463-9B5E-0246-FD37-33F293723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Aktuelt NAV i Nordland: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89C39E-0C99-14A3-3CAA-CD1EA90DC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Svært lav ledighet – 1,2 % siste 6 </a:t>
            </a:r>
            <a:r>
              <a:rPr lang="nb-NO" dirty="0" err="1"/>
              <a:t>mnd</a:t>
            </a:r>
            <a:endParaRPr lang="nb-NO" dirty="0"/>
          </a:p>
          <a:p>
            <a:r>
              <a:rPr lang="nb-NO" dirty="0"/>
              <a:t>Høyt sykefravær og annet utenforskap </a:t>
            </a:r>
            <a:r>
              <a:rPr lang="nb-NO" dirty="0" err="1"/>
              <a:t>pga</a:t>
            </a:r>
            <a:r>
              <a:rPr lang="nb-NO" dirty="0"/>
              <a:t> helse</a:t>
            </a:r>
          </a:p>
          <a:p>
            <a:r>
              <a:rPr lang="nb-NO" dirty="0"/>
              <a:t>Stort behov for arbeidskraft</a:t>
            </a:r>
          </a:p>
          <a:p>
            <a:r>
              <a:rPr lang="nb-NO" dirty="0"/>
              <a:t>Befolkningsutvikling – partnerskap med 41 kommuner – geografi</a:t>
            </a:r>
          </a:p>
          <a:p>
            <a:endParaRPr lang="nb-NO" dirty="0"/>
          </a:p>
          <a:p>
            <a:r>
              <a:rPr lang="nb-NO" b="1" dirty="0"/>
              <a:t>Tilgjengelighet </a:t>
            </a:r>
            <a:r>
              <a:rPr lang="nb-NO" dirty="0"/>
              <a:t>– </a:t>
            </a:r>
            <a:r>
              <a:rPr lang="nb-NO" b="1" dirty="0"/>
              <a:t>sikkerhet</a:t>
            </a:r>
            <a:r>
              <a:rPr lang="nb-NO" dirty="0"/>
              <a:t> – </a:t>
            </a:r>
            <a:r>
              <a:rPr lang="nb-NO" b="1" dirty="0"/>
              <a:t>ressurser</a:t>
            </a: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8851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AD1ACD-8893-72F4-BD25-D045748CE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1"/>
                </a:solidFill>
              </a:rPr>
              <a:t>Prosjekt:</a:t>
            </a:r>
            <a:br>
              <a:rPr lang="nb-NO" dirty="0">
                <a:solidFill>
                  <a:schemeClr val="tx1"/>
                </a:solidFill>
              </a:rPr>
            </a:br>
            <a:r>
              <a:rPr lang="nb-NO" dirty="0">
                <a:solidFill>
                  <a:schemeClr val="tx1"/>
                </a:solidFill>
              </a:rPr>
              <a:t>Nasjonal oppfølgingsenhet: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A9CB3F4-F6EB-B232-AC4D-CE4D11280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07530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b-NO" sz="1800" b="1" dirty="0"/>
          </a:p>
          <a:p>
            <a:pPr marL="0" indent="0">
              <a:buNone/>
            </a:pPr>
            <a:r>
              <a:rPr lang="nb-NO" sz="1800" b="1" dirty="0"/>
              <a:t>NAV Nordland har fått et særlig ansvar for å lede prosjektet/enheten som skal følge opp arbeidssøkere som har gode muligheter for å skaffe seg jobb</a:t>
            </a:r>
          </a:p>
          <a:p>
            <a:pPr marL="0" indent="0">
              <a:buNone/>
            </a:pPr>
            <a:endParaRPr lang="nb-NO" sz="1800" b="1" dirty="0"/>
          </a:p>
          <a:p>
            <a:pPr marL="0" indent="0">
              <a:buNone/>
            </a:pPr>
            <a:r>
              <a:rPr lang="nb-NO" sz="1800" b="1" dirty="0"/>
              <a:t>Prosjektets hovedmål</a:t>
            </a:r>
          </a:p>
          <a:p>
            <a:r>
              <a:rPr lang="nb-NO" sz="1800" dirty="0">
                <a:solidFill>
                  <a:srgbClr val="000000"/>
                </a:solidFill>
              </a:rPr>
              <a:t>F</a:t>
            </a:r>
            <a:r>
              <a:rPr lang="nb-NO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rigjøre tid til oppfølging av de arbeidssøkerne som trenger mer støtte for å komme i arbeid gjennom tydeligere differensiering i oppfølgingsarbeidet.</a:t>
            </a:r>
          </a:p>
          <a:p>
            <a:r>
              <a:rPr lang="nb-NO" sz="1800" dirty="0">
                <a:solidFill>
                  <a:srgbClr val="000000"/>
                </a:solidFill>
              </a:rPr>
              <a:t>B</a:t>
            </a:r>
            <a:r>
              <a:rPr lang="nb-NO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edre mulighet til kontinuerlig forbedring og utvikling av de digitale tjenestene</a:t>
            </a:r>
            <a:endParaRPr lang="nb-NO" sz="1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457200" lvl="1" indent="0">
              <a:buNone/>
            </a:pPr>
            <a:endParaRPr lang="nb-NO" sz="180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5505F9-45CB-68C1-4F49-F0FDF8175438}"/>
              </a:ext>
            </a:extLst>
          </p:cNvPr>
          <p:cNvSpPr/>
          <p:nvPr/>
        </p:nvSpPr>
        <p:spPr>
          <a:xfrm>
            <a:off x="7491011" y="1140431"/>
            <a:ext cx="3862789" cy="2764247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215900" dist="38100" dir="2700000" sx="101000" sy="101000" algn="tl" rotWithShape="0">
              <a:prstClr val="black">
                <a:alpha val="12000"/>
              </a:prstClr>
            </a:outerShdw>
          </a:effectLst>
        </p:spPr>
        <p:txBody>
          <a:bodyPr rtlCol="0" anchor="t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3E38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3E38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3E38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3E38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050" b="0" i="0" u="none" strike="noStrike" kern="0" cap="none" spc="0" normalizeH="0" baseline="0" noProof="0">
              <a:ln>
                <a:noFill/>
              </a:ln>
              <a:solidFill>
                <a:srgbClr val="3E38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3B4B16-D9ED-D5D7-3B61-43F117BED8E2}"/>
              </a:ext>
            </a:extLst>
          </p:cNvPr>
          <p:cNvSpPr/>
          <p:nvPr/>
        </p:nvSpPr>
        <p:spPr>
          <a:xfrm>
            <a:off x="7491010" y="4175823"/>
            <a:ext cx="3862789" cy="200114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215900" dist="38100" dir="2700000" sx="101000" sy="101000" algn="tl" rotWithShape="0">
              <a:prstClr val="black">
                <a:alpha val="12000"/>
              </a:prstClr>
            </a:outerShdw>
          </a:effectLst>
        </p:spPr>
        <p:txBody>
          <a:bodyPr rtlCol="0" anchor="t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3E38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3E38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3E38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3E38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050" b="0" i="0" u="none" strike="noStrike" kern="0" cap="none" spc="0" normalizeH="0" baseline="0" noProof="0">
              <a:ln>
                <a:noFill/>
              </a:ln>
              <a:solidFill>
                <a:srgbClr val="3E38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FEA2F82A-F6B3-6A02-C98F-41E3C65D2884}"/>
              </a:ext>
            </a:extLst>
          </p:cNvPr>
          <p:cNvSpPr txBox="1"/>
          <p:nvPr/>
        </p:nvSpPr>
        <p:spPr>
          <a:xfrm>
            <a:off x="7491010" y="1189518"/>
            <a:ext cx="3862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>
                <a:latin typeface="Arial" panose="020B0604020202020204" pitchFamily="34" charset="0"/>
                <a:cs typeface="Arial" panose="020B0604020202020204" pitchFamily="34" charset="0"/>
              </a:rPr>
              <a:t>Bemanning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2C8D4D1E-9E86-0987-79CD-F341EA35C546}"/>
              </a:ext>
            </a:extLst>
          </p:cNvPr>
          <p:cNvSpPr txBox="1"/>
          <p:nvPr/>
        </p:nvSpPr>
        <p:spPr>
          <a:xfrm>
            <a:off x="7491010" y="4242184"/>
            <a:ext cx="3862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>
                <a:latin typeface="Arial" panose="020B0604020202020204" pitchFamily="34" charset="0"/>
                <a:cs typeface="Arial" panose="020B0604020202020204" pitchFamily="34" charset="0"/>
              </a:rPr>
              <a:t>Målgruppe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A2B67D8D-1C18-DBF1-D4F7-3ADDC30F19C2}"/>
              </a:ext>
            </a:extLst>
          </p:cNvPr>
          <p:cNvSpPr txBox="1"/>
          <p:nvPr/>
        </p:nvSpPr>
        <p:spPr>
          <a:xfrm>
            <a:off x="7491010" y="2580398"/>
            <a:ext cx="3862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25 årsverk der alle fylker er representert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Hovedregel hele årsverk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Ingen organisatoriske endringer 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E2F28B1B-91D9-E657-B813-65851395F2C2}"/>
              </a:ext>
            </a:extLst>
          </p:cNvPr>
          <p:cNvSpPr txBox="1"/>
          <p:nvPr/>
        </p:nvSpPr>
        <p:spPr>
          <a:xfrm>
            <a:off x="7491010" y="5617420"/>
            <a:ext cx="3862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Standard innsatsbehov 30-55 år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4A69F638-55FB-A051-24F4-8DCB75487B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827000" y="4755853"/>
            <a:ext cx="490827" cy="799846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65BF31ED-42B8-E3C8-FB68-574B0900C75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461439" y="4755853"/>
            <a:ext cx="470865" cy="799846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BBF04F96-CF14-3DEB-FB01-ACC835A5D6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0467" y="1658448"/>
            <a:ext cx="468134" cy="819905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60A4ED5E-44C0-F645-1364-EA35C1C103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0290" y="1665478"/>
            <a:ext cx="476006" cy="8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53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2726EB19-7F73-3F62-2A33-71C582FE7B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Virksomhetsstrategien:</a:t>
            </a:r>
          </a:p>
        </p:txBody>
      </p:sp>
    </p:spTree>
    <p:extLst>
      <p:ext uri="{BB962C8B-B14F-4D97-AF65-F5344CB8AC3E}">
        <p14:creationId xmlns:p14="http://schemas.microsoft.com/office/powerpoint/2010/main" val="4073760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AV">
      <a:dk1>
        <a:srgbClr val="000000"/>
      </a:dk1>
      <a:lt1>
        <a:srgbClr val="FFFFFF"/>
      </a:lt1>
      <a:dk2>
        <a:srgbClr val="3E3832"/>
      </a:dk2>
      <a:lt2>
        <a:srgbClr val="E9E7E7"/>
      </a:lt2>
      <a:accent1>
        <a:srgbClr val="C30000"/>
      </a:accent1>
      <a:accent2>
        <a:srgbClr val="0067C5"/>
      </a:accent2>
      <a:accent3>
        <a:srgbClr val="A2AD00"/>
      </a:accent3>
      <a:accent4>
        <a:srgbClr val="FF9100"/>
      </a:accent4>
      <a:accent5>
        <a:srgbClr val="06893A"/>
      </a:accent5>
      <a:accent6>
        <a:srgbClr val="634689"/>
      </a:accent6>
      <a:hlink>
        <a:srgbClr val="0067C5"/>
      </a:hlink>
      <a:folHlink>
        <a:srgbClr val="63468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B0123D0-EAF0-49D1-B774-E8D06FB9B61C}" vid="{2C0C07A7-A903-4988-8925-53FC2A42362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7E65A06535134BB6543CA873CF9A2F" ma:contentTypeVersion="4" ma:contentTypeDescription="Create a new document." ma:contentTypeScope="" ma:versionID="757e1809b7ebecc77c4a0fab95ebad24">
  <xsd:schema xmlns:xsd="http://www.w3.org/2001/XMLSchema" xmlns:xs="http://www.w3.org/2001/XMLSchema" xmlns:p="http://schemas.microsoft.com/office/2006/metadata/properties" xmlns:ns2="592fd046-3995-49ad-acf6-c4b61f6de1b7" xmlns:ns3="7ce2af75-0ddc-4d3c-bec5-fd2e6f7242b2" targetNamespace="http://schemas.microsoft.com/office/2006/metadata/properties" ma:root="true" ma:fieldsID="4462275920ebeef43f426981f4cd14de" ns2:_="" ns3:_="">
    <xsd:import namespace="592fd046-3995-49ad-acf6-c4b61f6de1b7"/>
    <xsd:import namespace="7ce2af75-0ddc-4d3c-bec5-fd2e6f7242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2fd046-3995-49ad-acf6-c4b61f6de1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e2af75-0ddc-4d3c-bec5-fd2e6f7242b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8B9AFB-8F40-4990-AB29-3CA3D61BEE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2fd046-3995-49ad-acf6-c4b61f6de1b7"/>
    <ds:schemaRef ds:uri="7ce2af75-0ddc-4d3c-bec5-fd2e6f7242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591905-A811-45D1-A44B-D4999240A5F2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http://purl.org/dc/terms/"/>
    <ds:schemaRef ds:uri="f979e152-3237-4567-8e98-aa3526074255"/>
    <ds:schemaRef ds:uri="30ac3786-78c3-414b-815f-b4fca2e0bd42"/>
  </ds:schemaRefs>
</ds:datastoreItem>
</file>

<file path=customXml/itemProps3.xml><?xml version="1.0" encoding="utf-8"?>
<ds:datastoreItem xmlns:ds="http://schemas.openxmlformats.org/officeDocument/2006/customXml" ds:itemID="{40BA16CF-69EA-4443-BEE0-73385E2EED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NAV_Mørk Grå</Template>
  <TotalTime>940</TotalTime>
  <Words>871</Words>
  <Application>Microsoft Office PowerPoint</Application>
  <PresentationFormat>Widescreen</PresentationFormat>
  <Paragraphs>307</Paragraphs>
  <Slides>12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9" baseType="lpstr">
      <vt:lpstr>Arial</vt:lpstr>
      <vt:lpstr>Calibri</vt:lpstr>
      <vt:lpstr>Segoe UI</vt:lpstr>
      <vt:lpstr>Source Sans Pro</vt:lpstr>
      <vt:lpstr>Times New Roman</vt:lpstr>
      <vt:lpstr>Verdana</vt:lpstr>
      <vt:lpstr>Office-tema</vt:lpstr>
      <vt:lpstr>Brukerutvalget for NAV i Nordland - aktuelt:</vt:lpstr>
      <vt:lpstr>NAVs samfunnsoppdrag</vt:lpstr>
      <vt:lpstr>Oppdraget for 2023 – vi skal ivareta og sikre:</vt:lpstr>
      <vt:lpstr>PowerPoint-presentasjon</vt:lpstr>
      <vt:lpstr>PowerPoint-presentasjon</vt:lpstr>
      <vt:lpstr>PowerPoint-presentasjon</vt:lpstr>
      <vt:lpstr>Aktuelt NAV i Nordland:</vt:lpstr>
      <vt:lpstr>Prosjekt: Nasjonal oppfølgingsenhet:</vt:lpstr>
      <vt:lpstr>Virksomhetsstrategien:</vt:lpstr>
      <vt:lpstr>PowerPoint-presentasjon</vt:lpstr>
      <vt:lpstr>PowerPoint-presentasjon</vt:lpstr>
      <vt:lpstr>PowerPoint-presentasjon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Ledermøte NAV Nordland</dc:title>
  <dc:subject/>
  <dc:creator>Stavnes, Cathrine</dc:creator>
  <cp:keywords/>
  <dc:description/>
  <cp:lastModifiedBy>Stavnes, Cathrine</cp:lastModifiedBy>
  <cp:revision>12</cp:revision>
  <cp:lastPrinted>2020-04-21T11:47:02Z</cp:lastPrinted>
  <dcterms:created xsi:type="dcterms:W3CDTF">2022-10-14T06:30:00Z</dcterms:created>
  <dcterms:modified xsi:type="dcterms:W3CDTF">2023-02-03T08:24:20Z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0x010100B47E65A06535134BB6543CA873CF9A2F</vt:lpwstr>
  </property>
  <property fmtid="{D5CDD505-2E9C-101B-9397-08002B2CF9AE}" pid="3" name="MSIP_Label_d3491420-1ae2-4120-89e6-e6f668f067e2_Enabled">
    <vt:lpwstr>true</vt:lpwstr>
  </property>
  <property fmtid="{D5CDD505-2E9C-101B-9397-08002B2CF9AE}" pid="4" name="MSIP_Label_d3491420-1ae2-4120-89e6-e6f668f067e2_SetDate">
    <vt:lpwstr>2020-07-17T08:50:42Z</vt:lpwstr>
  </property>
  <property fmtid="{D5CDD505-2E9C-101B-9397-08002B2CF9AE}" pid="5" name="MSIP_Label_d3491420-1ae2-4120-89e6-e6f668f067e2_Method">
    <vt:lpwstr>Standard</vt:lpwstr>
  </property>
  <property fmtid="{D5CDD505-2E9C-101B-9397-08002B2CF9AE}" pid="6" name="MSIP_Label_d3491420-1ae2-4120-89e6-e6f668f067e2_Name">
    <vt:lpwstr>d3491420-1ae2-4120-89e6-e6f668f067e2</vt:lpwstr>
  </property>
  <property fmtid="{D5CDD505-2E9C-101B-9397-08002B2CF9AE}" pid="7" name="MSIP_Label_d3491420-1ae2-4120-89e6-e6f668f067e2_SiteId">
    <vt:lpwstr>62366534-1ec3-4962-8869-9b5535279d0b</vt:lpwstr>
  </property>
  <property fmtid="{D5CDD505-2E9C-101B-9397-08002B2CF9AE}" pid="8" name="MSIP_Label_d3491420-1ae2-4120-89e6-e6f668f067e2_ActionId">
    <vt:lpwstr>6d3ec064-dec6-4fa1-9805-10fdcf9ce574</vt:lpwstr>
  </property>
  <property fmtid="{D5CDD505-2E9C-101B-9397-08002B2CF9AE}" pid="9" name="MSIP_Label_d3491420-1ae2-4120-89e6-e6f668f067e2_ContentBits">
    <vt:lpwstr>0</vt:lpwstr>
  </property>
</Properties>
</file>