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theme/themeOverride5.xml" ContentType="application/vnd.openxmlformats-officedocument.themeOverride+xml"/>
  <Override PartName="/ppt/notesSlides/notesSlide17.xml" ContentType="application/vnd.openxmlformats-officedocument.presentationml.notesSlide+xml"/>
  <Override PartName="/ppt/charts/chart6.xml" ContentType="application/vnd.openxmlformats-officedocument.drawingml.chart+xml"/>
  <Override PartName="/ppt/theme/themeOverride6.xml" ContentType="application/vnd.openxmlformats-officedocument.themeOverride+xml"/>
  <Override PartName="/ppt/notesSlides/notesSlide18.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ppt/notesSlides/notesSlide19.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8.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9.xml" ContentType="application/vnd.openxmlformats-officedocument.drawingml.chart+xml"/>
  <Override PartName="/ppt/theme/themeOverride9.xml" ContentType="application/vnd.openxmlformats-officedocument.themeOverride+xml"/>
  <Override PartName="/ppt/notesSlides/notesSlide32.xml" ContentType="application/vnd.openxmlformats-officedocument.presentationml.notesSlide+xml"/>
  <Override PartName="/ppt/charts/chart10.xml" ContentType="application/vnd.openxmlformats-officedocument.drawingml.chart+xml"/>
  <Override PartName="/ppt/theme/themeOverride10.xml" ContentType="application/vnd.openxmlformats-officedocument.themeOverride+xml"/>
  <Override PartName="/ppt/notesSlides/notesSlide33.xml" ContentType="application/vnd.openxmlformats-officedocument.presentationml.notesSlide+xml"/>
  <Override PartName="/ppt/charts/chart11.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11.xml" ContentType="application/vnd.openxmlformats-officedocument.themeOverr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12.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2.xml" ContentType="application/vnd.openxmlformats-officedocument.themeOverride+xml"/>
  <Override PartName="/ppt/charts/chart13.xml" ContentType="application/vnd.openxmlformats-officedocument.drawingml.chart+xml"/>
  <Override PartName="/ppt/theme/themeOverride13.xml" ContentType="application/vnd.openxmlformats-officedocument.themeOverride+xml"/>
  <Override PartName="/ppt/notesSlides/notesSlide36.xml" ContentType="application/vnd.openxmlformats-officedocument.presentationml.notesSlide+xml"/>
  <Override PartName="/ppt/charts/chart14.xml" ContentType="application/vnd.openxmlformats-officedocument.drawingml.chart+xml"/>
  <Override PartName="/ppt/theme/themeOverride14.xml" ContentType="application/vnd.openxmlformats-officedocument.themeOverride+xml"/>
  <Override PartName="/ppt/notesSlides/notesSlide37.xml" ContentType="application/vnd.openxmlformats-officedocument.presentationml.notesSlide+xml"/>
  <Override PartName="/ppt/charts/chart15.xml" ContentType="application/vnd.openxmlformats-officedocument.drawingml.chart+xml"/>
  <Override PartName="/ppt/theme/themeOverride15.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6" r:id="rId5"/>
  </p:sldMasterIdLst>
  <p:notesMasterIdLst>
    <p:notesMasterId r:id="rId49"/>
  </p:notesMasterIdLst>
  <p:sldIdLst>
    <p:sldId id="256" r:id="rId6"/>
    <p:sldId id="257" r:id="rId7"/>
    <p:sldId id="258" r:id="rId8"/>
    <p:sldId id="259" r:id="rId9"/>
    <p:sldId id="260" r:id="rId10"/>
    <p:sldId id="261" r:id="rId11"/>
    <p:sldId id="262" r:id="rId12"/>
    <p:sldId id="263" r:id="rId13"/>
    <p:sldId id="693" r:id="rId14"/>
    <p:sldId id="270" r:id="rId15"/>
    <p:sldId id="271" r:id="rId16"/>
    <p:sldId id="274" r:id="rId17"/>
    <p:sldId id="692" r:id="rId18"/>
    <p:sldId id="694" r:id="rId19"/>
    <p:sldId id="666" r:id="rId20"/>
    <p:sldId id="746" r:id="rId21"/>
    <p:sldId id="273" r:id="rId22"/>
    <p:sldId id="684" r:id="rId23"/>
    <p:sldId id="275" r:id="rId24"/>
    <p:sldId id="651" r:id="rId25"/>
    <p:sldId id="712" r:id="rId26"/>
    <p:sldId id="686" r:id="rId27"/>
    <p:sldId id="687" r:id="rId28"/>
    <p:sldId id="688" r:id="rId29"/>
    <p:sldId id="689" r:id="rId30"/>
    <p:sldId id="670" r:id="rId31"/>
    <p:sldId id="703" r:id="rId32"/>
    <p:sldId id="671" r:id="rId33"/>
    <p:sldId id="708" r:id="rId34"/>
    <p:sldId id="698" r:id="rId35"/>
    <p:sldId id="697" r:id="rId36"/>
    <p:sldId id="696" r:id="rId37"/>
    <p:sldId id="695" r:id="rId38"/>
    <p:sldId id="676" r:id="rId39"/>
    <p:sldId id="677" r:id="rId40"/>
    <p:sldId id="564" r:id="rId41"/>
    <p:sldId id="636" r:id="rId42"/>
    <p:sldId id="562" r:id="rId43"/>
    <p:sldId id="681" r:id="rId44"/>
    <p:sldId id="690" r:id="rId45"/>
    <p:sldId id="691" r:id="rId46"/>
    <p:sldId id="682" r:id="rId47"/>
    <p:sldId id="683" r:id="rId48"/>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rgersen, Arne" initials="BA" lastIdx="9" clrIdx="0">
    <p:extLst>
      <p:ext uri="{19B8F6BF-5375-455C-9EA6-DF929625EA0E}">
        <p15:presenceInfo xmlns:p15="http://schemas.microsoft.com/office/powerpoint/2012/main" userId="S::arne.borgersen@nav.no::5b7421b7-34ee-4bb7-9d9e-27d5cfa49d23" providerId="AD"/>
      </p:ext>
    </p:extLst>
  </p:cmAuthor>
  <p:cmAuthor id="2" name="Wright, Magnus Ystebø" initials="WMY" lastIdx="3" clrIdx="1">
    <p:extLst>
      <p:ext uri="{19B8F6BF-5375-455C-9EA6-DF929625EA0E}">
        <p15:presenceInfo xmlns:p15="http://schemas.microsoft.com/office/powerpoint/2012/main" userId="S::Magnus.Ystebo.Wright@nav.no::92103ea6-1dde-4fed-b593-004455047983" providerId="AD"/>
      </p:ext>
    </p:extLst>
  </p:cmAuthor>
  <p:cmAuthor id="3" name="Lien, Ole Christian" initials="LOC" lastIdx="17" clrIdx="2">
    <p:extLst>
      <p:ext uri="{19B8F6BF-5375-455C-9EA6-DF929625EA0E}">
        <p15:presenceInfo xmlns:p15="http://schemas.microsoft.com/office/powerpoint/2012/main" userId="S::Ole.Christian.Lien@nav.no::273202a6-48ae-4110-b993-7f020695e2c7" providerId="AD"/>
      </p:ext>
    </p:extLst>
  </p:cmAuthor>
  <p:cmAuthor id="4" name="Vidal-Gil, Eugenia" initials="VE" lastIdx="4" clrIdx="3">
    <p:extLst>
      <p:ext uri="{19B8F6BF-5375-455C-9EA6-DF929625EA0E}">
        <p15:presenceInfo xmlns:p15="http://schemas.microsoft.com/office/powerpoint/2012/main" userId="S::eugenia.vidal-gil@nav.no::101174e8-6051-4185-9d42-cd459f6118aa" providerId="AD"/>
      </p:ext>
    </p:extLst>
  </p:cmAuthor>
  <p:cmAuthor id="5" name="Prabhu, Robindra" initials="PR" lastIdx="2" clrIdx="4">
    <p:extLst>
      <p:ext uri="{19B8F6BF-5375-455C-9EA6-DF929625EA0E}">
        <p15:presenceInfo xmlns:p15="http://schemas.microsoft.com/office/powerpoint/2012/main" userId="S::robindra.prabhu@nav.no::59803c5f-7f50-4f10-99ec-5d107a6be6c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005B82"/>
    <a:srgbClr val="6E94CC"/>
    <a:srgbClr val="06893A"/>
    <a:srgbClr val="FF9100"/>
    <a:srgbClr val="C30000"/>
    <a:srgbClr val="A2AD00"/>
    <a:srgbClr val="634689"/>
    <a:srgbClr val="E9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DC6D94-D9CA-4615-B802-3C0395A29330}" v="96" dt="2021-04-09T09:45:48.71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5" autoAdjust="0"/>
    <p:restoredTop sz="80024" autoAdjust="0"/>
  </p:normalViewPr>
  <p:slideViewPr>
    <p:cSldViewPr snapToGrid="0">
      <p:cViewPr varScale="1">
        <p:scale>
          <a:sx n="91" d="100"/>
          <a:sy n="91" d="100"/>
        </p:scale>
        <p:origin x="129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rgersen, Arne" userId="5b7421b7-34ee-4bb7-9d9e-27d5cfa49d23" providerId="ADAL" clId="{DEFC2652-4C0A-CA47-BACE-20610F40FB9A}"/>
    <pc:docChg chg="undo custSel mod addSld delSld modSld">
      <pc:chgData name="Borgersen, Arne" userId="5b7421b7-34ee-4bb7-9d9e-27d5cfa49d23" providerId="ADAL" clId="{DEFC2652-4C0A-CA47-BACE-20610F40FB9A}" dt="2020-12-17T11:20:09.806" v="2937" actId="404"/>
      <pc:docMkLst>
        <pc:docMk/>
      </pc:docMkLst>
      <pc:sldChg chg="addSp delSp modSp mod">
        <pc:chgData name="Borgersen, Arne" userId="5b7421b7-34ee-4bb7-9d9e-27d5cfa49d23" providerId="ADAL" clId="{DEFC2652-4C0A-CA47-BACE-20610F40FB9A}" dt="2020-12-16T09:42:32.716" v="1470" actId="790"/>
        <pc:sldMkLst>
          <pc:docMk/>
          <pc:sldMk cId="500582401" sldId="256"/>
        </pc:sldMkLst>
        <pc:spChg chg="mod">
          <ac:chgData name="Borgersen, Arne" userId="5b7421b7-34ee-4bb7-9d9e-27d5cfa49d23" providerId="ADAL" clId="{DEFC2652-4C0A-CA47-BACE-20610F40FB9A}" dt="2020-12-16T09:42:32.716" v="1470" actId="790"/>
          <ac:spMkLst>
            <pc:docMk/>
            <pc:sldMk cId="500582401" sldId="256"/>
            <ac:spMk id="4" creationId="{D8B3E3D1-A64F-6C49-A65E-78234E99BA50}"/>
          </ac:spMkLst>
        </pc:spChg>
        <pc:spChg chg="mod">
          <ac:chgData name="Borgersen, Arne" userId="5b7421b7-34ee-4bb7-9d9e-27d5cfa49d23" providerId="ADAL" clId="{DEFC2652-4C0A-CA47-BACE-20610F40FB9A}" dt="2020-12-16T09:42:32.716" v="1470" actId="790"/>
          <ac:spMkLst>
            <pc:docMk/>
            <pc:sldMk cId="500582401" sldId="256"/>
            <ac:spMk id="5" creationId="{972C9742-7508-1E46-970C-66D5DB19D6F4}"/>
          </ac:spMkLst>
        </pc:spChg>
        <pc:spChg chg="del mod">
          <ac:chgData name="Borgersen, Arne" userId="5b7421b7-34ee-4bb7-9d9e-27d5cfa49d23" providerId="ADAL" clId="{DEFC2652-4C0A-CA47-BACE-20610F40FB9A}" dt="2020-12-16T09:39:40.439" v="1468" actId="931"/>
          <ac:spMkLst>
            <pc:docMk/>
            <pc:sldMk cId="500582401" sldId="256"/>
            <ac:spMk id="6" creationId="{E93276C1-27E9-4A4B-8ED5-F667E78A6D44}"/>
          </ac:spMkLst>
        </pc:spChg>
        <pc:picChg chg="add mod">
          <ac:chgData name="Borgersen, Arne" userId="5b7421b7-34ee-4bb7-9d9e-27d5cfa49d23" providerId="ADAL" clId="{DEFC2652-4C0A-CA47-BACE-20610F40FB9A}" dt="2020-12-16T09:39:40.439" v="1468" actId="931"/>
          <ac:picMkLst>
            <pc:docMk/>
            <pc:sldMk cId="500582401" sldId="256"/>
            <ac:picMk id="3" creationId="{5F66CA38-C993-234E-89EF-0F443825CE8E}"/>
          </ac:picMkLst>
        </pc:picChg>
      </pc:sldChg>
      <pc:sldChg chg="addSp delSp modSp new mod modClrScheme chgLayout">
        <pc:chgData name="Borgersen, Arne" userId="5b7421b7-34ee-4bb7-9d9e-27d5cfa49d23" providerId="ADAL" clId="{DEFC2652-4C0A-CA47-BACE-20610F40FB9A}" dt="2020-12-16T09:42:32.716" v="1470" actId="790"/>
        <pc:sldMkLst>
          <pc:docMk/>
          <pc:sldMk cId="3589977790" sldId="257"/>
        </pc:sldMkLst>
        <pc:spChg chg="del mod ord">
          <ac:chgData name="Borgersen, Arne" userId="5b7421b7-34ee-4bb7-9d9e-27d5cfa49d23" providerId="ADAL" clId="{DEFC2652-4C0A-CA47-BACE-20610F40FB9A}" dt="2020-12-11T12:31:48.612" v="102" actId="700"/>
          <ac:spMkLst>
            <pc:docMk/>
            <pc:sldMk cId="3589977790" sldId="257"/>
            <ac:spMk id="2" creationId="{9331C417-FCE2-1A4E-A2AD-D54DDF37087F}"/>
          </ac:spMkLst>
        </pc:spChg>
        <pc:spChg chg="del mod ord">
          <ac:chgData name="Borgersen, Arne" userId="5b7421b7-34ee-4bb7-9d9e-27d5cfa49d23" providerId="ADAL" clId="{DEFC2652-4C0A-CA47-BACE-20610F40FB9A}" dt="2020-12-11T12:31:48.612" v="102" actId="700"/>
          <ac:spMkLst>
            <pc:docMk/>
            <pc:sldMk cId="3589977790" sldId="257"/>
            <ac:spMk id="3" creationId="{00DDF2A9-847A-D644-8C25-98568AE35D0C}"/>
          </ac:spMkLst>
        </pc:spChg>
        <pc:spChg chg="add mod ord">
          <ac:chgData name="Borgersen, Arne" userId="5b7421b7-34ee-4bb7-9d9e-27d5cfa49d23" providerId="ADAL" clId="{DEFC2652-4C0A-CA47-BACE-20610F40FB9A}" dt="2020-12-16T09:42:32.716" v="1470" actId="790"/>
          <ac:spMkLst>
            <pc:docMk/>
            <pc:sldMk cId="3589977790" sldId="257"/>
            <ac:spMk id="4" creationId="{B45F87AE-FC92-E946-A1B7-35D5FFDD4476}"/>
          </ac:spMkLst>
        </pc:spChg>
        <pc:spChg chg="add mod ord">
          <ac:chgData name="Borgersen, Arne" userId="5b7421b7-34ee-4bb7-9d9e-27d5cfa49d23" providerId="ADAL" clId="{DEFC2652-4C0A-CA47-BACE-20610F40FB9A}" dt="2020-12-16T09:42:32.716" v="1470" actId="790"/>
          <ac:spMkLst>
            <pc:docMk/>
            <pc:sldMk cId="3589977790" sldId="257"/>
            <ac:spMk id="5" creationId="{BB580387-592A-E74D-8881-7D08ECADE0D3}"/>
          </ac:spMkLst>
        </pc:spChg>
        <pc:spChg chg="add del mod ord">
          <ac:chgData name="Borgersen, Arne" userId="5b7421b7-34ee-4bb7-9d9e-27d5cfa49d23" providerId="ADAL" clId="{DEFC2652-4C0A-CA47-BACE-20610F40FB9A}" dt="2020-12-11T12:32:52.011" v="120" actId="700"/>
          <ac:spMkLst>
            <pc:docMk/>
            <pc:sldMk cId="3589977790" sldId="257"/>
            <ac:spMk id="6" creationId="{29B22473-8E54-0A49-9550-8F07B3FFA20A}"/>
          </ac:spMkLst>
        </pc:spChg>
        <pc:spChg chg="add del mod ord">
          <ac:chgData name="Borgersen, Arne" userId="5b7421b7-34ee-4bb7-9d9e-27d5cfa49d23" providerId="ADAL" clId="{DEFC2652-4C0A-CA47-BACE-20610F40FB9A}" dt="2020-12-16T09:40:48.566" v="1469" actId="931"/>
          <ac:spMkLst>
            <pc:docMk/>
            <pc:sldMk cId="3589977790" sldId="257"/>
            <ac:spMk id="7" creationId="{FD840EBF-8A49-B649-8E40-17FD8BE69040}"/>
          </ac:spMkLst>
        </pc:spChg>
        <pc:picChg chg="add mod">
          <ac:chgData name="Borgersen, Arne" userId="5b7421b7-34ee-4bb7-9d9e-27d5cfa49d23" providerId="ADAL" clId="{DEFC2652-4C0A-CA47-BACE-20610F40FB9A}" dt="2020-12-16T09:40:48.566" v="1469" actId="931"/>
          <ac:picMkLst>
            <pc:docMk/>
            <pc:sldMk cId="3589977790" sldId="257"/>
            <ac:picMk id="3" creationId="{98B78E51-A6AA-EE46-91BE-5325C3A8706D}"/>
          </ac:picMkLst>
        </pc:picChg>
      </pc:sldChg>
      <pc:sldChg chg="addSp delSp modSp new mod modClrScheme chgLayout">
        <pc:chgData name="Borgersen, Arne" userId="5b7421b7-34ee-4bb7-9d9e-27d5cfa49d23" providerId="ADAL" clId="{DEFC2652-4C0A-CA47-BACE-20610F40FB9A}" dt="2020-12-16T09:42:32.716" v="1470" actId="790"/>
        <pc:sldMkLst>
          <pc:docMk/>
          <pc:sldMk cId="2147843168" sldId="258"/>
        </pc:sldMkLst>
        <pc:spChg chg="del mod ord">
          <ac:chgData name="Borgersen, Arne" userId="5b7421b7-34ee-4bb7-9d9e-27d5cfa49d23" providerId="ADAL" clId="{DEFC2652-4C0A-CA47-BACE-20610F40FB9A}" dt="2020-12-11T12:33:31.232" v="127" actId="700"/>
          <ac:spMkLst>
            <pc:docMk/>
            <pc:sldMk cId="2147843168" sldId="258"/>
            <ac:spMk id="2" creationId="{2B096987-71D5-4C4F-911C-60745F9D4549}"/>
          </ac:spMkLst>
        </pc:spChg>
        <pc:spChg chg="del">
          <ac:chgData name="Borgersen, Arne" userId="5b7421b7-34ee-4bb7-9d9e-27d5cfa49d23" providerId="ADAL" clId="{DEFC2652-4C0A-CA47-BACE-20610F40FB9A}" dt="2020-12-11T12:33:31.232" v="127" actId="700"/>
          <ac:spMkLst>
            <pc:docMk/>
            <pc:sldMk cId="2147843168" sldId="258"/>
            <ac:spMk id="3" creationId="{A546467A-A926-D044-9829-3772B537F509}"/>
          </ac:spMkLst>
        </pc:spChg>
        <pc:spChg chg="del mod ord">
          <ac:chgData name="Borgersen, Arne" userId="5b7421b7-34ee-4bb7-9d9e-27d5cfa49d23" providerId="ADAL" clId="{DEFC2652-4C0A-CA47-BACE-20610F40FB9A}" dt="2020-12-11T12:33:31.232" v="127" actId="700"/>
          <ac:spMkLst>
            <pc:docMk/>
            <pc:sldMk cId="2147843168" sldId="258"/>
            <ac:spMk id="4" creationId="{C83CF04D-8FFA-994F-8D61-39DBC89939FC}"/>
          </ac:spMkLst>
        </pc:spChg>
        <pc:spChg chg="add mod ord">
          <ac:chgData name="Borgersen, Arne" userId="5b7421b7-34ee-4bb7-9d9e-27d5cfa49d23" providerId="ADAL" clId="{DEFC2652-4C0A-CA47-BACE-20610F40FB9A}" dt="2020-12-16T09:42:32.716" v="1470" actId="790"/>
          <ac:spMkLst>
            <pc:docMk/>
            <pc:sldMk cId="2147843168" sldId="258"/>
            <ac:spMk id="5" creationId="{3E5D43E1-3233-814B-91CB-3E108DFF8216}"/>
          </ac:spMkLst>
        </pc:spChg>
        <pc:spChg chg="add del mod ord">
          <ac:chgData name="Borgersen, Arne" userId="5b7421b7-34ee-4bb7-9d9e-27d5cfa49d23" providerId="ADAL" clId="{DEFC2652-4C0A-CA47-BACE-20610F40FB9A}" dt="2020-12-11T12:42:51.536" v="151" actId="478"/>
          <ac:spMkLst>
            <pc:docMk/>
            <pc:sldMk cId="2147843168" sldId="258"/>
            <ac:spMk id="6" creationId="{B6D89538-9634-6047-8280-CBE4D224832F}"/>
          </ac:spMkLst>
        </pc:spChg>
        <pc:spChg chg="add mod">
          <ac:chgData name="Borgersen, Arne" userId="5b7421b7-34ee-4bb7-9d9e-27d5cfa49d23" providerId="ADAL" clId="{DEFC2652-4C0A-CA47-BACE-20610F40FB9A}" dt="2020-12-11T12:42:53.223" v="152"/>
          <ac:spMkLst>
            <pc:docMk/>
            <pc:sldMk cId="2147843168" sldId="258"/>
            <ac:spMk id="7" creationId="{F8FE29AC-4DDD-1E46-BB18-BCCB91B40B7B}"/>
          </ac:spMkLst>
        </pc:spChg>
        <pc:spChg chg="add mod">
          <ac:chgData name="Borgersen, Arne" userId="5b7421b7-34ee-4bb7-9d9e-27d5cfa49d23" providerId="ADAL" clId="{DEFC2652-4C0A-CA47-BACE-20610F40FB9A}" dt="2020-12-11T12:43:17.937" v="154" actId="207"/>
          <ac:spMkLst>
            <pc:docMk/>
            <pc:sldMk cId="2147843168" sldId="258"/>
            <ac:spMk id="8" creationId="{716BB0AC-55B5-C14A-A0E7-873105BC1607}"/>
          </ac:spMkLst>
        </pc:spChg>
        <pc:spChg chg="add mod">
          <ac:chgData name="Borgersen, Arne" userId="5b7421b7-34ee-4bb7-9d9e-27d5cfa49d23" providerId="ADAL" clId="{DEFC2652-4C0A-CA47-BACE-20610F40FB9A}" dt="2020-12-11T12:42:53.223" v="152"/>
          <ac:spMkLst>
            <pc:docMk/>
            <pc:sldMk cId="2147843168" sldId="258"/>
            <ac:spMk id="9" creationId="{7846966C-837A-E242-9524-33C475CD172F}"/>
          </ac:spMkLst>
        </pc:spChg>
        <pc:spChg chg="add mod">
          <ac:chgData name="Borgersen, Arne" userId="5b7421b7-34ee-4bb7-9d9e-27d5cfa49d23" providerId="ADAL" clId="{DEFC2652-4C0A-CA47-BACE-20610F40FB9A}" dt="2020-12-11T12:43:43.327" v="156" actId="207"/>
          <ac:spMkLst>
            <pc:docMk/>
            <pc:sldMk cId="2147843168" sldId="258"/>
            <ac:spMk id="10" creationId="{E0B8D9E6-C4DD-6340-B991-2DB8DBB9FA83}"/>
          </ac:spMkLst>
        </pc:spChg>
        <pc:spChg chg="add mod">
          <ac:chgData name="Borgersen, Arne" userId="5b7421b7-34ee-4bb7-9d9e-27d5cfa49d23" providerId="ADAL" clId="{DEFC2652-4C0A-CA47-BACE-20610F40FB9A}" dt="2020-12-11T12:42:53.223" v="152"/>
          <ac:spMkLst>
            <pc:docMk/>
            <pc:sldMk cId="2147843168" sldId="258"/>
            <ac:spMk id="11" creationId="{9987018A-A69F-A14F-9E4A-39BAFC10A02A}"/>
          </ac:spMkLst>
        </pc:spChg>
        <pc:spChg chg="add mod">
          <ac:chgData name="Borgersen, Arne" userId="5b7421b7-34ee-4bb7-9d9e-27d5cfa49d23" providerId="ADAL" clId="{DEFC2652-4C0A-CA47-BACE-20610F40FB9A}" dt="2020-12-11T12:42:53.223" v="152"/>
          <ac:spMkLst>
            <pc:docMk/>
            <pc:sldMk cId="2147843168" sldId="258"/>
            <ac:spMk id="12" creationId="{EB3A7294-2CD0-4E48-BD39-998F60C42606}"/>
          </ac:spMkLst>
        </pc:spChg>
        <pc:spChg chg="add mod">
          <ac:chgData name="Borgersen, Arne" userId="5b7421b7-34ee-4bb7-9d9e-27d5cfa49d23" providerId="ADAL" clId="{DEFC2652-4C0A-CA47-BACE-20610F40FB9A}" dt="2020-12-11T12:42:53.223" v="152"/>
          <ac:spMkLst>
            <pc:docMk/>
            <pc:sldMk cId="2147843168" sldId="258"/>
            <ac:spMk id="13" creationId="{B5983949-8F97-FB42-9D6C-A4694B83047E}"/>
          </ac:spMkLst>
        </pc:spChg>
        <pc:spChg chg="add mod">
          <ac:chgData name="Borgersen, Arne" userId="5b7421b7-34ee-4bb7-9d9e-27d5cfa49d23" providerId="ADAL" clId="{DEFC2652-4C0A-CA47-BACE-20610F40FB9A}" dt="2020-12-11T12:42:53.223" v="152"/>
          <ac:spMkLst>
            <pc:docMk/>
            <pc:sldMk cId="2147843168" sldId="258"/>
            <ac:spMk id="14" creationId="{EC8AE87B-A22D-D54C-9DA4-194DDEAFB745}"/>
          </ac:spMkLst>
        </pc:spChg>
        <pc:spChg chg="add mod">
          <ac:chgData name="Borgersen, Arne" userId="5b7421b7-34ee-4bb7-9d9e-27d5cfa49d23" providerId="ADAL" clId="{DEFC2652-4C0A-CA47-BACE-20610F40FB9A}" dt="2020-12-11T12:42:53.223" v="152"/>
          <ac:spMkLst>
            <pc:docMk/>
            <pc:sldMk cId="2147843168" sldId="258"/>
            <ac:spMk id="15" creationId="{98B825BA-ACF9-8044-8DFD-79A4AA814341}"/>
          </ac:spMkLst>
        </pc:spChg>
        <pc:spChg chg="add mod">
          <ac:chgData name="Borgersen, Arne" userId="5b7421b7-34ee-4bb7-9d9e-27d5cfa49d23" providerId="ADAL" clId="{DEFC2652-4C0A-CA47-BACE-20610F40FB9A}" dt="2020-12-11T12:42:53.223" v="152"/>
          <ac:spMkLst>
            <pc:docMk/>
            <pc:sldMk cId="2147843168" sldId="258"/>
            <ac:spMk id="16" creationId="{3A9D1BC7-F281-7642-9631-C2F133C346FF}"/>
          </ac:spMkLst>
        </pc:spChg>
        <pc:spChg chg="add mod">
          <ac:chgData name="Borgersen, Arne" userId="5b7421b7-34ee-4bb7-9d9e-27d5cfa49d23" providerId="ADAL" clId="{DEFC2652-4C0A-CA47-BACE-20610F40FB9A}" dt="2020-12-11T12:42:53.223" v="152"/>
          <ac:spMkLst>
            <pc:docMk/>
            <pc:sldMk cId="2147843168" sldId="258"/>
            <ac:spMk id="17" creationId="{45308044-E402-D84A-9B29-E7172BC95603}"/>
          </ac:spMkLst>
        </pc:spChg>
        <pc:spChg chg="add mod">
          <ac:chgData name="Borgersen, Arne" userId="5b7421b7-34ee-4bb7-9d9e-27d5cfa49d23" providerId="ADAL" clId="{DEFC2652-4C0A-CA47-BACE-20610F40FB9A}" dt="2020-12-11T12:42:53.223" v="152"/>
          <ac:spMkLst>
            <pc:docMk/>
            <pc:sldMk cId="2147843168" sldId="258"/>
            <ac:spMk id="18" creationId="{672BC786-D02C-6B4E-8AEB-0F85FC87CC80}"/>
          </ac:spMkLst>
        </pc:spChg>
        <pc:spChg chg="add mod">
          <ac:chgData name="Borgersen, Arne" userId="5b7421b7-34ee-4bb7-9d9e-27d5cfa49d23" providerId="ADAL" clId="{DEFC2652-4C0A-CA47-BACE-20610F40FB9A}" dt="2020-12-11T12:42:53.223" v="152"/>
          <ac:spMkLst>
            <pc:docMk/>
            <pc:sldMk cId="2147843168" sldId="258"/>
            <ac:spMk id="19" creationId="{38019699-7636-D641-959E-0B01D4430B5B}"/>
          </ac:spMkLst>
        </pc:spChg>
        <pc:spChg chg="add mod">
          <ac:chgData name="Borgersen, Arne" userId="5b7421b7-34ee-4bb7-9d9e-27d5cfa49d23" providerId="ADAL" clId="{DEFC2652-4C0A-CA47-BACE-20610F40FB9A}" dt="2020-12-11T12:42:53.223" v="152"/>
          <ac:spMkLst>
            <pc:docMk/>
            <pc:sldMk cId="2147843168" sldId="258"/>
            <ac:spMk id="20" creationId="{89D3E22F-0AB2-9B48-88B8-046228D1D6A0}"/>
          </ac:spMkLst>
        </pc:spChg>
        <pc:spChg chg="add mod">
          <ac:chgData name="Borgersen, Arne" userId="5b7421b7-34ee-4bb7-9d9e-27d5cfa49d23" providerId="ADAL" clId="{DEFC2652-4C0A-CA47-BACE-20610F40FB9A}" dt="2020-12-11T12:42:53.223" v="152"/>
          <ac:spMkLst>
            <pc:docMk/>
            <pc:sldMk cId="2147843168" sldId="258"/>
            <ac:spMk id="21" creationId="{B2E26611-2B98-CB46-8105-EDE0FF27B678}"/>
          </ac:spMkLst>
        </pc:spChg>
        <pc:spChg chg="add mod">
          <ac:chgData name="Borgersen, Arne" userId="5b7421b7-34ee-4bb7-9d9e-27d5cfa49d23" providerId="ADAL" clId="{DEFC2652-4C0A-CA47-BACE-20610F40FB9A}" dt="2020-12-11T12:42:53.223" v="152"/>
          <ac:spMkLst>
            <pc:docMk/>
            <pc:sldMk cId="2147843168" sldId="258"/>
            <ac:spMk id="22" creationId="{1468A28C-0578-664C-B877-81651DE1A7F7}"/>
          </ac:spMkLst>
        </pc:spChg>
        <pc:spChg chg="add mod">
          <ac:chgData name="Borgersen, Arne" userId="5b7421b7-34ee-4bb7-9d9e-27d5cfa49d23" providerId="ADAL" clId="{DEFC2652-4C0A-CA47-BACE-20610F40FB9A}" dt="2020-12-11T12:42:53.223" v="152"/>
          <ac:spMkLst>
            <pc:docMk/>
            <pc:sldMk cId="2147843168" sldId="258"/>
            <ac:spMk id="23" creationId="{9E7EFD0C-1A26-E74B-898C-61F71BE0186B}"/>
          </ac:spMkLst>
        </pc:spChg>
        <pc:spChg chg="add mod">
          <ac:chgData name="Borgersen, Arne" userId="5b7421b7-34ee-4bb7-9d9e-27d5cfa49d23" providerId="ADAL" clId="{DEFC2652-4C0A-CA47-BACE-20610F40FB9A}" dt="2020-12-11T12:42:53.223" v="152"/>
          <ac:spMkLst>
            <pc:docMk/>
            <pc:sldMk cId="2147843168" sldId="258"/>
            <ac:spMk id="24" creationId="{83155C1D-6ADF-A34B-A86F-1AB0A82AB48D}"/>
          </ac:spMkLst>
        </pc:spChg>
        <pc:spChg chg="add mod">
          <ac:chgData name="Borgersen, Arne" userId="5b7421b7-34ee-4bb7-9d9e-27d5cfa49d23" providerId="ADAL" clId="{DEFC2652-4C0A-CA47-BACE-20610F40FB9A}" dt="2020-12-11T12:42:53.223" v="152"/>
          <ac:spMkLst>
            <pc:docMk/>
            <pc:sldMk cId="2147843168" sldId="258"/>
            <ac:spMk id="25" creationId="{0FD18134-542F-7144-BAF3-1228948EF112}"/>
          </ac:spMkLst>
        </pc:spChg>
        <pc:spChg chg="add mod">
          <ac:chgData name="Borgersen, Arne" userId="5b7421b7-34ee-4bb7-9d9e-27d5cfa49d23" providerId="ADAL" clId="{DEFC2652-4C0A-CA47-BACE-20610F40FB9A}" dt="2020-12-11T12:42:53.223" v="152"/>
          <ac:spMkLst>
            <pc:docMk/>
            <pc:sldMk cId="2147843168" sldId="258"/>
            <ac:spMk id="26" creationId="{514EC3E6-EA85-2144-8915-9BE3C0336092}"/>
          </ac:spMkLst>
        </pc:spChg>
        <pc:spChg chg="add mod">
          <ac:chgData name="Borgersen, Arne" userId="5b7421b7-34ee-4bb7-9d9e-27d5cfa49d23" providerId="ADAL" clId="{DEFC2652-4C0A-CA47-BACE-20610F40FB9A}" dt="2020-12-11T12:43:58.232" v="157"/>
          <ac:spMkLst>
            <pc:docMk/>
            <pc:sldMk cId="2147843168" sldId="258"/>
            <ac:spMk id="27" creationId="{D7A63BFE-14D7-DE45-B272-2900D11B7AF3}"/>
          </ac:spMkLst>
        </pc:spChg>
      </pc:sldChg>
      <pc:sldChg chg="addSp delSp modSp new mod">
        <pc:chgData name="Borgersen, Arne" userId="5b7421b7-34ee-4bb7-9d9e-27d5cfa49d23" providerId="ADAL" clId="{DEFC2652-4C0A-CA47-BACE-20610F40FB9A}" dt="2020-12-16T09:42:32.716" v="1470" actId="790"/>
        <pc:sldMkLst>
          <pc:docMk/>
          <pc:sldMk cId="2788810994" sldId="259"/>
        </pc:sldMkLst>
        <pc:spChg chg="mod">
          <ac:chgData name="Borgersen, Arne" userId="5b7421b7-34ee-4bb7-9d9e-27d5cfa49d23" providerId="ADAL" clId="{DEFC2652-4C0A-CA47-BACE-20610F40FB9A}" dt="2020-12-16T09:42:32.716" v="1470" actId="790"/>
          <ac:spMkLst>
            <pc:docMk/>
            <pc:sldMk cId="2788810994" sldId="259"/>
            <ac:spMk id="2" creationId="{6827602E-02BE-FD46-B5FC-E478EB75DC2B}"/>
          </ac:spMkLst>
        </pc:spChg>
        <pc:spChg chg="del">
          <ac:chgData name="Borgersen, Arne" userId="5b7421b7-34ee-4bb7-9d9e-27d5cfa49d23" providerId="ADAL" clId="{DEFC2652-4C0A-CA47-BACE-20610F40FB9A}" dt="2020-12-11T12:44:12.587" v="158" actId="478"/>
          <ac:spMkLst>
            <pc:docMk/>
            <pc:sldMk cId="2788810994" sldId="259"/>
            <ac:spMk id="3" creationId="{29A8A21C-A948-3A4A-A9A7-277B03846F5C}"/>
          </ac:spMkLst>
        </pc:spChg>
        <pc:spChg chg="add mod">
          <ac:chgData name="Borgersen, Arne" userId="5b7421b7-34ee-4bb7-9d9e-27d5cfa49d23" providerId="ADAL" clId="{DEFC2652-4C0A-CA47-BACE-20610F40FB9A}" dt="2020-12-11T12:44:52.584" v="161"/>
          <ac:spMkLst>
            <pc:docMk/>
            <pc:sldMk cId="2788810994" sldId="259"/>
            <ac:spMk id="5" creationId="{09408F95-0943-C543-B09C-3EEDF1469256}"/>
          </ac:spMkLst>
        </pc:spChg>
        <pc:graphicFrameChg chg="add mod">
          <ac:chgData name="Borgersen, Arne" userId="5b7421b7-34ee-4bb7-9d9e-27d5cfa49d23" providerId="ADAL" clId="{DEFC2652-4C0A-CA47-BACE-20610F40FB9A}" dt="2020-12-11T12:44:13.505" v="159"/>
          <ac:graphicFrameMkLst>
            <pc:docMk/>
            <pc:sldMk cId="2788810994" sldId="259"/>
            <ac:graphicFrameMk id="4" creationId="{B2D67EF8-2A86-244C-85E6-263CA11E5D47}"/>
          </ac:graphicFrameMkLst>
        </pc:graphicFrameChg>
      </pc:sldChg>
      <pc:sldChg chg="addSp delSp modSp new mod">
        <pc:chgData name="Borgersen, Arne" userId="5b7421b7-34ee-4bb7-9d9e-27d5cfa49d23" providerId="ADAL" clId="{DEFC2652-4C0A-CA47-BACE-20610F40FB9A}" dt="2020-12-16T09:42:59.439" v="1471" actId="790"/>
        <pc:sldMkLst>
          <pc:docMk/>
          <pc:sldMk cId="262314192" sldId="260"/>
        </pc:sldMkLst>
        <pc:spChg chg="mod">
          <ac:chgData name="Borgersen, Arne" userId="5b7421b7-34ee-4bb7-9d9e-27d5cfa49d23" providerId="ADAL" clId="{DEFC2652-4C0A-CA47-BACE-20610F40FB9A}" dt="2020-12-16T09:42:32.716" v="1470" actId="790"/>
          <ac:spMkLst>
            <pc:docMk/>
            <pc:sldMk cId="262314192" sldId="260"/>
            <ac:spMk id="2" creationId="{2838EE27-CF02-5649-87C6-88F7C144454B}"/>
          </ac:spMkLst>
        </pc:spChg>
        <pc:spChg chg="del">
          <ac:chgData name="Borgersen, Arne" userId="5b7421b7-34ee-4bb7-9d9e-27d5cfa49d23" providerId="ADAL" clId="{DEFC2652-4C0A-CA47-BACE-20610F40FB9A}" dt="2020-12-11T12:45:08.939" v="162" actId="478"/>
          <ac:spMkLst>
            <pc:docMk/>
            <pc:sldMk cId="262314192" sldId="260"/>
            <ac:spMk id="3" creationId="{4933DEC8-DE11-DD45-86A0-16F78B3241F3}"/>
          </ac:spMkLst>
        </pc:spChg>
        <pc:spChg chg="add mod">
          <ac:chgData name="Borgersen, Arne" userId="5b7421b7-34ee-4bb7-9d9e-27d5cfa49d23" providerId="ADAL" clId="{DEFC2652-4C0A-CA47-BACE-20610F40FB9A}" dt="2020-12-16T09:42:59.439" v="1471" actId="790"/>
          <ac:spMkLst>
            <pc:docMk/>
            <pc:sldMk cId="262314192" sldId="260"/>
            <ac:spMk id="5" creationId="{EBCD30FD-9035-E14C-8D2D-0054D20787E7}"/>
          </ac:spMkLst>
        </pc:spChg>
        <pc:graphicFrameChg chg="add mod">
          <ac:chgData name="Borgersen, Arne" userId="5b7421b7-34ee-4bb7-9d9e-27d5cfa49d23" providerId="ADAL" clId="{DEFC2652-4C0A-CA47-BACE-20610F40FB9A}" dt="2020-12-11T12:46:31.258" v="199" actId="1035"/>
          <ac:graphicFrameMkLst>
            <pc:docMk/>
            <pc:sldMk cId="262314192" sldId="260"/>
            <ac:graphicFrameMk id="4" creationId="{8245E34D-1986-BC49-AE43-B6B77633AF0C}"/>
          </ac:graphicFrameMkLst>
        </pc:graphicFrameChg>
      </pc:sldChg>
      <pc:sldChg chg="addSp delSp modSp new mod modClrScheme addCm modCm chgLayout">
        <pc:chgData name="Borgersen, Arne" userId="5b7421b7-34ee-4bb7-9d9e-27d5cfa49d23" providerId="ADAL" clId="{DEFC2652-4C0A-CA47-BACE-20610F40FB9A}" dt="2020-12-16T10:03:44.156" v="1753" actId="1076"/>
        <pc:sldMkLst>
          <pc:docMk/>
          <pc:sldMk cId="2309133068" sldId="261"/>
        </pc:sldMkLst>
        <pc:spChg chg="mod ord">
          <ac:chgData name="Borgersen, Arne" userId="5b7421b7-34ee-4bb7-9d9e-27d5cfa49d23" providerId="ADAL" clId="{DEFC2652-4C0A-CA47-BACE-20610F40FB9A}" dt="2020-12-16T10:00:11.009" v="1723" actId="14100"/>
          <ac:spMkLst>
            <pc:docMk/>
            <pc:sldMk cId="2309133068" sldId="261"/>
            <ac:spMk id="2" creationId="{0A375FD1-C7B5-A64E-97BC-8130116412FA}"/>
          </ac:spMkLst>
        </pc:spChg>
        <pc:spChg chg="del">
          <ac:chgData name="Borgersen, Arne" userId="5b7421b7-34ee-4bb7-9d9e-27d5cfa49d23" providerId="ADAL" clId="{DEFC2652-4C0A-CA47-BACE-20610F40FB9A}" dt="2020-12-11T12:47:36.535" v="213"/>
          <ac:spMkLst>
            <pc:docMk/>
            <pc:sldMk cId="2309133068" sldId="261"/>
            <ac:spMk id="3" creationId="{049180BF-50F2-CF47-8E3B-A26A783A47DE}"/>
          </ac:spMkLst>
        </pc:spChg>
        <pc:spChg chg="add del mod ord">
          <ac:chgData name="Borgersen, Arne" userId="5b7421b7-34ee-4bb7-9d9e-27d5cfa49d23" providerId="ADAL" clId="{DEFC2652-4C0A-CA47-BACE-20610F40FB9A}" dt="2020-12-16T09:53:31.750" v="1559"/>
          <ac:spMkLst>
            <pc:docMk/>
            <pc:sldMk cId="2309133068" sldId="261"/>
            <ac:spMk id="3" creationId="{C42DDD20-E9CE-3148-8490-75E43DEDACBA}"/>
          </ac:spMkLst>
        </pc:spChg>
        <pc:spChg chg="del">
          <ac:chgData name="Borgersen, Arne" userId="5b7421b7-34ee-4bb7-9d9e-27d5cfa49d23" providerId="ADAL" clId="{DEFC2652-4C0A-CA47-BACE-20610F40FB9A}" dt="2020-12-16T09:51:17.957" v="1541" actId="478"/>
          <ac:spMkLst>
            <pc:docMk/>
            <pc:sldMk cId="2309133068" sldId="261"/>
            <ac:spMk id="4" creationId="{0705A855-435C-4E47-9B8E-75179DD35E1B}"/>
          </ac:spMkLst>
        </pc:spChg>
        <pc:spChg chg="add mod">
          <ac:chgData name="Borgersen, Arne" userId="5b7421b7-34ee-4bb7-9d9e-27d5cfa49d23" providerId="ADAL" clId="{DEFC2652-4C0A-CA47-BACE-20610F40FB9A}" dt="2020-12-11T12:47:47.515" v="214"/>
          <ac:spMkLst>
            <pc:docMk/>
            <pc:sldMk cId="2309133068" sldId="261"/>
            <ac:spMk id="7" creationId="{A071985C-1B5D-DF42-8EBC-CF12089BDE01}"/>
          </ac:spMkLst>
        </pc:spChg>
        <pc:spChg chg="add mod">
          <ac:chgData name="Borgersen, Arne" userId="5b7421b7-34ee-4bb7-9d9e-27d5cfa49d23" providerId="ADAL" clId="{DEFC2652-4C0A-CA47-BACE-20610F40FB9A}" dt="2020-12-11T12:47:57.004" v="215"/>
          <ac:spMkLst>
            <pc:docMk/>
            <pc:sldMk cId="2309133068" sldId="261"/>
            <ac:spMk id="8" creationId="{4990F876-25DD-0F4D-80BC-536376042433}"/>
          </ac:spMkLst>
        </pc:spChg>
        <pc:spChg chg="mod topLvl">
          <ac:chgData name="Borgersen, Arne" userId="5b7421b7-34ee-4bb7-9d9e-27d5cfa49d23" providerId="ADAL" clId="{DEFC2652-4C0A-CA47-BACE-20610F40FB9A}" dt="2020-12-16T10:03:44.156" v="1753" actId="1076"/>
          <ac:spMkLst>
            <pc:docMk/>
            <pc:sldMk cId="2309133068" sldId="261"/>
            <ac:spMk id="12" creationId="{52B74AD9-F948-8446-A133-F4B03FD93116}"/>
          </ac:spMkLst>
        </pc:spChg>
        <pc:spChg chg="add del mod">
          <ac:chgData name="Borgersen, Arne" userId="5b7421b7-34ee-4bb7-9d9e-27d5cfa49d23" providerId="ADAL" clId="{DEFC2652-4C0A-CA47-BACE-20610F40FB9A}" dt="2020-12-16T09:55:08.526" v="1671" actId="931"/>
          <ac:spMkLst>
            <pc:docMk/>
            <pc:sldMk cId="2309133068" sldId="261"/>
            <ac:spMk id="16" creationId="{370C8EBB-F7C6-CC40-815A-CD3FE62C488C}"/>
          </ac:spMkLst>
        </pc:spChg>
        <pc:grpChg chg="add del">
          <ac:chgData name="Borgersen, Arne" userId="5b7421b7-34ee-4bb7-9d9e-27d5cfa49d23" providerId="ADAL" clId="{DEFC2652-4C0A-CA47-BACE-20610F40FB9A}" dt="2020-12-16T09:53:08.565" v="1551" actId="21"/>
          <ac:grpSpMkLst>
            <pc:docMk/>
            <pc:sldMk cId="2309133068" sldId="261"/>
            <ac:grpSpMk id="9" creationId="{030FE3CB-A06E-2245-9BC9-86E08159F63F}"/>
          </ac:grpSpMkLst>
        </pc:grpChg>
        <pc:grpChg chg="add del mod">
          <ac:chgData name="Borgersen, Arne" userId="5b7421b7-34ee-4bb7-9d9e-27d5cfa49d23" providerId="ADAL" clId="{DEFC2652-4C0A-CA47-BACE-20610F40FB9A}" dt="2020-12-16T09:53:19.286" v="1554" actId="165"/>
          <ac:grpSpMkLst>
            <pc:docMk/>
            <pc:sldMk cId="2309133068" sldId="261"/>
            <ac:grpSpMk id="10" creationId="{3870E954-52CF-1E4D-B071-5346FED67F28}"/>
          </ac:grpSpMkLst>
        </pc:grpChg>
        <pc:graphicFrameChg chg="add mod ord">
          <ac:chgData name="Borgersen, Arne" userId="5b7421b7-34ee-4bb7-9d9e-27d5cfa49d23" providerId="ADAL" clId="{DEFC2652-4C0A-CA47-BACE-20610F40FB9A}" dt="2020-12-16T09:54:01.636" v="1562" actId="700"/>
          <ac:graphicFrameMkLst>
            <pc:docMk/>
            <pc:sldMk cId="2309133068" sldId="261"/>
            <ac:graphicFrameMk id="5" creationId="{1FE287AD-0C72-3F49-8FED-6AA617651A45}"/>
          </ac:graphicFrameMkLst>
        </pc:graphicFrameChg>
        <pc:picChg chg="add mod">
          <ac:chgData name="Borgersen, Arne" userId="5b7421b7-34ee-4bb7-9d9e-27d5cfa49d23" providerId="ADAL" clId="{DEFC2652-4C0A-CA47-BACE-20610F40FB9A}" dt="2020-12-16T09:51:57.947" v="1544" actId="1440"/>
          <ac:picMkLst>
            <pc:docMk/>
            <pc:sldMk cId="2309133068" sldId="261"/>
            <ac:picMk id="6" creationId="{5BC08EDD-1AEB-F841-9DA7-F92BABAD469A}"/>
          </ac:picMkLst>
        </pc:picChg>
        <pc:picChg chg="del mod topLvl">
          <ac:chgData name="Borgersen, Arne" userId="5b7421b7-34ee-4bb7-9d9e-27d5cfa49d23" providerId="ADAL" clId="{DEFC2652-4C0A-CA47-BACE-20610F40FB9A}" dt="2020-12-16T09:53:24.088" v="1556" actId="21"/>
          <ac:picMkLst>
            <pc:docMk/>
            <pc:sldMk cId="2309133068" sldId="261"/>
            <ac:picMk id="11" creationId="{DD76440A-6981-084D-B714-AD3C934F937F}"/>
          </ac:picMkLst>
        </pc:picChg>
        <pc:picChg chg="add del mod">
          <ac:chgData name="Borgersen, Arne" userId="5b7421b7-34ee-4bb7-9d9e-27d5cfa49d23" providerId="ADAL" clId="{DEFC2652-4C0A-CA47-BACE-20610F40FB9A}" dt="2020-12-16T09:53:27.907" v="1558"/>
          <ac:picMkLst>
            <pc:docMk/>
            <pc:sldMk cId="2309133068" sldId="261"/>
            <ac:picMk id="13" creationId="{D7F41E04-3323-B244-BECE-AF8FB80126B9}"/>
          </ac:picMkLst>
        </pc:picChg>
        <pc:picChg chg="add del mod ord modCrop">
          <ac:chgData name="Borgersen, Arne" userId="5b7421b7-34ee-4bb7-9d9e-27d5cfa49d23" providerId="ADAL" clId="{DEFC2652-4C0A-CA47-BACE-20610F40FB9A}" dt="2020-12-16T09:54:06.970" v="1564" actId="21"/>
          <ac:picMkLst>
            <pc:docMk/>
            <pc:sldMk cId="2309133068" sldId="261"/>
            <ac:picMk id="14" creationId="{EEED7674-B51F-854C-A6DE-56C7A50FF2E7}"/>
          </ac:picMkLst>
        </pc:picChg>
        <pc:picChg chg="add del mod">
          <ac:chgData name="Borgersen, Arne" userId="5b7421b7-34ee-4bb7-9d9e-27d5cfa49d23" providerId="ADAL" clId="{DEFC2652-4C0A-CA47-BACE-20610F40FB9A}" dt="2020-12-16T09:55:05.552" v="1670" actId="478"/>
          <ac:picMkLst>
            <pc:docMk/>
            <pc:sldMk cId="2309133068" sldId="261"/>
            <ac:picMk id="17" creationId="{E7F9FDD7-D24B-904A-9A8E-65EA27C9E5A7}"/>
          </ac:picMkLst>
        </pc:picChg>
        <pc:picChg chg="add mod">
          <ac:chgData name="Borgersen, Arne" userId="5b7421b7-34ee-4bb7-9d9e-27d5cfa49d23" providerId="ADAL" clId="{DEFC2652-4C0A-CA47-BACE-20610F40FB9A}" dt="2020-12-16T10:03:34.673" v="1752" actId="12789"/>
          <ac:picMkLst>
            <pc:docMk/>
            <pc:sldMk cId="2309133068" sldId="261"/>
            <ac:picMk id="19" creationId="{098ECC3A-B1CE-0845-9BED-F453FE0BD88B}"/>
          </ac:picMkLst>
        </pc:picChg>
      </pc:sldChg>
      <pc:sldChg chg="addSp delSp modSp new mod modClrScheme chgLayout">
        <pc:chgData name="Borgersen, Arne" userId="5b7421b7-34ee-4bb7-9d9e-27d5cfa49d23" providerId="ADAL" clId="{DEFC2652-4C0A-CA47-BACE-20610F40FB9A}" dt="2020-12-16T09:42:32.716" v="1470" actId="790"/>
        <pc:sldMkLst>
          <pc:docMk/>
          <pc:sldMk cId="3208573164" sldId="262"/>
        </pc:sldMkLst>
        <pc:spChg chg="del mod ord">
          <ac:chgData name="Borgersen, Arne" userId="5b7421b7-34ee-4bb7-9d9e-27d5cfa49d23" providerId="ADAL" clId="{DEFC2652-4C0A-CA47-BACE-20610F40FB9A}" dt="2020-12-11T12:40:01.816" v="138" actId="700"/>
          <ac:spMkLst>
            <pc:docMk/>
            <pc:sldMk cId="3208573164" sldId="262"/>
            <ac:spMk id="2" creationId="{718F0506-B746-F841-99F8-252BB4554740}"/>
          </ac:spMkLst>
        </pc:spChg>
        <pc:spChg chg="del mod ord">
          <ac:chgData name="Borgersen, Arne" userId="5b7421b7-34ee-4bb7-9d9e-27d5cfa49d23" providerId="ADAL" clId="{DEFC2652-4C0A-CA47-BACE-20610F40FB9A}" dt="2020-12-11T12:40:01.816" v="138" actId="700"/>
          <ac:spMkLst>
            <pc:docMk/>
            <pc:sldMk cId="3208573164" sldId="262"/>
            <ac:spMk id="3" creationId="{9AF8BC16-38C5-5A48-911E-77764DFA18AA}"/>
          </ac:spMkLst>
        </pc:spChg>
        <pc:spChg chg="add mod ord">
          <ac:chgData name="Borgersen, Arne" userId="5b7421b7-34ee-4bb7-9d9e-27d5cfa49d23" providerId="ADAL" clId="{DEFC2652-4C0A-CA47-BACE-20610F40FB9A}" dt="2020-12-16T09:42:32.716" v="1470" actId="790"/>
          <ac:spMkLst>
            <pc:docMk/>
            <pc:sldMk cId="3208573164" sldId="262"/>
            <ac:spMk id="4" creationId="{5D49CCC5-1388-3A44-89D3-8C86A18FBDA5}"/>
          </ac:spMkLst>
        </pc:spChg>
        <pc:spChg chg="add del mod ord">
          <ac:chgData name="Borgersen, Arne" userId="5b7421b7-34ee-4bb7-9d9e-27d5cfa49d23" providerId="ADAL" clId="{DEFC2652-4C0A-CA47-BACE-20610F40FB9A}" dt="2020-12-11T12:49:14.916" v="229"/>
          <ac:spMkLst>
            <pc:docMk/>
            <pc:sldMk cId="3208573164" sldId="262"/>
            <ac:spMk id="5" creationId="{58C9C76D-38ED-AA4D-BD95-06A45AC5E019}"/>
          </ac:spMkLst>
        </pc:spChg>
        <pc:spChg chg="add del mod ord">
          <ac:chgData name="Borgersen, Arne" userId="5b7421b7-34ee-4bb7-9d9e-27d5cfa49d23" providerId="ADAL" clId="{DEFC2652-4C0A-CA47-BACE-20610F40FB9A}" dt="2020-12-11T12:49:19.564" v="230"/>
          <ac:spMkLst>
            <pc:docMk/>
            <pc:sldMk cId="3208573164" sldId="262"/>
            <ac:spMk id="6" creationId="{735BEE05-68C7-8844-B97F-49653C0D533B}"/>
          </ac:spMkLst>
        </pc:spChg>
        <pc:spChg chg="add del mod ord">
          <ac:chgData name="Borgersen, Arne" userId="5b7421b7-34ee-4bb7-9d9e-27d5cfa49d23" providerId="ADAL" clId="{DEFC2652-4C0A-CA47-BACE-20610F40FB9A}" dt="2020-12-11T12:49:23.793" v="231"/>
          <ac:spMkLst>
            <pc:docMk/>
            <pc:sldMk cId="3208573164" sldId="262"/>
            <ac:spMk id="7" creationId="{D3EC7C47-C5CC-134B-804B-2028833A1C11}"/>
          </ac:spMkLst>
        </pc:spChg>
        <pc:spChg chg="add mod ord">
          <ac:chgData name="Borgersen, Arne" userId="5b7421b7-34ee-4bb7-9d9e-27d5cfa49d23" providerId="ADAL" clId="{DEFC2652-4C0A-CA47-BACE-20610F40FB9A}" dt="2020-12-16T09:42:32.716" v="1470" actId="790"/>
          <ac:spMkLst>
            <pc:docMk/>
            <pc:sldMk cId="3208573164" sldId="262"/>
            <ac:spMk id="8" creationId="{C08DB8DA-9D84-AA48-BEE7-A972A349B31D}"/>
          </ac:spMkLst>
        </pc:spChg>
        <pc:spChg chg="add mod ord">
          <ac:chgData name="Borgersen, Arne" userId="5b7421b7-34ee-4bb7-9d9e-27d5cfa49d23" providerId="ADAL" clId="{DEFC2652-4C0A-CA47-BACE-20610F40FB9A}" dt="2020-12-16T09:42:32.716" v="1470" actId="790"/>
          <ac:spMkLst>
            <pc:docMk/>
            <pc:sldMk cId="3208573164" sldId="262"/>
            <ac:spMk id="9" creationId="{F9283AEE-D8A3-0A4D-89A8-B1BD4FDC692B}"/>
          </ac:spMkLst>
        </pc:spChg>
        <pc:spChg chg="add mod ord">
          <ac:chgData name="Borgersen, Arne" userId="5b7421b7-34ee-4bb7-9d9e-27d5cfa49d23" providerId="ADAL" clId="{DEFC2652-4C0A-CA47-BACE-20610F40FB9A}" dt="2020-12-16T09:42:32.716" v="1470" actId="790"/>
          <ac:spMkLst>
            <pc:docMk/>
            <pc:sldMk cId="3208573164" sldId="262"/>
            <ac:spMk id="10" creationId="{60453423-AF58-8546-9816-E50D834D4777}"/>
          </ac:spMkLst>
        </pc:spChg>
        <pc:picChg chg="add mod">
          <ac:chgData name="Borgersen, Arne" userId="5b7421b7-34ee-4bb7-9d9e-27d5cfa49d23" providerId="ADAL" clId="{DEFC2652-4C0A-CA47-BACE-20610F40FB9A}" dt="2020-12-11T12:49:14.916" v="229"/>
          <ac:picMkLst>
            <pc:docMk/>
            <pc:sldMk cId="3208573164" sldId="262"/>
            <ac:picMk id="11" creationId="{37DC0E3D-E8C2-6C45-A825-3530A27818D9}"/>
          </ac:picMkLst>
        </pc:picChg>
        <pc:picChg chg="add mod">
          <ac:chgData name="Borgersen, Arne" userId="5b7421b7-34ee-4bb7-9d9e-27d5cfa49d23" providerId="ADAL" clId="{DEFC2652-4C0A-CA47-BACE-20610F40FB9A}" dt="2020-12-11T12:49:19.564" v="230"/>
          <ac:picMkLst>
            <pc:docMk/>
            <pc:sldMk cId="3208573164" sldId="262"/>
            <ac:picMk id="12" creationId="{2C5FB74E-E8B4-AE46-B31E-F6E813ED5309}"/>
          </ac:picMkLst>
        </pc:picChg>
        <pc:picChg chg="add mod">
          <ac:chgData name="Borgersen, Arne" userId="5b7421b7-34ee-4bb7-9d9e-27d5cfa49d23" providerId="ADAL" clId="{DEFC2652-4C0A-CA47-BACE-20610F40FB9A}" dt="2020-12-11T12:49:23.793" v="231"/>
          <ac:picMkLst>
            <pc:docMk/>
            <pc:sldMk cId="3208573164" sldId="262"/>
            <ac:picMk id="13" creationId="{ED069A77-09D2-D646-AE6D-206B2161D8FF}"/>
          </ac:picMkLst>
        </pc:picChg>
      </pc:sldChg>
      <pc:sldChg chg="addSp delSp modSp new mod">
        <pc:chgData name="Borgersen, Arne" userId="5b7421b7-34ee-4bb7-9d9e-27d5cfa49d23" providerId="ADAL" clId="{DEFC2652-4C0A-CA47-BACE-20610F40FB9A}" dt="2020-12-16T09:42:32.716" v="1470" actId="790"/>
        <pc:sldMkLst>
          <pc:docMk/>
          <pc:sldMk cId="2867480618" sldId="263"/>
        </pc:sldMkLst>
        <pc:spChg chg="mod">
          <ac:chgData name="Borgersen, Arne" userId="5b7421b7-34ee-4bb7-9d9e-27d5cfa49d23" providerId="ADAL" clId="{DEFC2652-4C0A-CA47-BACE-20610F40FB9A}" dt="2020-12-16T09:42:32.716" v="1470" actId="790"/>
          <ac:spMkLst>
            <pc:docMk/>
            <pc:sldMk cId="2867480618" sldId="263"/>
            <ac:spMk id="2" creationId="{614E31A0-95A3-6F45-94BA-50AA61C30E89}"/>
          </ac:spMkLst>
        </pc:spChg>
        <pc:spChg chg="del">
          <ac:chgData name="Borgersen, Arne" userId="5b7421b7-34ee-4bb7-9d9e-27d5cfa49d23" providerId="ADAL" clId="{DEFC2652-4C0A-CA47-BACE-20610F40FB9A}" dt="2020-12-11T12:49:44.846" v="233" actId="478"/>
          <ac:spMkLst>
            <pc:docMk/>
            <pc:sldMk cId="2867480618" sldId="263"/>
            <ac:spMk id="3" creationId="{A3D10D40-CA2D-AF4F-AAA8-643FC5BCCF83}"/>
          </ac:spMkLst>
        </pc:spChg>
        <pc:spChg chg="add del mod">
          <ac:chgData name="Borgersen, Arne" userId="5b7421b7-34ee-4bb7-9d9e-27d5cfa49d23" providerId="ADAL" clId="{DEFC2652-4C0A-CA47-BACE-20610F40FB9A}" dt="2020-12-11T12:49:51.799" v="235"/>
          <ac:spMkLst>
            <pc:docMk/>
            <pc:sldMk cId="2867480618" sldId="263"/>
            <ac:spMk id="4" creationId="{78420B59-678A-CE46-9335-9B3A5D8D62ED}"/>
          </ac:spMkLst>
        </pc:spChg>
        <pc:spChg chg="add del mod">
          <ac:chgData name="Borgersen, Arne" userId="5b7421b7-34ee-4bb7-9d9e-27d5cfa49d23" providerId="ADAL" clId="{DEFC2652-4C0A-CA47-BACE-20610F40FB9A}" dt="2020-12-11T12:49:51.799" v="235"/>
          <ac:spMkLst>
            <pc:docMk/>
            <pc:sldMk cId="2867480618" sldId="263"/>
            <ac:spMk id="5" creationId="{40EA7EBA-C93D-174A-B221-E8655F32DEC2}"/>
          </ac:spMkLst>
        </pc:spChg>
        <pc:spChg chg="add del mod">
          <ac:chgData name="Borgersen, Arne" userId="5b7421b7-34ee-4bb7-9d9e-27d5cfa49d23" providerId="ADAL" clId="{DEFC2652-4C0A-CA47-BACE-20610F40FB9A}" dt="2020-12-11T12:49:51.799" v="235"/>
          <ac:spMkLst>
            <pc:docMk/>
            <pc:sldMk cId="2867480618" sldId="263"/>
            <ac:spMk id="6" creationId="{0214C104-C603-DC4A-80CD-28E592179695}"/>
          </ac:spMkLst>
        </pc:spChg>
        <pc:spChg chg="add del mod">
          <ac:chgData name="Borgersen, Arne" userId="5b7421b7-34ee-4bb7-9d9e-27d5cfa49d23" providerId="ADAL" clId="{DEFC2652-4C0A-CA47-BACE-20610F40FB9A}" dt="2020-12-11T12:49:51.799" v="235"/>
          <ac:spMkLst>
            <pc:docMk/>
            <pc:sldMk cId="2867480618" sldId="263"/>
            <ac:spMk id="7" creationId="{FB2770E5-304E-4140-B072-14ABB03D38E4}"/>
          </ac:spMkLst>
        </pc:spChg>
        <pc:spChg chg="add del mod">
          <ac:chgData name="Borgersen, Arne" userId="5b7421b7-34ee-4bb7-9d9e-27d5cfa49d23" providerId="ADAL" clId="{DEFC2652-4C0A-CA47-BACE-20610F40FB9A}" dt="2020-12-11T12:49:51.799" v="235"/>
          <ac:spMkLst>
            <pc:docMk/>
            <pc:sldMk cId="2867480618" sldId="263"/>
            <ac:spMk id="9" creationId="{AB992E82-4A25-7041-82F3-3F74068D3706}"/>
          </ac:spMkLst>
        </pc:spChg>
        <pc:spChg chg="add del mod">
          <ac:chgData name="Borgersen, Arne" userId="5b7421b7-34ee-4bb7-9d9e-27d5cfa49d23" providerId="ADAL" clId="{DEFC2652-4C0A-CA47-BACE-20610F40FB9A}" dt="2020-12-11T12:50:12.445" v="237"/>
          <ac:spMkLst>
            <pc:docMk/>
            <pc:sldMk cId="2867480618" sldId="263"/>
            <ac:spMk id="13" creationId="{9ED738C4-B8D3-BF43-8AA1-8334B4C6CF74}"/>
          </ac:spMkLst>
        </pc:spChg>
        <pc:spChg chg="add del mod">
          <ac:chgData name="Borgersen, Arne" userId="5b7421b7-34ee-4bb7-9d9e-27d5cfa49d23" providerId="ADAL" clId="{DEFC2652-4C0A-CA47-BACE-20610F40FB9A}" dt="2020-12-11T12:50:12.445" v="237"/>
          <ac:spMkLst>
            <pc:docMk/>
            <pc:sldMk cId="2867480618" sldId="263"/>
            <ac:spMk id="14" creationId="{78D438F8-2185-2742-BC13-7E8A33E286F7}"/>
          </ac:spMkLst>
        </pc:spChg>
        <pc:spChg chg="add del mod">
          <ac:chgData name="Borgersen, Arne" userId="5b7421b7-34ee-4bb7-9d9e-27d5cfa49d23" providerId="ADAL" clId="{DEFC2652-4C0A-CA47-BACE-20610F40FB9A}" dt="2020-12-11T12:50:12.445" v="237"/>
          <ac:spMkLst>
            <pc:docMk/>
            <pc:sldMk cId="2867480618" sldId="263"/>
            <ac:spMk id="15" creationId="{1528065C-B3F0-6944-A702-4683A3AD7849}"/>
          </ac:spMkLst>
        </pc:spChg>
        <pc:spChg chg="add del mod">
          <ac:chgData name="Borgersen, Arne" userId="5b7421b7-34ee-4bb7-9d9e-27d5cfa49d23" providerId="ADAL" clId="{DEFC2652-4C0A-CA47-BACE-20610F40FB9A}" dt="2020-12-11T12:50:12.445" v="237"/>
          <ac:spMkLst>
            <pc:docMk/>
            <pc:sldMk cId="2867480618" sldId="263"/>
            <ac:spMk id="16" creationId="{91FAE86E-45CF-1540-87F5-9BF446780B08}"/>
          </ac:spMkLst>
        </pc:spChg>
        <pc:spChg chg="add del mod">
          <ac:chgData name="Borgersen, Arne" userId="5b7421b7-34ee-4bb7-9d9e-27d5cfa49d23" providerId="ADAL" clId="{DEFC2652-4C0A-CA47-BACE-20610F40FB9A}" dt="2020-12-11T12:50:12.445" v="237"/>
          <ac:spMkLst>
            <pc:docMk/>
            <pc:sldMk cId="2867480618" sldId="263"/>
            <ac:spMk id="17" creationId="{33676FF9-7CF9-EC40-B82D-C05E362BCD28}"/>
          </ac:spMkLst>
        </pc:spChg>
        <pc:spChg chg="add del mod">
          <ac:chgData name="Borgersen, Arne" userId="5b7421b7-34ee-4bb7-9d9e-27d5cfa49d23" providerId="ADAL" clId="{DEFC2652-4C0A-CA47-BACE-20610F40FB9A}" dt="2020-12-11T12:50:12.445" v="237"/>
          <ac:spMkLst>
            <pc:docMk/>
            <pc:sldMk cId="2867480618" sldId="263"/>
            <ac:spMk id="18" creationId="{3532BD9D-12AD-0446-A75C-AB70B5CDB238}"/>
          </ac:spMkLst>
        </pc:spChg>
        <pc:spChg chg="add del mod">
          <ac:chgData name="Borgersen, Arne" userId="5b7421b7-34ee-4bb7-9d9e-27d5cfa49d23" providerId="ADAL" clId="{DEFC2652-4C0A-CA47-BACE-20610F40FB9A}" dt="2020-12-11T12:50:12.445" v="237"/>
          <ac:spMkLst>
            <pc:docMk/>
            <pc:sldMk cId="2867480618" sldId="263"/>
            <ac:spMk id="20" creationId="{804B0DAD-6D37-2445-AB4D-BB703A5ADF07}"/>
          </ac:spMkLst>
        </pc:spChg>
        <pc:spChg chg="add del mod">
          <ac:chgData name="Borgersen, Arne" userId="5b7421b7-34ee-4bb7-9d9e-27d5cfa49d23" providerId="ADAL" clId="{DEFC2652-4C0A-CA47-BACE-20610F40FB9A}" dt="2020-12-11T12:50:34.691" v="241" actId="478"/>
          <ac:spMkLst>
            <pc:docMk/>
            <pc:sldMk cId="2867480618" sldId="263"/>
            <ac:spMk id="26" creationId="{946921CF-EE54-9742-B0C4-277621A4D4B5}"/>
          </ac:spMkLst>
        </pc:spChg>
        <pc:spChg chg="add mod">
          <ac:chgData name="Borgersen, Arne" userId="5b7421b7-34ee-4bb7-9d9e-27d5cfa49d23" providerId="ADAL" clId="{DEFC2652-4C0A-CA47-BACE-20610F40FB9A}" dt="2020-12-11T12:51:11.257" v="248" actId="1076"/>
          <ac:spMkLst>
            <pc:docMk/>
            <pc:sldMk cId="2867480618" sldId="263"/>
            <ac:spMk id="27" creationId="{9BEFA34C-01D6-FE46-B5DD-1DB36A274061}"/>
          </ac:spMkLst>
        </pc:spChg>
        <pc:spChg chg="add mod">
          <ac:chgData name="Borgersen, Arne" userId="5b7421b7-34ee-4bb7-9d9e-27d5cfa49d23" providerId="ADAL" clId="{DEFC2652-4C0A-CA47-BACE-20610F40FB9A}" dt="2020-12-11T12:50:57.759" v="246" actId="1076"/>
          <ac:spMkLst>
            <pc:docMk/>
            <pc:sldMk cId="2867480618" sldId="263"/>
            <ac:spMk id="28" creationId="{FCFDD508-AC0C-294D-B8F6-4E1C50F6A566}"/>
          </ac:spMkLst>
        </pc:spChg>
        <pc:spChg chg="add mod">
          <ac:chgData name="Borgersen, Arne" userId="5b7421b7-34ee-4bb7-9d9e-27d5cfa49d23" providerId="ADAL" clId="{DEFC2652-4C0A-CA47-BACE-20610F40FB9A}" dt="2020-12-11T12:51:58.134" v="254" actId="1076"/>
          <ac:spMkLst>
            <pc:docMk/>
            <pc:sldMk cId="2867480618" sldId="263"/>
            <ac:spMk id="29" creationId="{7B83BFA0-6BA8-A740-9057-F28B8E989AD6}"/>
          </ac:spMkLst>
        </pc:spChg>
        <pc:spChg chg="add mod">
          <ac:chgData name="Borgersen, Arne" userId="5b7421b7-34ee-4bb7-9d9e-27d5cfa49d23" providerId="ADAL" clId="{DEFC2652-4C0A-CA47-BACE-20610F40FB9A}" dt="2020-12-11T12:52:54.793" v="275" actId="1076"/>
          <ac:spMkLst>
            <pc:docMk/>
            <pc:sldMk cId="2867480618" sldId="263"/>
            <ac:spMk id="30" creationId="{023863EF-43B6-F442-9A02-ED2A2EE4FF69}"/>
          </ac:spMkLst>
        </pc:spChg>
        <pc:spChg chg="add mod">
          <ac:chgData name="Borgersen, Arne" userId="5b7421b7-34ee-4bb7-9d9e-27d5cfa49d23" providerId="ADAL" clId="{DEFC2652-4C0A-CA47-BACE-20610F40FB9A}" dt="2020-12-11T12:52:48.641" v="274" actId="1076"/>
          <ac:spMkLst>
            <pc:docMk/>
            <pc:sldMk cId="2867480618" sldId="263"/>
            <ac:spMk id="31" creationId="{AEA8E76B-41C0-8646-A375-E4CCC503F403}"/>
          </ac:spMkLst>
        </pc:spChg>
        <pc:spChg chg="add mod">
          <ac:chgData name="Borgersen, Arne" userId="5b7421b7-34ee-4bb7-9d9e-27d5cfa49d23" providerId="ADAL" clId="{DEFC2652-4C0A-CA47-BACE-20610F40FB9A}" dt="2020-12-11T12:51:24.589" v="251" actId="1076"/>
          <ac:spMkLst>
            <pc:docMk/>
            <pc:sldMk cId="2867480618" sldId="263"/>
            <ac:spMk id="33" creationId="{2303D2CF-6C22-3F44-8EBD-E0EF94A03FDD}"/>
          </ac:spMkLst>
        </pc:spChg>
        <pc:picChg chg="add del mod">
          <ac:chgData name="Borgersen, Arne" userId="5b7421b7-34ee-4bb7-9d9e-27d5cfa49d23" providerId="ADAL" clId="{DEFC2652-4C0A-CA47-BACE-20610F40FB9A}" dt="2020-12-11T12:49:51.799" v="235"/>
          <ac:picMkLst>
            <pc:docMk/>
            <pc:sldMk cId="2867480618" sldId="263"/>
            <ac:picMk id="8" creationId="{42EC2B9E-4E2C-8140-91CF-69D74CDB089C}"/>
          </ac:picMkLst>
        </pc:picChg>
        <pc:picChg chg="add del mod">
          <ac:chgData name="Borgersen, Arne" userId="5b7421b7-34ee-4bb7-9d9e-27d5cfa49d23" providerId="ADAL" clId="{DEFC2652-4C0A-CA47-BACE-20610F40FB9A}" dt="2020-12-11T12:49:51.799" v="235"/>
          <ac:picMkLst>
            <pc:docMk/>
            <pc:sldMk cId="2867480618" sldId="263"/>
            <ac:picMk id="10" creationId="{5F42BC99-C4E3-A340-9513-4E570DA4D09D}"/>
          </ac:picMkLst>
        </pc:picChg>
        <pc:picChg chg="add del mod">
          <ac:chgData name="Borgersen, Arne" userId="5b7421b7-34ee-4bb7-9d9e-27d5cfa49d23" providerId="ADAL" clId="{DEFC2652-4C0A-CA47-BACE-20610F40FB9A}" dt="2020-12-11T12:49:51.799" v="235"/>
          <ac:picMkLst>
            <pc:docMk/>
            <pc:sldMk cId="2867480618" sldId="263"/>
            <ac:picMk id="11" creationId="{9BE9340A-426E-CA4E-9A17-E504217AEEBD}"/>
          </ac:picMkLst>
        </pc:picChg>
        <pc:picChg chg="add del mod">
          <ac:chgData name="Borgersen, Arne" userId="5b7421b7-34ee-4bb7-9d9e-27d5cfa49d23" providerId="ADAL" clId="{DEFC2652-4C0A-CA47-BACE-20610F40FB9A}" dt="2020-12-11T12:49:51.799" v="235"/>
          <ac:picMkLst>
            <pc:docMk/>
            <pc:sldMk cId="2867480618" sldId="263"/>
            <ac:picMk id="12" creationId="{FFC95FB6-2287-F54A-91E6-546880B9D3DA}"/>
          </ac:picMkLst>
        </pc:picChg>
        <pc:picChg chg="add del mod">
          <ac:chgData name="Borgersen, Arne" userId="5b7421b7-34ee-4bb7-9d9e-27d5cfa49d23" providerId="ADAL" clId="{DEFC2652-4C0A-CA47-BACE-20610F40FB9A}" dt="2020-12-11T12:50:12.445" v="237"/>
          <ac:picMkLst>
            <pc:docMk/>
            <pc:sldMk cId="2867480618" sldId="263"/>
            <ac:picMk id="19" creationId="{5108AEBD-312C-5940-9062-B2D47D93A8F2}"/>
          </ac:picMkLst>
        </pc:picChg>
        <pc:picChg chg="add del mod">
          <ac:chgData name="Borgersen, Arne" userId="5b7421b7-34ee-4bb7-9d9e-27d5cfa49d23" providerId="ADAL" clId="{DEFC2652-4C0A-CA47-BACE-20610F40FB9A}" dt="2020-12-11T12:50:12.445" v="237"/>
          <ac:picMkLst>
            <pc:docMk/>
            <pc:sldMk cId="2867480618" sldId="263"/>
            <ac:picMk id="21" creationId="{174D74BD-C235-A94E-9AD4-8FDD189008FD}"/>
          </ac:picMkLst>
        </pc:picChg>
        <pc:picChg chg="add del mod">
          <ac:chgData name="Borgersen, Arne" userId="5b7421b7-34ee-4bb7-9d9e-27d5cfa49d23" providerId="ADAL" clId="{DEFC2652-4C0A-CA47-BACE-20610F40FB9A}" dt="2020-12-11T12:50:12.445" v="237"/>
          <ac:picMkLst>
            <pc:docMk/>
            <pc:sldMk cId="2867480618" sldId="263"/>
            <ac:picMk id="22" creationId="{2F3D3DC2-472C-B74B-B485-98211C85C6C8}"/>
          </ac:picMkLst>
        </pc:picChg>
        <pc:picChg chg="add del mod">
          <ac:chgData name="Borgersen, Arne" userId="5b7421b7-34ee-4bb7-9d9e-27d5cfa49d23" providerId="ADAL" clId="{DEFC2652-4C0A-CA47-BACE-20610F40FB9A}" dt="2020-12-11T12:50:12.445" v="237"/>
          <ac:picMkLst>
            <pc:docMk/>
            <pc:sldMk cId="2867480618" sldId="263"/>
            <ac:picMk id="23" creationId="{353F3E13-0CDB-DF4A-9956-A654822C50EB}"/>
          </ac:picMkLst>
        </pc:picChg>
        <pc:picChg chg="add del mod">
          <ac:chgData name="Borgersen, Arne" userId="5b7421b7-34ee-4bb7-9d9e-27d5cfa49d23" providerId="ADAL" clId="{DEFC2652-4C0A-CA47-BACE-20610F40FB9A}" dt="2020-12-11T12:50:12.445" v="237"/>
          <ac:picMkLst>
            <pc:docMk/>
            <pc:sldMk cId="2867480618" sldId="263"/>
            <ac:picMk id="24" creationId="{907C6158-2F3A-9647-BEC1-11A5FE22553D}"/>
          </ac:picMkLst>
        </pc:picChg>
        <pc:picChg chg="add del mod">
          <ac:chgData name="Borgersen, Arne" userId="5b7421b7-34ee-4bb7-9d9e-27d5cfa49d23" providerId="ADAL" clId="{DEFC2652-4C0A-CA47-BACE-20610F40FB9A}" dt="2020-12-11T12:50:12.445" v="237"/>
          <ac:picMkLst>
            <pc:docMk/>
            <pc:sldMk cId="2867480618" sldId="263"/>
            <ac:picMk id="25" creationId="{1E1227AA-60DA-BC45-A898-76811FA15226}"/>
          </ac:picMkLst>
        </pc:picChg>
        <pc:picChg chg="add mod">
          <ac:chgData name="Borgersen, Arne" userId="5b7421b7-34ee-4bb7-9d9e-27d5cfa49d23" providerId="ADAL" clId="{DEFC2652-4C0A-CA47-BACE-20610F40FB9A}" dt="2020-12-11T12:50:50.600" v="245" actId="1076"/>
          <ac:picMkLst>
            <pc:docMk/>
            <pc:sldMk cId="2867480618" sldId="263"/>
            <ac:picMk id="32" creationId="{87302B8A-1202-5F4E-8A82-9BD9B2211E38}"/>
          </ac:picMkLst>
        </pc:picChg>
        <pc:picChg chg="add mod">
          <ac:chgData name="Borgersen, Arne" userId="5b7421b7-34ee-4bb7-9d9e-27d5cfa49d23" providerId="ADAL" clId="{DEFC2652-4C0A-CA47-BACE-20610F40FB9A}" dt="2020-12-11T12:51:06.488" v="247" actId="1076"/>
          <ac:picMkLst>
            <pc:docMk/>
            <pc:sldMk cId="2867480618" sldId="263"/>
            <ac:picMk id="34" creationId="{E5619E40-56F7-AB4A-A059-4EC8F3AB5C2C}"/>
          </ac:picMkLst>
        </pc:picChg>
        <pc:picChg chg="add mod">
          <ac:chgData name="Borgersen, Arne" userId="5b7421b7-34ee-4bb7-9d9e-27d5cfa49d23" providerId="ADAL" clId="{DEFC2652-4C0A-CA47-BACE-20610F40FB9A}" dt="2020-12-11T12:51:20.621" v="250" actId="1076"/>
          <ac:picMkLst>
            <pc:docMk/>
            <pc:sldMk cId="2867480618" sldId="263"/>
            <ac:picMk id="35" creationId="{FBEC6F4A-AF41-8949-8F4F-CA078460A288}"/>
          </ac:picMkLst>
        </pc:picChg>
        <pc:picChg chg="add mod">
          <ac:chgData name="Borgersen, Arne" userId="5b7421b7-34ee-4bb7-9d9e-27d5cfa49d23" providerId="ADAL" clId="{DEFC2652-4C0A-CA47-BACE-20610F40FB9A}" dt="2020-12-11T12:51:46.360" v="252" actId="1076"/>
          <ac:picMkLst>
            <pc:docMk/>
            <pc:sldMk cId="2867480618" sldId="263"/>
            <ac:picMk id="36" creationId="{CE7CD93C-4B70-EF48-AD26-0F82F538D72C}"/>
          </ac:picMkLst>
        </pc:picChg>
        <pc:picChg chg="add mod">
          <ac:chgData name="Borgersen, Arne" userId="5b7421b7-34ee-4bb7-9d9e-27d5cfa49d23" providerId="ADAL" clId="{DEFC2652-4C0A-CA47-BACE-20610F40FB9A}" dt="2020-12-11T12:51:51.048" v="253" actId="1076"/>
          <ac:picMkLst>
            <pc:docMk/>
            <pc:sldMk cId="2867480618" sldId="263"/>
            <ac:picMk id="37" creationId="{E1FC1EA8-B528-0A46-83D9-E595A036F53C}"/>
          </ac:picMkLst>
        </pc:picChg>
        <pc:picChg chg="add mod">
          <ac:chgData name="Borgersen, Arne" userId="5b7421b7-34ee-4bb7-9d9e-27d5cfa49d23" providerId="ADAL" clId="{DEFC2652-4C0A-CA47-BACE-20610F40FB9A}" dt="2020-12-11T12:52:41.772" v="273" actId="1076"/>
          <ac:picMkLst>
            <pc:docMk/>
            <pc:sldMk cId="2867480618" sldId="263"/>
            <ac:picMk id="38" creationId="{FAABA3B0-39AC-8848-9F52-B29CB3D8FD75}"/>
          </ac:picMkLst>
        </pc:picChg>
      </pc:sldChg>
      <pc:sldChg chg="addSp delSp modSp new mod modClrScheme chgLayout">
        <pc:chgData name="Borgersen, Arne" userId="5b7421b7-34ee-4bb7-9d9e-27d5cfa49d23" providerId="ADAL" clId="{DEFC2652-4C0A-CA47-BACE-20610F40FB9A}" dt="2020-12-17T11:20:09.806" v="2937" actId="404"/>
        <pc:sldMkLst>
          <pc:docMk/>
          <pc:sldMk cId="1564516889" sldId="264"/>
        </pc:sldMkLst>
        <pc:spChg chg="del mod ord">
          <ac:chgData name="Borgersen, Arne" userId="5b7421b7-34ee-4bb7-9d9e-27d5cfa49d23" providerId="ADAL" clId="{DEFC2652-4C0A-CA47-BACE-20610F40FB9A}" dt="2020-12-11T12:53:14.747" v="276" actId="700"/>
          <ac:spMkLst>
            <pc:docMk/>
            <pc:sldMk cId="1564516889" sldId="264"/>
            <ac:spMk id="2" creationId="{EDB2C606-A47C-2744-88F7-3F68E70115FC}"/>
          </ac:spMkLst>
        </pc:spChg>
        <pc:spChg chg="del mod ord">
          <ac:chgData name="Borgersen, Arne" userId="5b7421b7-34ee-4bb7-9d9e-27d5cfa49d23" providerId="ADAL" clId="{DEFC2652-4C0A-CA47-BACE-20610F40FB9A}" dt="2020-12-11T12:53:14.747" v="276" actId="700"/>
          <ac:spMkLst>
            <pc:docMk/>
            <pc:sldMk cId="1564516889" sldId="264"/>
            <ac:spMk id="3" creationId="{D258F32A-AD3F-7047-A69F-A117FB31C953}"/>
          </ac:spMkLst>
        </pc:spChg>
        <pc:spChg chg="add del mod ord">
          <ac:chgData name="Borgersen, Arne" userId="5b7421b7-34ee-4bb7-9d9e-27d5cfa49d23" providerId="ADAL" clId="{DEFC2652-4C0A-CA47-BACE-20610F40FB9A}" dt="2020-12-17T11:18:41.985" v="2916" actId="478"/>
          <ac:spMkLst>
            <pc:docMk/>
            <pc:sldMk cId="1564516889" sldId="264"/>
            <ac:spMk id="4" creationId="{ECE5C465-02DB-0047-9241-EF13B8FFA1E4}"/>
          </ac:spMkLst>
        </pc:spChg>
        <pc:spChg chg="add del mod ord">
          <ac:chgData name="Borgersen, Arne" userId="5b7421b7-34ee-4bb7-9d9e-27d5cfa49d23" providerId="ADAL" clId="{DEFC2652-4C0A-CA47-BACE-20610F40FB9A}" dt="2020-12-11T12:54:05.406" v="282"/>
          <ac:spMkLst>
            <pc:docMk/>
            <pc:sldMk cId="1564516889" sldId="264"/>
            <ac:spMk id="5" creationId="{2E266E3C-2385-644E-9D91-947DC1F04E0E}"/>
          </ac:spMkLst>
        </pc:spChg>
        <pc:spChg chg="add del mod ord">
          <ac:chgData name="Borgersen, Arne" userId="5b7421b7-34ee-4bb7-9d9e-27d5cfa49d23" providerId="ADAL" clId="{DEFC2652-4C0A-CA47-BACE-20610F40FB9A}" dt="2020-12-11T12:54:09.913" v="283"/>
          <ac:spMkLst>
            <pc:docMk/>
            <pc:sldMk cId="1564516889" sldId="264"/>
            <ac:spMk id="6" creationId="{1C397F53-50F3-C744-AC63-D7B7EA54E44F}"/>
          </ac:spMkLst>
        </pc:spChg>
        <pc:spChg chg="add mod">
          <ac:chgData name="Borgersen, Arne" userId="5b7421b7-34ee-4bb7-9d9e-27d5cfa49d23" providerId="ADAL" clId="{DEFC2652-4C0A-CA47-BACE-20610F40FB9A}" dt="2020-12-17T11:17:54.076" v="2878" actId="167"/>
          <ac:spMkLst>
            <pc:docMk/>
            <pc:sldMk cId="1564516889" sldId="264"/>
            <ac:spMk id="6" creationId="{8B6712E7-9F18-164D-A8CA-56E371817C27}"/>
          </ac:spMkLst>
        </pc:spChg>
        <pc:spChg chg="add mod">
          <ac:chgData name="Borgersen, Arne" userId="5b7421b7-34ee-4bb7-9d9e-27d5cfa49d23" providerId="ADAL" clId="{DEFC2652-4C0A-CA47-BACE-20610F40FB9A}" dt="2020-12-17T11:20:09.806" v="2937" actId="404"/>
          <ac:spMkLst>
            <pc:docMk/>
            <pc:sldMk cId="1564516889" sldId="264"/>
            <ac:spMk id="7" creationId="{28F3E05A-A0D8-B14C-8BE8-4BDBEDA30499}"/>
          </ac:spMkLst>
        </pc:spChg>
        <pc:spChg chg="add del mod">
          <ac:chgData name="Borgersen, Arne" userId="5b7421b7-34ee-4bb7-9d9e-27d5cfa49d23" providerId="ADAL" clId="{DEFC2652-4C0A-CA47-BACE-20610F40FB9A}" dt="2020-12-11T12:55:53.131" v="340" actId="478"/>
          <ac:spMkLst>
            <pc:docMk/>
            <pc:sldMk cId="1564516889" sldId="264"/>
            <ac:spMk id="9" creationId="{EEB9B1EC-6A17-B148-AF9B-E28FEE0E10B0}"/>
          </ac:spMkLst>
        </pc:spChg>
        <pc:spChg chg="add mod">
          <ac:chgData name="Borgersen, Arne" userId="5b7421b7-34ee-4bb7-9d9e-27d5cfa49d23" providerId="ADAL" clId="{DEFC2652-4C0A-CA47-BACE-20610F40FB9A}" dt="2020-12-11T12:57:14.827" v="351" actId="1076"/>
          <ac:spMkLst>
            <pc:docMk/>
            <pc:sldMk cId="1564516889" sldId="264"/>
            <ac:spMk id="12" creationId="{7C57D70E-1941-AA43-B2CF-E74AAAB593F0}"/>
          </ac:spMkLst>
        </pc:spChg>
        <pc:picChg chg="add del mod">
          <ac:chgData name="Borgersen, Arne" userId="5b7421b7-34ee-4bb7-9d9e-27d5cfa49d23" providerId="ADAL" clId="{DEFC2652-4C0A-CA47-BACE-20610F40FB9A}" dt="2020-12-11T12:54:16.929" v="284" actId="478"/>
          <ac:picMkLst>
            <pc:docMk/>
            <pc:sldMk cId="1564516889" sldId="264"/>
            <ac:picMk id="7" creationId="{0A714F34-2A53-8E4C-9B89-5649C9E2D57C}"/>
          </ac:picMkLst>
        </pc:picChg>
        <pc:picChg chg="add del mod">
          <ac:chgData name="Borgersen, Arne" userId="5b7421b7-34ee-4bb7-9d9e-27d5cfa49d23" providerId="ADAL" clId="{DEFC2652-4C0A-CA47-BACE-20610F40FB9A}" dt="2020-12-11T12:54:18.370" v="285" actId="478"/>
          <ac:picMkLst>
            <pc:docMk/>
            <pc:sldMk cId="1564516889" sldId="264"/>
            <ac:picMk id="8" creationId="{FEBEFFC1-1DDD-0748-8F2C-7A5ABE71A39B}"/>
          </ac:picMkLst>
        </pc:picChg>
        <pc:picChg chg="add mod modCrop">
          <ac:chgData name="Borgersen, Arne" userId="5b7421b7-34ee-4bb7-9d9e-27d5cfa49d23" providerId="ADAL" clId="{DEFC2652-4C0A-CA47-BACE-20610F40FB9A}" dt="2020-12-17T11:18:29.767" v="2914" actId="29295"/>
          <ac:picMkLst>
            <pc:docMk/>
            <pc:sldMk cId="1564516889" sldId="264"/>
            <ac:picMk id="10" creationId="{87F25014-5B7C-4E43-8A4E-4CEC6E8C16AD}"/>
          </ac:picMkLst>
        </pc:picChg>
        <pc:picChg chg="add mod modCrop">
          <ac:chgData name="Borgersen, Arne" userId="5b7421b7-34ee-4bb7-9d9e-27d5cfa49d23" providerId="ADAL" clId="{DEFC2652-4C0A-CA47-BACE-20610F40FB9A}" dt="2020-12-17T11:18:25.717" v="2911" actId="29295"/>
          <ac:picMkLst>
            <pc:docMk/>
            <pc:sldMk cId="1564516889" sldId="264"/>
            <ac:picMk id="11" creationId="{A1B1FC9E-2B26-0C41-A569-52EE76947542}"/>
          </ac:picMkLst>
        </pc:picChg>
      </pc:sldChg>
      <pc:sldChg chg="addSp delSp modSp new mod modClrScheme chgLayout">
        <pc:chgData name="Borgersen, Arne" userId="5b7421b7-34ee-4bb7-9d9e-27d5cfa49d23" providerId="ADAL" clId="{DEFC2652-4C0A-CA47-BACE-20610F40FB9A}" dt="2020-12-16T10:07:08.468" v="1786" actId="478"/>
        <pc:sldMkLst>
          <pc:docMk/>
          <pc:sldMk cId="1200643738" sldId="265"/>
        </pc:sldMkLst>
        <pc:spChg chg="del mod ord">
          <ac:chgData name="Borgersen, Arne" userId="5b7421b7-34ee-4bb7-9d9e-27d5cfa49d23" providerId="ADAL" clId="{DEFC2652-4C0A-CA47-BACE-20610F40FB9A}" dt="2020-12-11T12:55:38.872" v="337" actId="700"/>
          <ac:spMkLst>
            <pc:docMk/>
            <pc:sldMk cId="1200643738" sldId="265"/>
            <ac:spMk id="2" creationId="{D1337196-9382-8F43-85B0-979C3A20A5DE}"/>
          </ac:spMkLst>
        </pc:spChg>
        <pc:spChg chg="del mod ord">
          <ac:chgData name="Borgersen, Arne" userId="5b7421b7-34ee-4bb7-9d9e-27d5cfa49d23" providerId="ADAL" clId="{DEFC2652-4C0A-CA47-BACE-20610F40FB9A}" dt="2020-12-11T12:55:38.872" v="337" actId="700"/>
          <ac:spMkLst>
            <pc:docMk/>
            <pc:sldMk cId="1200643738" sldId="265"/>
            <ac:spMk id="3" creationId="{3AEE55DD-F20E-4F4F-8BF8-57DF15F76920}"/>
          </ac:spMkLst>
        </pc:spChg>
        <pc:spChg chg="add del mod">
          <ac:chgData name="Borgersen, Arne" userId="5b7421b7-34ee-4bb7-9d9e-27d5cfa49d23" providerId="ADAL" clId="{DEFC2652-4C0A-CA47-BACE-20610F40FB9A}" dt="2020-12-15T10:21:50.069" v="394" actId="21"/>
          <ac:spMkLst>
            <pc:docMk/>
            <pc:sldMk cId="1200643738" sldId="265"/>
            <ac:spMk id="3" creationId="{D409DA53-33FF-6F4D-8096-B35BF88F83EA}"/>
          </ac:spMkLst>
        </pc:spChg>
        <pc:spChg chg="add mod ord">
          <ac:chgData name="Borgersen, Arne" userId="5b7421b7-34ee-4bb7-9d9e-27d5cfa49d23" providerId="ADAL" clId="{DEFC2652-4C0A-CA47-BACE-20610F40FB9A}" dt="2020-12-16T09:42:32.716" v="1470" actId="790"/>
          <ac:spMkLst>
            <pc:docMk/>
            <pc:sldMk cId="1200643738" sldId="265"/>
            <ac:spMk id="4" creationId="{AF8FECE3-BFAF-184C-9845-D038BF8CCFD0}"/>
          </ac:spMkLst>
        </pc:spChg>
        <pc:spChg chg="add mod ord">
          <ac:chgData name="Borgersen, Arne" userId="5b7421b7-34ee-4bb7-9d9e-27d5cfa49d23" providerId="ADAL" clId="{DEFC2652-4C0A-CA47-BACE-20610F40FB9A}" dt="2020-12-16T09:42:32.716" v="1470" actId="790"/>
          <ac:spMkLst>
            <pc:docMk/>
            <pc:sldMk cId="1200643738" sldId="265"/>
            <ac:spMk id="5" creationId="{65DC75E4-3269-B54C-A6DE-60AFB65C8393}"/>
          </ac:spMkLst>
        </pc:spChg>
        <pc:spChg chg="add del mod ord">
          <ac:chgData name="Borgersen, Arne" userId="5b7421b7-34ee-4bb7-9d9e-27d5cfa49d23" providerId="ADAL" clId="{DEFC2652-4C0A-CA47-BACE-20610F40FB9A}" dt="2020-12-11T12:57:32.517" v="354"/>
          <ac:spMkLst>
            <pc:docMk/>
            <pc:sldMk cId="1200643738" sldId="265"/>
            <ac:spMk id="6" creationId="{3F665DD5-93F9-C545-9264-AC98720CB163}"/>
          </ac:spMkLst>
        </pc:spChg>
        <pc:spChg chg="add del mod">
          <ac:chgData name="Borgersen, Arne" userId="5b7421b7-34ee-4bb7-9d9e-27d5cfa49d23" providerId="ADAL" clId="{DEFC2652-4C0A-CA47-BACE-20610F40FB9A}" dt="2020-12-11T12:57:24.401" v="353" actId="478"/>
          <ac:spMkLst>
            <pc:docMk/>
            <pc:sldMk cId="1200643738" sldId="265"/>
            <ac:spMk id="7" creationId="{C587DEE9-60FB-614B-A2D2-A69469D6ECC4}"/>
          </ac:spMkLst>
        </pc:spChg>
        <pc:spChg chg="add del mod">
          <ac:chgData name="Borgersen, Arne" userId="5b7421b7-34ee-4bb7-9d9e-27d5cfa49d23" providerId="ADAL" clId="{DEFC2652-4C0A-CA47-BACE-20610F40FB9A}" dt="2020-12-15T10:23:02.883" v="397" actId="931"/>
          <ac:spMkLst>
            <pc:docMk/>
            <pc:sldMk cId="1200643738" sldId="265"/>
            <ac:spMk id="7" creationId="{F221A4A1-C45D-3D4C-89A2-925C436AA00F}"/>
          </ac:spMkLst>
        </pc:spChg>
        <pc:spChg chg="add del mod">
          <ac:chgData name="Borgersen, Arne" userId="5b7421b7-34ee-4bb7-9d9e-27d5cfa49d23" providerId="ADAL" clId="{DEFC2652-4C0A-CA47-BACE-20610F40FB9A}" dt="2020-12-15T10:22:58.128" v="396" actId="478"/>
          <ac:spMkLst>
            <pc:docMk/>
            <pc:sldMk cId="1200643738" sldId="265"/>
            <ac:spMk id="9" creationId="{AADC44A0-4A26-2A49-84EB-CA321BB3F241}"/>
          </ac:spMkLst>
        </pc:spChg>
        <pc:spChg chg="add del mod">
          <ac:chgData name="Borgersen, Arne" userId="5b7421b7-34ee-4bb7-9d9e-27d5cfa49d23" providerId="ADAL" clId="{DEFC2652-4C0A-CA47-BACE-20610F40FB9A}" dt="2020-12-15T10:24:13.145" v="405" actId="931"/>
          <ac:spMkLst>
            <pc:docMk/>
            <pc:sldMk cId="1200643738" sldId="265"/>
            <ac:spMk id="12" creationId="{4A475EB8-95F3-C14D-B002-2D6D1053A355}"/>
          </ac:spMkLst>
        </pc:spChg>
        <pc:spChg chg="add del mod">
          <ac:chgData name="Borgersen, Arne" userId="5b7421b7-34ee-4bb7-9d9e-27d5cfa49d23" providerId="ADAL" clId="{DEFC2652-4C0A-CA47-BACE-20610F40FB9A}" dt="2020-12-11T12:58:07.760" v="362"/>
          <ac:spMkLst>
            <pc:docMk/>
            <pc:sldMk cId="1200643738" sldId="265"/>
            <ac:spMk id="12" creationId="{DC5FE1A7-2960-D34B-B622-A1E86F97CB3A}"/>
          </ac:spMkLst>
        </pc:spChg>
        <pc:spChg chg="add del mod">
          <ac:chgData name="Borgersen, Arne" userId="5b7421b7-34ee-4bb7-9d9e-27d5cfa49d23" providerId="ADAL" clId="{DEFC2652-4C0A-CA47-BACE-20610F40FB9A}" dt="2020-12-11T12:59:52.631" v="389"/>
          <ac:spMkLst>
            <pc:docMk/>
            <pc:sldMk cId="1200643738" sldId="265"/>
            <ac:spMk id="15" creationId="{4BAC0A13-7D19-7146-ADBE-C967C6647740}"/>
          </ac:spMkLst>
        </pc:spChg>
        <pc:spChg chg="add mod">
          <ac:chgData name="Borgersen, Arne" userId="5b7421b7-34ee-4bb7-9d9e-27d5cfa49d23" providerId="ADAL" clId="{DEFC2652-4C0A-CA47-BACE-20610F40FB9A}" dt="2020-12-15T10:48:59.543" v="459" actId="108"/>
          <ac:spMkLst>
            <pc:docMk/>
            <pc:sldMk cId="1200643738" sldId="265"/>
            <ac:spMk id="16" creationId="{D940F4EA-A7C9-094E-BC4B-23D983DE59CB}"/>
          </ac:spMkLst>
        </pc:spChg>
        <pc:picChg chg="add del mod">
          <ac:chgData name="Borgersen, Arne" userId="5b7421b7-34ee-4bb7-9d9e-27d5cfa49d23" providerId="ADAL" clId="{DEFC2652-4C0A-CA47-BACE-20610F40FB9A}" dt="2020-12-16T10:07:08.468" v="1786" actId="478"/>
          <ac:picMkLst>
            <pc:docMk/>
            <pc:sldMk cId="1200643738" sldId="265"/>
            <ac:picMk id="6" creationId="{B246B0FD-54D9-4343-B5FA-E2AEAE1FC9D9}"/>
          </ac:picMkLst>
        </pc:picChg>
        <pc:picChg chg="add del mod">
          <ac:chgData name="Borgersen, Arne" userId="5b7421b7-34ee-4bb7-9d9e-27d5cfa49d23" providerId="ADAL" clId="{DEFC2652-4C0A-CA47-BACE-20610F40FB9A}" dt="2020-12-11T12:57:35.268" v="355" actId="478"/>
          <ac:picMkLst>
            <pc:docMk/>
            <pc:sldMk cId="1200643738" sldId="265"/>
            <ac:picMk id="8" creationId="{BFF93BDD-0AEE-8845-A91A-6BFAD733CCDE}"/>
          </ac:picMkLst>
        </pc:picChg>
        <pc:picChg chg="add del mod modCrop">
          <ac:chgData name="Borgersen, Arne" userId="5b7421b7-34ee-4bb7-9d9e-27d5cfa49d23" providerId="ADAL" clId="{DEFC2652-4C0A-CA47-BACE-20610F40FB9A}" dt="2020-12-15T10:23:48.387" v="404" actId="478"/>
          <ac:picMkLst>
            <pc:docMk/>
            <pc:sldMk cId="1200643738" sldId="265"/>
            <ac:picMk id="10" creationId="{0CE8F650-639A-A143-85F2-94E51B5B5B63}"/>
          </ac:picMkLst>
        </pc:picChg>
        <pc:picChg chg="add del mod">
          <ac:chgData name="Borgersen, Arne" userId="5b7421b7-34ee-4bb7-9d9e-27d5cfa49d23" providerId="ADAL" clId="{DEFC2652-4C0A-CA47-BACE-20610F40FB9A}" dt="2020-12-11T12:58:01.249" v="361" actId="478"/>
          <ac:picMkLst>
            <pc:docMk/>
            <pc:sldMk cId="1200643738" sldId="265"/>
            <ac:picMk id="10" creationId="{DF1B8658-2A9D-CD4F-AE35-E4AD145B0012}"/>
          </ac:picMkLst>
        </pc:picChg>
        <pc:picChg chg="add del mod ord modCrop">
          <ac:chgData name="Borgersen, Arne" userId="5b7421b7-34ee-4bb7-9d9e-27d5cfa49d23" providerId="ADAL" clId="{DEFC2652-4C0A-CA47-BACE-20610F40FB9A}" dt="2020-12-11T12:59:31.778" v="386" actId="478"/>
          <ac:picMkLst>
            <pc:docMk/>
            <pc:sldMk cId="1200643738" sldId="265"/>
            <ac:picMk id="13" creationId="{D59AF95A-9468-254F-A3B7-E4A8BECB8347}"/>
          </ac:picMkLst>
        </pc:picChg>
        <pc:picChg chg="add mod ord modCrop">
          <ac:chgData name="Borgersen, Arne" userId="5b7421b7-34ee-4bb7-9d9e-27d5cfa49d23" providerId="ADAL" clId="{DEFC2652-4C0A-CA47-BACE-20610F40FB9A}" dt="2020-12-16T10:07:06.057" v="1785" actId="1076"/>
          <ac:picMkLst>
            <pc:docMk/>
            <pc:sldMk cId="1200643738" sldId="265"/>
            <ac:picMk id="14" creationId="{F4EC49CC-0B65-0347-AF2D-DC626B3BDC6E}"/>
          </ac:picMkLst>
        </pc:picChg>
        <pc:picChg chg="add del mod">
          <ac:chgData name="Borgersen, Arne" userId="5b7421b7-34ee-4bb7-9d9e-27d5cfa49d23" providerId="ADAL" clId="{DEFC2652-4C0A-CA47-BACE-20610F40FB9A}" dt="2020-12-11T12:59:39.026" v="388"/>
          <ac:picMkLst>
            <pc:docMk/>
            <pc:sldMk cId="1200643738" sldId="265"/>
            <ac:picMk id="16" creationId="{E35C3486-1D16-D743-B301-B9FE8ADE2858}"/>
          </ac:picMkLst>
        </pc:picChg>
        <pc:picChg chg="add del mod ord modCrop">
          <ac:chgData name="Borgersen, Arne" userId="5b7421b7-34ee-4bb7-9d9e-27d5cfa49d23" providerId="ADAL" clId="{DEFC2652-4C0A-CA47-BACE-20610F40FB9A}" dt="2020-12-15T10:22:58.128" v="396" actId="478"/>
          <ac:picMkLst>
            <pc:docMk/>
            <pc:sldMk cId="1200643738" sldId="265"/>
            <ac:picMk id="17" creationId="{42544918-9D80-634B-A9E4-53BDA853C429}"/>
          </ac:picMkLst>
        </pc:picChg>
      </pc:sldChg>
      <pc:sldChg chg="addSp delSp modSp new mod modClrScheme chgLayout">
        <pc:chgData name="Borgersen, Arne" userId="5b7421b7-34ee-4bb7-9d9e-27d5cfa49d23" providerId="ADAL" clId="{DEFC2652-4C0A-CA47-BACE-20610F40FB9A}" dt="2020-12-16T10:06:56.410" v="1783" actId="1076"/>
        <pc:sldMkLst>
          <pc:docMk/>
          <pc:sldMk cId="2150491519" sldId="266"/>
        </pc:sldMkLst>
        <pc:spChg chg="del">
          <ac:chgData name="Borgersen, Arne" userId="5b7421b7-34ee-4bb7-9d9e-27d5cfa49d23" providerId="ADAL" clId="{DEFC2652-4C0A-CA47-BACE-20610F40FB9A}" dt="2020-12-15T10:46:45.697" v="423"/>
          <ac:spMkLst>
            <pc:docMk/>
            <pc:sldMk cId="2150491519" sldId="266"/>
            <ac:spMk id="2" creationId="{ACA7D5C6-CBB8-3047-80F2-FDD42F861436}"/>
          </ac:spMkLst>
        </pc:spChg>
        <pc:spChg chg="add del mod">
          <ac:chgData name="Borgersen, Arne" userId="5b7421b7-34ee-4bb7-9d9e-27d5cfa49d23" providerId="ADAL" clId="{DEFC2652-4C0A-CA47-BACE-20610F40FB9A}" dt="2020-12-16T10:06:21.311" v="1775" actId="478"/>
          <ac:spMkLst>
            <pc:docMk/>
            <pc:sldMk cId="2150491519" sldId="266"/>
            <ac:spMk id="3" creationId="{598DE499-562C-954C-A61C-08E38CF2A851}"/>
          </ac:spMkLst>
        </pc:spChg>
        <pc:spChg chg="del">
          <ac:chgData name="Borgersen, Arne" userId="5b7421b7-34ee-4bb7-9d9e-27d5cfa49d23" providerId="ADAL" clId="{DEFC2652-4C0A-CA47-BACE-20610F40FB9A}" dt="2020-12-15T10:46:52.417" v="427"/>
          <ac:spMkLst>
            <pc:docMk/>
            <pc:sldMk cId="2150491519" sldId="266"/>
            <ac:spMk id="3" creationId="{D846D52A-D2A3-1E43-97F9-A49FD776D27C}"/>
          </ac:spMkLst>
        </pc:spChg>
        <pc:spChg chg="mod ord">
          <ac:chgData name="Borgersen, Arne" userId="5b7421b7-34ee-4bb7-9d9e-27d5cfa49d23" providerId="ADAL" clId="{DEFC2652-4C0A-CA47-BACE-20610F40FB9A}" dt="2020-12-16T09:42:32.716" v="1470" actId="790"/>
          <ac:spMkLst>
            <pc:docMk/>
            <pc:sldMk cId="2150491519" sldId="266"/>
            <ac:spMk id="4" creationId="{C1569102-06F9-6649-ADD9-6A44964DDEFB}"/>
          </ac:spMkLst>
        </pc:spChg>
        <pc:spChg chg="add del mod">
          <ac:chgData name="Borgersen, Arne" userId="5b7421b7-34ee-4bb7-9d9e-27d5cfa49d23" providerId="ADAL" clId="{DEFC2652-4C0A-CA47-BACE-20610F40FB9A}" dt="2020-12-15T10:46:58.577" v="428" actId="26606"/>
          <ac:spMkLst>
            <pc:docMk/>
            <pc:sldMk cId="2150491519" sldId="266"/>
            <ac:spMk id="7" creationId="{DA805516-6967-DE46-80F5-C66737F669BB}"/>
          </ac:spMkLst>
        </pc:spChg>
        <pc:spChg chg="add del mod">
          <ac:chgData name="Borgersen, Arne" userId="5b7421b7-34ee-4bb7-9d9e-27d5cfa49d23" providerId="ADAL" clId="{DEFC2652-4C0A-CA47-BACE-20610F40FB9A}" dt="2020-12-16T10:06:25.518" v="1777" actId="478"/>
          <ac:spMkLst>
            <pc:docMk/>
            <pc:sldMk cId="2150491519" sldId="266"/>
            <ac:spMk id="9" creationId="{50C1CA0C-AF3C-384A-8467-6511268CC712}"/>
          </ac:spMkLst>
        </pc:spChg>
        <pc:spChg chg="add del mod">
          <ac:chgData name="Borgersen, Arne" userId="5b7421b7-34ee-4bb7-9d9e-27d5cfa49d23" providerId="ADAL" clId="{DEFC2652-4C0A-CA47-BACE-20610F40FB9A}" dt="2020-12-15T10:49:38.836" v="470" actId="478"/>
          <ac:spMkLst>
            <pc:docMk/>
            <pc:sldMk cId="2150491519" sldId="266"/>
            <ac:spMk id="10" creationId="{DB7C5D2E-7E7C-C840-90C3-51A971809526}"/>
          </ac:spMkLst>
        </pc:spChg>
        <pc:spChg chg="add del mod">
          <ac:chgData name="Borgersen, Arne" userId="5b7421b7-34ee-4bb7-9d9e-27d5cfa49d23" providerId="ADAL" clId="{DEFC2652-4C0A-CA47-BACE-20610F40FB9A}" dt="2020-12-16T10:06:37.868" v="1779" actId="478"/>
          <ac:spMkLst>
            <pc:docMk/>
            <pc:sldMk cId="2150491519" sldId="266"/>
            <ac:spMk id="11" creationId="{E2790CEF-C9E2-5345-88B6-7C8B755A669C}"/>
          </ac:spMkLst>
        </pc:spChg>
        <pc:spChg chg="add del mod">
          <ac:chgData name="Borgersen, Arne" userId="5b7421b7-34ee-4bb7-9d9e-27d5cfa49d23" providerId="ADAL" clId="{DEFC2652-4C0A-CA47-BACE-20610F40FB9A}" dt="2020-12-15T10:48:49.312" v="457" actId="478"/>
          <ac:spMkLst>
            <pc:docMk/>
            <pc:sldMk cId="2150491519" sldId="266"/>
            <ac:spMk id="11" creationId="{FD510BAA-6F2D-F649-BCA9-74927391A73B}"/>
          </ac:spMkLst>
        </pc:spChg>
        <pc:spChg chg="add del mod">
          <ac:chgData name="Borgersen, Arne" userId="5b7421b7-34ee-4bb7-9d9e-27d5cfa49d23" providerId="ADAL" clId="{DEFC2652-4C0A-CA47-BACE-20610F40FB9A}" dt="2020-12-15T10:49:17.820" v="463"/>
          <ac:spMkLst>
            <pc:docMk/>
            <pc:sldMk cId="2150491519" sldId="266"/>
            <ac:spMk id="12" creationId="{E74C640D-7B09-AC41-9D63-B6531F9F0A33}"/>
          </ac:spMkLst>
        </pc:spChg>
        <pc:spChg chg="add mod ord">
          <ac:chgData name="Borgersen, Arne" userId="5b7421b7-34ee-4bb7-9d9e-27d5cfa49d23" providerId="ADAL" clId="{DEFC2652-4C0A-CA47-BACE-20610F40FB9A}" dt="2020-12-16T09:42:32.716" v="1470" actId="790"/>
          <ac:spMkLst>
            <pc:docMk/>
            <pc:sldMk cId="2150491519" sldId="266"/>
            <ac:spMk id="13" creationId="{902AAA3E-C270-4151-9A81-C20DCBD12263}"/>
          </ac:spMkLst>
        </pc:spChg>
        <pc:spChg chg="add mod">
          <ac:chgData name="Borgersen, Arne" userId="5b7421b7-34ee-4bb7-9d9e-27d5cfa49d23" providerId="ADAL" clId="{DEFC2652-4C0A-CA47-BACE-20610F40FB9A}" dt="2020-12-15T10:49:43.067" v="471" actId="1076"/>
          <ac:spMkLst>
            <pc:docMk/>
            <pc:sldMk cId="2150491519" sldId="266"/>
            <ac:spMk id="14" creationId="{5B6BAFD7-70AD-B043-8E68-4A226CC2E2B2}"/>
          </ac:spMkLst>
        </pc:spChg>
        <pc:picChg chg="add del mod">
          <ac:chgData name="Borgersen, Arne" userId="5b7421b7-34ee-4bb7-9d9e-27d5cfa49d23" providerId="ADAL" clId="{DEFC2652-4C0A-CA47-BACE-20610F40FB9A}" dt="2020-12-15T10:46:50.271" v="426" actId="21"/>
          <ac:picMkLst>
            <pc:docMk/>
            <pc:sldMk cId="2150491519" sldId="266"/>
            <ac:picMk id="5" creationId="{F7B26731-C2BD-BE4E-88D7-6F0D474C9284}"/>
          </ac:picMkLst>
        </pc:picChg>
        <pc:picChg chg="add del mod">
          <ac:chgData name="Borgersen, Arne" userId="5b7421b7-34ee-4bb7-9d9e-27d5cfa49d23" providerId="ADAL" clId="{DEFC2652-4C0A-CA47-BACE-20610F40FB9A}" dt="2020-12-16T10:05:34.910" v="1767" actId="478"/>
          <ac:picMkLst>
            <pc:docMk/>
            <pc:sldMk cId="2150491519" sldId="266"/>
            <ac:picMk id="6" creationId="{2F24A1F0-192A-DB48-A3A6-56FFD93E58C7}"/>
          </ac:picMkLst>
        </pc:picChg>
        <pc:picChg chg="add del mod">
          <ac:chgData name="Borgersen, Arne" userId="5b7421b7-34ee-4bb7-9d9e-27d5cfa49d23" providerId="ADAL" clId="{DEFC2652-4C0A-CA47-BACE-20610F40FB9A}" dt="2020-12-16T10:06:51.958" v="1782" actId="478"/>
          <ac:picMkLst>
            <pc:docMk/>
            <pc:sldMk cId="2150491519" sldId="266"/>
            <ac:picMk id="7" creationId="{7783FA93-B07F-ED43-8D4E-1950095C3267}"/>
          </ac:picMkLst>
        </pc:picChg>
        <pc:picChg chg="add del mod modCrop">
          <ac:chgData name="Borgersen, Arne" userId="5b7421b7-34ee-4bb7-9d9e-27d5cfa49d23" providerId="ADAL" clId="{DEFC2652-4C0A-CA47-BACE-20610F40FB9A}" dt="2020-12-16T10:06:56.410" v="1783" actId="1076"/>
          <ac:picMkLst>
            <pc:docMk/>
            <pc:sldMk cId="2150491519" sldId="266"/>
            <ac:picMk id="8" creationId="{54462C3A-4B63-F345-A51C-F8AB59425445}"/>
          </ac:picMkLst>
        </pc:picChg>
      </pc:sldChg>
      <pc:sldChg chg="addSp delSp modSp new mod chgLayout">
        <pc:chgData name="Borgersen, Arne" userId="5b7421b7-34ee-4bb7-9d9e-27d5cfa49d23" providerId="ADAL" clId="{DEFC2652-4C0A-CA47-BACE-20610F40FB9A}" dt="2020-12-16T09:42:32.716" v="1470" actId="790"/>
        <pc:sldMkLst>
          <pc:docMk/>
          <pc:sldMk cId="3209438617" sldId="267"/>
        </pc:sldMkLst>
        <pc:spChg chg="del">
          <ac:chgData name="Borgersen, Arne" userId="5b7421b7-34ee-4bb7-9d9e-27d5cfa49d23" providerId="ADAL" clId="{DEFC2652-4C0A-CA47-BACE-20610F40FB9A}" dt="2020-12-15T10:49:54.828" v="472" actId="700"/>
          <ac:spMkLst>
            <pc:docMk/>
            <pc:sldMk cId="3209438617" sldId="267"/>
            <ac:spMk id="2" creationId="{73E0B0B0-1AD6-8649-8589-B38E20B63083}"/>
          </ac:spMkLst>
        </pc:spChg>
        <pc:spChg chg="del">
          <ac:chgData name="Borgersen, Arne" userId="5b7421b7-34ee-4bb7-9d9e-27d5cfa49d23" providerId="ADAL" clId="{DEFC2652-4C0A-CA47-BACE-20610F40FB9A}" dt="2020-12-15T10:49:54.828" v="472" actId="700"/>
          <ac:spMkLst>
            <pc:docMk/>
            <pc:sldMk cId="3209438617" sldId="267"/>
            <ac:spMk id="3" creationId="{8724AB4E-45ED-1440-9AF1-CBC059BE4A67}"/>
          </ac:spMkLst>
        </pc:spChg>
        <pc:spChg chg="del">
          <ac:chgData name="Borgersen, Arne" userId="5b7421b7-34ee-4bb7-9d9e-27d5cfa49d23" providerId="ADAL" clId="{DEFC2652-4C0A-CA47-BACE-20610F40FB9A}" dt="2020-12-15T10:49:54.828" v="472" actId="700"/>
          <ac:spMkLst>
            <pc:docMk/>
            <pc:sldMk cId="3209438617" sldId="267"/>
            <ac:spMk id="4" creationId="{1B339F50-3DC7-A54E-8792-B43AB0FF1E6D}"/>
          </ac:spMkLst>
        </pc:spChg>
        <pc:spChg chg="add mod ord">
          <ac:chgData name="Borgersen, Arne" userId="5b7421b7-34ee-4bb7-9d9e-27d5cfa49d23" providerId="ADAL" clId="{DEFC2652-4C0A-CA47-BACE-20610F40FB9A}" dt="2020-12-16T09:42:32.716" v="1470" actId="790"/>
          <ac:spMkLst>
            <pc:docMk/>
            <pc:sldMk cId="3209438617" sldId="267"/>
            <ac:spMk id="5" creationId="{250A9662-B78F-3C42-B68B-BF9094B089E0}"/>
          </ac:spMkLst>
        </pc:spChg>
        <pc:spChg chg="add mod ord">
          <ac:chgData name="Borgersen, Arne" userId="5b7421b7-34ee-4bb7-9d9e-27d5cfa49d23" providerId="ADAL" clId="{DEFC2652-4C0A-CA47-BACE-20610F40FB9A}" dt="2020-12-16T09:42:32.716" v="1470" actId="790"/>
          <ac:spMkLst>
            <pc:docMk/>
            <pc:sldMk cId="3209438617" sldId="267"/>
            <ac:spMk id="6" creationId="{A282A213-7FB4-C547-906D-0964F8F27C7C}"/>
          </ac:spMkLst>
        </pc:spChg>
        <pc:spChg chg="add del mod ord">
          <ac:chgData name="Borgersen, Arne" userId="5b7421b7-34ee-4bb7-9d9e-27d5cfa49d23" providerId="ADAL" clId="{DEFC2652-4C0A-CA47-BACE-20610F40FB9A}" dt="2020-12-15T10:51:04.716" v="498" actId="478"/>
          <ac:spMkLst>
            <pc:docMk/>
            <pc:sldMk cId="3209438617" sldId="267"/>
            <ac:spMk id="7" creationId="{1079D6F9-2BCA-DA44-A618-33BC739AE000}"/>
          </ac:spMkLst>
        </pc:spChg>
        <pc:spChg chg="add mod">
          <ac:chgData name="Borgersen, Arne" userId="5b7421b7-34ee-4bb7-9d9e-27d5cfa49d23" providerId="ADAL" clId="{DEFC2652-4C0A-CA47-BACE-20610F40FB9A}" dt="2020-12-15T10:51:06.151" v="499"/>
          <ac:spMkLst>
            <pc:docMk/>
            <pc:sldMk cId="3209438617" sldId="267"/>
            <ac:spMk id="8" creationId="{40F1CDB7-2450-4D47-904E-D47CF5373B95}"/>
          </ac:spMkLst>
        </pc:spChg>
        <pc:spChg chg="add mod">
          <ac:chgData name="Borgersen, Arne" userId="5b7421b7-34ee-4bb7-9d9e-27d5cfa49d23" providerId="ADAL" clId="{DEFC2652-4C0A-CA47-BACE-20610F40FB9A}" dt="2020-12-15T10:51:38.492" v="503" actId="1076"/>
          <ac:spMkLst>
            <pc:docMk/>
            <pc:sldMk cId="3209438617" sldId="267"/>
            <ac:spMk id="9" creationId="{A2EAA18F-67D3-714F-AF0A-E05C744C7EB6}"/>
          </ac:spMkLst>
        </pc:spChg>
        <pc:graphicFrameChg chg="add mod">
          <ac:chgData name="Borgersen, Arne" userId="5b7421b7-34ee-4bb7-9d9e-27d5cfa49d23" providerId="ADAL" clId="{DEFC2652-4C0A-CA47-BACE-20610F40FB9A}" dt="2020-12-15T10:51:30.524" v="502" actId="1076"/>
          <ac:graphicFrameMkLst>
            <pc:docMk/>
            <pc:sldMk cId="3209438617" sldId="267"/>
            <ac:graphicFrameMk id="10" creationId="{0F0C8A19-0AEA-2540-A966-F286E8228501}"/>
          </ac:graphicFrameMkLst>
        </pc:graphicFrameChg>
      </pc:sldChg>
      <pc:sldChg chg="addSp delSp modSp new mod">
        <pc:chgData name="Borgersen, Arne" userId="5b7421b7-34ee-4bb7-9d9e-27d5cfa49d23" providerId="ADAL" clId="{DEFC2652-4C0A-CA47-BACE-20610F40FB9A}" dt="2020-12-16T10:08:40.561" v="1800" actId="478"/>
        <pc:sldMkLst>
          <pc:docMk/>
          <pc:sldMk cId="1529624563" sldId="268"/>
        </pc:sldMkLst>
        <pc:spChg chg="mod">
          <ac:chgData name="Borgersen, Arne" userId="5b7421b7-34ee-4bb7-9d9e-27d5cfa49d23" providerId="ADAL" clId="{DEFC2652-4C0A-CA47-BACE-20610F40FB9A}" dt="2020-12-16T09:42:32.716" v="1470" actId="790"/>
          <ac:spMkLst>
            <pc:docMk/>
            <pc:sldMk cId="1529624563" sldId="268"/>
            <ac:spMk id="2" creationId="{B840D42E-9090-B946-BB30-39F111CA2DC2}"/>
          </ac:spMkLst>
        </pc:spChg>
        <pc:spChg chg="mod">
          <ac:chgData name="Borgersen, Arne" userId="5b7421b7-34ee-4bb7-9d9e-27d5cfa49d23" providerId="ADAL" clId="{DEFC2652-4C0A-CA47-BACE-20610F40FB9A}" dt="2020-12-16T09:42:32.716" v="1470" actId="790"/>
          <ac:spMkLst>
            <pc:docMk/>
            <pc:sldMk cId="1529624563" sldId="268"/>
            <ac:spMk id="3" creationId="{50D07FEF-3C7D-0947-8A9D-EDA946494B03}"/>
          </ac:spMkLst>
        </pc:spChg>
        <pc:spChg chg="del mod">
          <ac:chgData name="Borgersen, Arne" userId="5b7421b7-34ee-4bb7-9d9e-27d5cfa49d23" providerId="ADAL" clId="{DEFC2652-4C0A-CA47-BACE-20610F40FB9A}" dt="2020-12-15T10:52:17.987" v="514"/>
          <ac:spMkLst>
            <pc:docMk/>
            <pc:sldMk cId="1529624563" sldId="268"/>
            <ac:spMk id="4" creationId="{B5BD08E4-3E49-5140-B5B1-AAFF6BA78461}"/>
          </ac:spMkLst>
        </pc:spChg>
        <pc:spChg chg="add mod">
          <ac:chgData name="Borgersen, Arne" userId="5b7421b7-34ee-4bb7-9d9e-27d5cfa49d23" providerId="ADAL" clId="{DEFC2652-4C0A-CA47-BACE-20610F40FB9A}" dt="2020-12-15T10:54:57.415" v="534" actId="20577"/>
          <ac:spMkLst>
            <pc:docMk/>
            <pc:sldMk cId="1529624563" sldId="268"/>
            <ac:spMk id="6" creationId="{87337F77-8394-424C-BE48-2CF0431D683A}"/>
          </ac:spMkLst>
        </pc:spChg>
        <pc:spChg chg="add del mod">
          <ac:chgData name="Borgersen, Arne" userId="5b7421b7-34ee-4bb7-9d9e-27d5cfa49d23" providerId="ADAL" clId="{DEFC2652-4C0A-CA47-BACE-20610F40FB9A}" dt="2020-12-15T10:56:15.902" v="551" actId="478"/>
          <ac:spMkLst>
            <pc:docMk/>
            <pc:sldMk cId="1529624563" sldId="268"/>
            <ac:spMk id="8" creationId="{2204687E-1319-354A-8A27-A5276C2ECFBB}"/>
          </ac:spMkLst>
        </pc:spChg>
        <pc:spChg chg="add del mod">
          <ac:chgData name="Borgersen, Arne" userId="5b7421b7-34ee-4bb7-9d9e-27d5cfa49d23" providerId="ADAL" clId="{DEFC2652-4C0A-CA47-BACE-20610F40FB9A}" dt="2020-12-15T10:56:11.331" v="548" actId="478"/>
          <ac:spMkLst>
            <pc:docMk/>
            <pc:sldMk cId="1529624563" sldId="268"/>
            <ac:spMk id="9" creationId="{04DA8412-9547-464B-B975-5CC844739D2C}"/>
          </ac:spMkLst>
        </pc:spChg>
        <pc:spChg chg="add mod">
          <ac:chgData name="Borgersen, Arne" userId="5b7421b7-34ee-4bb7-9d9e-27d5cfa49d23" providerId="ADAL" clId="{DEFC2652-4C0A-CA47-BACE-20610F40FB9A}" dt="2020-12-15T10:56:37.066" v="555" actId="1076"/>
          <ac:spMkLst>
            <pc:docMk/>
            <pc:sldMk cId="1529624563" sldId="268"/>
            <ac:spMk id="11" creationId="{3406733C-048A-3940-A620-4F774ACFFDB0}"/>
          </ac:spMkLst>
        </pc:spChg>
        <pc:spChg chg="add mod">
          <ac:chgData name="Borgersen, Arne" userId="5b7421b7-34ee-4bb7-9d9e-27d5cfa49d23" providerId="ADAL" clId="{DEFC2652-4C0A-CA47-BACE-20610F40FB9A}" dt="2020-12-15T10:56:33.140" v="554" actId="1076"/>
          <ac:spMkLst>
            <pc:docMk/>
            <pc:sldMk cId="1529624563" sldId="268"/>
            <ac:spMk id="12" creationId="{85C0778A-5ECB-F549-B098-D372E737F9AF}"/>
          </ac:spMkLst>
        </pc:spChg>
        <pc:graphicFrameChg chg="add del mod">
          <ac:chgData name="Borgersen, Arne" userId="5b7421b7-34ee-4bb7-9d9e-27d5cfa49d23" providerId="ADAL" clId="{DEFC2652-4C0A-CA47-BACE-20610F40FB9A}" dt="2020-12-15T10:56:13.230" v="549" actId="478"/>
          <ac:graphicFrameMkLst>
            <pc:docMk/>
            <pc:sldMk cId="1529624563" sldId="268"/>
            <ac:graphicFrameMk id="7" creationId="{32E9B875-6B84-AE46-A70D-13C95AFA1643}"/>
          </ac:graphicFrameMkLst>
        </pc:graphicFrameChg>
        <pc:graphicFrameChg chg="add mod">
          <ac:chgData name="Borgersen, Arne" userId="5b7421b7-34ee-4bb7-9d9e-27d5cfa49d23" providerId="ADAL" clId="{DEFC2652-4C0A-CA47-BACE-20610F40FB9A}" dt="2020-12-15T10:56:33.140" v="554" actId="1076"/>
          <ac:graphicFrameMkLst>
            <pc:docMk/>
            <pc:sldMk cId="1529624563" sldId="268"/>
            <ac:graphicFrameMk id="10" creationId="{6AE52D30-DB5C-FD41-9C1E-5F91C87533BA}"/>
          </ac:graphicFrameMkLst>
        </pc:graphicFrameChg>
        <pc:picChg chg="add mod">
          <ac:chgData name="Borgersen, Arne" userId="5b7421b7-34ee-4bb7-9d9e-27d5cfa49d23" providerId="ADAL" clId="{DEFC2652-4C0A-CA47-BACE-20610F40FB9A}" dt="2020-12-16T10:08:38.651" v="1799" actId="1076"/>
          <ac:picMkLst>
            <pc:docMk/>
            <pc:sldMk cId="1529624563" sldId="268"/>
            <ac:picMk id="5" creationId="{797EAA9A-6823-0E49-807B-67E20228D425}"/>
          </ac:picMkLst>
        </pc:picChg>
        <pc:picChg chg="add del mod">
          <ac:chgData name="Borgersen, Arne" userId="5b7421b7-34ee-4bb7-9d9e-27d5cfa49d23" providerId="ADAL" clId="{DEFC2652-4C0A-CA47-BACE-20610F40FB9A}" dt="2020-12-16T10:05:56.268" v="1770" actId="478"/>
          <ac:picMkLst>
            <pc:docMk/>
            <pc:sldMk cId="1529624563" sldId="268"/>
            <ac:picMk id="9" creationId="{6F5B1C87-D196-8C41-9623-4A4989BF828F}"/>
          </ac:picMkLst>
        </pc:picChg>
        <pc:picChg chg="add del mod">
          <ac:chgData name="Borgersen, Arne" userId="5b7421b7-34ee-4bb7-9d9e-27d5cfa49d23" providerId="ADAL" clId="{DEFC2652-4C0A-CA47-BACE-20610F40FB9A}" dt="2020-12-16T10:07:36.283" v="1790" actId="478"/>
          <ac:picMkLst>
            <pc:docMk/>
            <pc:sldMk cId="1529624563" sldId="268"/>
            <ac:picMk id="13" creationId="{0D68CA5B-E4D1-8D42-B089-8F8FB4F34CA8}"/>
          </ac:picMkLst>
        </pc:picChg>
        <pc:picChg chg="add del mod">
          <ac:chgData name="Borgersen, Arne" userId="5b7421b7-34ee-4bb7-9d9e-27d5cfa49d23" providerId="ADAL" clId="{DEFC2652-4C0A-CA47-BACE-20610F40FB9A}" dt="2020-12-16T10:08:40.561" v="1800" actId="478"/>
          <ac:picMkLst>
            <pc:docMk/>
            <pc:sldMk cId="1529624563" sldId="268"/>
            <ac:picMk id="14" creationId="{A8D06F3F-5648-1242-8B8A-566A9FE8C256}"/>
          </ac:picMkLst>
        </pc:picChg>
      </pc:sldChg>
      <pc:sldChg chg="addSp delSp modSp new mod">
        <pc:chgData name="Borgersen, Arne" userId="5b7421b7-34ee-4bb7-9d9e-27d5cfa49d23" providerId="ADAL" clId="{DEFC2652-4C0A-CA47-BACE-20610F40FB9A}" dt="2020-12-16T09:42:32.716" v="1470" actId="790"/>
        <pc:sldMkLst>
          <pc:docMk/>
          <pc:sldMk cId="3771005246" sldId="269"/>
        </pc:sldMkLst>
        <pc:spChg chg="mod">
          <ac:chgData name="Borgersen, Arne" userId="5b7421b7-34ee-4bb7-9d9e-27d5cfa49d23" providerId="ADAL" clId="{DEFC2652-4C0A-CA47-BACE-20610F40FB9A}" dt="2020-12-16T09:42:32.716" v="1470" actId="790"/>
          <ac:spMkLst>
            <pc:docMk/>
            <pc:sldMk cId="3771005246" sldId="269"/>
            <ac:spMk id="2" creationId="{BC99BCBE-B12A-FA4E-BCA9-102DDA8D16EF}"/>
          </ac:spMkLst>
        </pc:spChg>
        <pc:spChg chg="mod">
          <ac:chgData name="Borgersen, Arne" userId="5b7421b7-34ee-4bb7-9d9e-27d5cfa49d23" providerId="ADAL" clId="{DEFC2652-4C0A-CA47-BACE-20610F40FB9A}" dt="2020-12-16T09:42:32.716" v="1470" actId="790"/>
          <ac:spMkLst>
            <pc:docMk/>
            <pc:sldMk cId="3771005246" sldId="269"/>
            <ac:spMk id="3" creationId="{91BC3C4B-001B-7040-A683-D79138179139}"/>
          </ac:spMkLst>
        </pc:spChg>
        <pc:spChg chg="del mod">
          <ac:chgData name="Borgersen, Arne" userId="5b7421b7-34ee-4bb7-9d9e-27d5cfa49d23" providerId="ADAL" clId="{DEFC2652-4C0A-CA47-BACE-20610F40FB9A}" dt="2020-12-15T10:57:28.070" v="569"/>
          <ac:spMkLst>
            <pc:docMk/>
            <pc:sldMk cId="3771005246" sldId="269"/>
            <ac:spMk id="4" creationId="{1E18A8D7-BF55-B249-87CB-4F770251BED4}"/>
          </ac:spMkLst>
        </pc:spChg>
        <pc:picChg chg="add mod">
          <ac:chgData name="Borgersen, Arne" userId="5b7421b7-34ee-4bb7-9d9e-27d5cfa49d23" providerId="ADAL" clId="{DEFC2652-4C0A-CA47-BACE-20610F40FB9A}" dt="2020-12-15T10:57:49.581" v="572" actId="26606"/>
          <ac:picMkLst>
            <pc:docMk/>
            <pc:sldMk cId="3771005246" sldId="269"/>
            <ac:picMk id="5" creationId="{151FCAF5-268A-0B48-959D-5D0C4F73E74E}"/>
          </ac:picMkLst>
        </pc:picChg>
      </pc:sldChg>
      <pc:sldChg chg="new del">
        <pc:chgData name="Borgersen, Arne" userId="5b7421b7-34ee-4bb7-9d9e-27d5cfa49d23" providerId="ADAL" clId="{DEFC2652-4C0A-CA47-BACE-20610F40FB9A}" dt="2020-12-11T12:41:41.515" v="143" actId="2696"/>
        <pc:sldMkLst>
          <pc:docMk/>
          <pc:sldMk cId="508046836" sldId="270"/>
        </pc:sldMkLst>
      </pc:sldChg>
      <pc:sldChg chg="new del">
        <pc:chgData name="Borgersen, Arne" userId="5b7421b7-34ee-4bb7-9d9e-27d5cfa49d23" providerId="ADAL" clId="{DEFC2652-4C0A-CA47-BACE-20610F40FB9A}" dt="2020-12-11T12:41:44.428" v="144" actId="2696"/>
        <pc:sldMkLst>
          <pc:docMk/>
          <pc:sldMk cId="1903119033" sldId="271"/>
        </pc:sldMkLst>
      </pc:sldChg>
      <pc:sldChg chg="addSp delSp modSp new mod modClrScheme chgLayout">
        <pc:chgData name="Borgersen, Arne" userId="5b7421b7-34ee-4bb7-9d9e-27d5cfa49d23" providerId="ADAL" clId="{DEFC2652-4C0A-CA47-BACE-20610F40FB9A}" dt="2020-12-16T09:42:32.716" v="1470" actId="790"/>
        <pc:sldMkLst>
          <pc:docMk/>
          <pc:sldMk cId="1906622432" sldId="272"/>
        </pc:sldMkLst>
        <pc:spChg chg="mod ord">
          <ac:chgData name="Borgersen, Arne" userId="5b7421b7-34ee-4bb7-9d9e-27d5cfa49d23" providerId="ADAL" clId="{DEFC2652-4C0A-CA47-BACE-20610F40FB9A}" dt="2020-12-16T09:42:32.716" v="1470" actId="790"/>
          <ac:spMkLst>
            <pc:docMk/>
            <pc:sldMk cId="1906622432" sldId="272"/>
            <ac:spMk id="2" creationId="{7756D860-CD37-3643-B609-89C87DCDE551}"/>
          </ac:spMkLst>
        </pc:spChg>
        <pc:spChg chg="del mod ord">
          <ac:chgData name="Borgersen, Arne" userId="5b7421b7-34ee-4bb7-9d9e-27d5cfa49d23" providerId="ADAL" clId="{DEFC2652-4C0A-CA47-BACE-20610F40FB9A}" dt="2020-12-15T12:08:28.208" v="577" actId="700"/>
          <ac:spMkLst>
            <pc:docMk/>
            <pc:sldMk cId="1906622432" sldId="272"/>
            <ac:spMk id="3" creationId="{E471649E-F3C0-314A-BDF1-2600572C0EAD}"/>
          </ac:spMkLst>
        </pc:spChg>
        <pc:spChg chg="add mod ord">
          <ac:chgData name="Borgersen, Arne" userId="5b7421b7-34ee-4bb7-9d9e-27d5cfa49d23" providerId="ADAL" clId="{DEFC2652-4C0A-CA47-BACE-20610F40FB9A}" dt="2020-12-16T09:42:32.716" v="1470" actId="790"/>
          <ac:spMkLst>
            <pc:docMk/>
            <pc:sldMk cId="1906622432" sldId="272"/>
            <ac:spMk id="4" creationId="{5E6C79C3-D951-414B-AEEB-B61DF9A59200}"/>
          </ac:spMkLst>
        </pc:spChg>
        <pc:spChg chg="add del mod ord">
          <ac:chgData name="Borgersen, Arne" userId="5b7421b7-34ee-4bb7-9d9e-27d5cfa49d23" providerId="ADAL" clId="{DEFC2652-4C0A-CA47-BACE-20610F40FB9A}" dt="2020-12-15T12:08:30.902" v="578" actId="478"/>
          <ac:spMkLst>
            <pc:docMk/>
            <pc:sldMk cId="1906622432" sldId="272"/>
            <ac:spMk id="5" creationId="{C77636D7-3DCE-3F4A-A1DC-B38829D3DDC8}"/>
          </ac:spMkLst>
        </pc:spChg>
        <pc:spChg chg="mod">
          <ac:chgData name="Borgersen, Arne" userId="5b7421b7-34ee-4bb7-9d9e-27d5cfa49d23" providerId="ADAL" clId="{DEFC2652-4C0A-CA47-BACE-20610F40FB9A}" dt="2020-12-15T12:08:32.382" v="579"/>
          <ac:spMkLst>
            <pc:docMk/>
            <pc:sldMk cId="1906622432" sldId="272"/>
            <ac:spMk id="8" creationId="{09222D14-C168-5D4C-9EE8-EF47D9640980}"/>
          </ac:spMkLst>
        </pc:spChg>
        <pc:spChg chg="mod">
          <ac:chgData name="Borgersen, Arne" userId="5b7421b7-34ee-4bb7-9d9e-27d5cfa49d23" providerId="ADAL" clId="{DEFC2652-4C0A-CA47-BACE-20610F40FB9A}" dt="2020-12-15T12:08:32.382" v="579"/>
          <ac:spMkLst>
            <pc:docMk/>
            <pc:sldMk cId="1906622432" sldId="272"/>
            <ac:spMk id="9" creationId="{564B2FB9-BA14-3E42-ABE2-3D5FF09A5014}"/>
          </ac:spMkLst>
        </pc:spChg>
        <pc:spChg chg="add del mod ord">
          <ac:chgData name="Borgersen, Arne" userId="5b7421b7-34ee-4bb7-9d9e-27d5cfa49d23" providerId="ADAL" clId="{DEFC2652-4C0A-CA47-BACE-20610F40FB9A}" dt="2020-12-15T12:10:02.959" v="612" actId="26606"/>
          <ac:spMkLst>
            <pc:docMk/>
            <pc:sldMk cId="1906622432" sldId="272"/>
            <ac:spMk id="10" creationId="{CBA827B1-ED45-C04C-A51F-74B18C538662}"/>
          </ac:spMkLst>
        </pc:spChg>
        <pc:spChg chg="add mod">
          <ac:chgData name="Borgersen, Arne" userId="5b7421b7-34ee-4bb7-9d9e-27d5cfa49d23" providerId="ADAL" clId="{DEFC2652-4C0A-CA47-BACE-20610F40FB9A}" dt="2020-12-15T12:13:12.574" v="630" actId="164"/>
          <ac:spMkLst>
            <pc:docMk/>
            <pc:sldMk cId="1906622432" sldId="272"/>
            <ac:spMk id="14" creationId="{EDE0616E-740E-8240-BC65-415142624A00}"/>
          </ac:spMkLst>
        </pc:spChg>
        <pc:spChg chg="add del mod">
          <ac:chgData name="Borgersen, Arne" userId="5b7421b7-34ee-4bb7-9d9e-27d5cfa49d23" providerId="ADAL" clId="{DEFC2652-4C0A-CA47-BACE-20610F40FB9A}" dt="2020-12-15T12:10:07.784" v="613" actId="478"/>
          <ac:spMkLst>
            <pc:docMk/>
            <pc:sldMk cId="1906622432" sldId="272"/>
            <ac:spMk id="15" creationId="{FBEC4DC4-E1D8-42EE-830C-BDED84614EA9}"/>
          </ac:spMkLst>
        </pc:spChg>
        <pc:spChg chg="add mod">
          <ac:chgData name="Borgersen, Arne" userId="5b7421b7-34ee-4bb7-9d9e-27d5cfa49d23" providerId="ADAL" clId="{DEFC2652-4C0A-CA47-BACE-20610F40FB9A}" dt="2020-12-15T12:13:12.574" v="630" actId="164"/>
          <ac:spMkLst>
            <pc:docMk/>
            <pc:sldMk cId="1906622432" sldId="272"/>
            <ac:spMk id="16" creationId="{A7AC822E-E7AD-CF4A-BC77-310CC5B2AE6F}"/>
          </ac:spMkLst>
        </pc:spChg>
        <pc:spChg chg="add mod">
          <ac:chgData name="Borgersen, Arne" userId="5b7421b7-34ee-4bb7-9d9e-27d5cfa49d23" providerId="ADAL" clId="{DEFC2652-4C0A-CA47-BACE-20610F40FB9A}" dt="2020-12-15T12:13:12.574" v="630" actId="164"/>
          <ac:spMkLst>
            <pc:docMk/>
            <pc:sldMk cId="1906622432" sldId="272"/>
            <ac:spMk id="17" creationId="{2BA70C08-50C0-5640-A64A-207E5744F103}"/>
          </ac:spMkLst>
        </pc:spChg>
        <pc:spChg chg="add mod">
          <ac:chgData name="Borgersen, Arne" userId="5b7421b7-34ee-4bb7-9d9e-27d5cfa49d23" providerId="ADAL" clId="{DEFC2652-4C0A-CA47-BACE-20610F40FB9A}" dt="2020-12-15T12:13:12.574" v="630" actId="164"/>
          <ac:spMkLst>
            <pc:docMk/>
            <pc:sldMk cId="1906622432" sldId="272"/>
            <ac:spMk id="18" creationId="{ABABA985-D6D4-184B-87D5-34302419C195}"/>
          </ac:spMkLst>
        </pc:spChg>
        <pc:spChg chg="add mod">
          <ac:chgData name="Borgersen, Arne" userId="5b7421b7-34ee-4bb7-9d9e-27d5cfa49d23" providerId="ADAL" clId="{DEFC2652-4C0A-CA47-BACE-20610F40FB9A}" dt="2020-12-15T12:13:12.574" v="630" actId="164"/>
          <ac:spMkLst>
            <pc:docMk/>
            <pc:sldMk cId="1906622432" sldId="272"/>
            <ac:spMk id="19" creationId="{4D3CA7FF-BA8C-794A-B8E5-6E4BDCA72B7C}"/>
          </ac:spMkLst>
        </pc:spChg>
        <pc:spChg chg="add mod">
          <ac:chgData name="Borgersen, Arne" userId="5b7421b7-34ee-4bb7-9d9e-27d5cfa49d23" providerId="ADAL" clId="{DEFC2652-4C0A-CA47-BACE-20610F40FB9A}" dt="2020-12-15T12:13:12.574" v="630" actId="164"/>
          <ac:spMkLst>
            <pc:docMk/>
            <pc:sldMk cId="1906622432" sldId="272"/>
            <ac:spMk id="20" creationId="{72C97BDB-A673-9340-B47D-B0959302D682}"/>
          </ac:spMkLst>
        </pc:spChg>
        <pc:spChg chg="add mod">
          <ac:chgData name="Borgersen, Arne" userId="5b7421b7-34ee-4bb7-9d9e-27d5cfa49d23" providerId="ADAL" clId="{DEFC2652-4C0A-CA47-BACE-20610F40FB9A}" dt="2020-12-15T12:13:12.574" v="630" actId="164"/>
          <ac:spMkLst>
            <pc:docMk/>
            <pc:sldMk cId="1906622432" sldId="272"/>
            <ac:spMk id="21" creationId="{EEAD5F47-D534-EB48-A770-8291408043E5}"/>
          </ac:spMkLst>
        </pc:spChg>
        <pc:spChg chg="add mod">
          <ac:chgData name="Borgersen, Arne" userId="5b7421b7-34ee-4bb7-9d9e-27d5cfa49d23" providerId="ADAL" clId="{DEFC2652-4C0A-CA47-BACE-20610F40FB9A}" dt="2020-12-15T12:13:12.574" v="630" actId="164"/>
          <ac:spMkLst>
            <pc:docMk/>
            <pc:sldMk cId="1906622432" sldId="272"/>
            <ac:spMk id="22" creationId="{6C23EBB9-F5F2-B944-A889-AE65EA1B91EF}"/>
          </ac:spMkLst>
        </pc:spChg>
        <pc:grpChg chg="add del mod">
          <ac:chgData name="Borgersen, Arne" userId="5b7421b7-34ee-4bb7-9d9e-27d5cfa49d23" providerId="ADAL" clId="{DEFC2652-4C0A-CA47-BACE-20610F40FB9A}" dt="2020-12-15T12:09:41.596" v="610" actId="478"/>
          <ac:grpSpMkLst>
            <pc:docMk/>
            <pc:sldMk cId="1906622432" sldId="272"/>
            <ac:grpSpMk id="6" creationId="{FBBB6BD2-1BC4-1848-BF56-D291A71D5F7E}"/>
          </ac:grpSpMkLst>
        </pc:grpChg>
        <pc:grpChg chg="add mod">
          <ac:chgData name="Borgersen, Arne" userId="5b7421b7-34ee-4bb7-9d9e-27d5cfa49d23" providerId="ADAL" clId="{DEFC2652-4C0A-CA47-BACE-20610F40FB9A}" dt="2020-12-15T12:13:26.455" v="633" actId="1076"/>
          <ac:grpSpMkLst>
            <pc:docMk/>
            <pc:sldMk cId="1906622432" sldId="272"/>
            <ac:grpSpMk id="11" creationId="{8B2E532A-B78F-3549-B9CF-E82602DAEC50}"/>
          </ac:grpSpMkLst>
        </pc:grpChg>
        <pc:graphicFrameChg chg="mod">
          <ac:chgData name="Borgersen, Arne" userId="5b7421b7-34ee-4bb7-9d9e-27d5cfa49d23" providerId="ADAL" clId="{DEFC2652-4C0A-CA47-BACE-20610F40FB9A}" dt="2020-12-15T12:09:17.270" v="605"/>
          <ac:graphicFrameMkLst>
            <pc:docMk/>
            <pc:sldMk cId="1906622432" sldId="272"/>
            <ac:graphicFrameMk id="7" creationId="{F4CE6DDD-7759-4B4C-9379-9E47FB1A1659}"/>
          </ac:graphicFrameMkLst>
        </pc:graphicFrameChg>
        <pc:graphicFrameChg chg="add mod">
          <ac:chgData name="Borgersen, Arne" userId="5b7421b7-34ee-4bb7-9d9e-27d5cfa49d23" providerId="ADAL" clId="{DEFC2652-4C0A-CA47-BACE-20610F40FB9A}" dt="2020-12-15T12:13:15.707" v="631"/>
          <ac:graphicFrameMkLst>
            <pc:docMk/>
            <pc:sldMk cId="1906622432" sldId="272"/>
            <ac:graphicFrameMk id="13" creationId="{80738545-68B9-CC4E-82BD-65D75E0718A5}"/>
          </ac:graphicFrameMkLst>
        </pc:graphicFrameChg>
        <pc:picChg chg="add mod">
          <ac:chgData name="Borgersen, Arne" userId="5b7421b7-34ee-4bb7-9d9e-27d5cfa49d23" providerId="ADAL" clId="{DEFC2652-4C0A-CA47-BACE-20610F40FB9A}" dt="2020-12-15T12:13:12.574" v="630" actId="164"/>
          <ac:picMkLst>
            <pc:docMk/>
            <pc:sldMk cId="1906622432" sldId="272"/>
            <ac:picMk id="12" creationId="{D7B0FB8D-84F0-7047-B86E-2138C0C90477}"/>
          </ac:picMkLst>
        </pc:picChg>
      </pc:sldChg>
      <pc:sldChg chg="addSp delSp modSp new mod modClrScheme chgLayout">
        <pc:chgData name="Borgersen, Arne" userId="5b7421b7-34ee-4bb7-9d9e-27d5cfa49d23" providerId="ADAL" clId="{DEFC2652-4C0A-CA47-BACE-20610F40FB9A}" dt="2020-12-16T09:42:32.716" v="1470" actId="790"/>
        <pc:sldMkLst>
          <pc:docMk/>
          <pc:sldMk cId="904584547" sldId="273"/>
        </pc:sldMkLst>
        <pc:spChg chg="del mod ord">
          <ac:chgData name="Borgersen, Arne" userId="5b7421b7-34ee-4bb7-9d9e-27d5cfa49d23" providerId="ADAL" clId="{DEFC2652-4C0A-CA47-BACE-20610F40FB9A}" dt="2020-12-11T12:42:03.365" v="146" actId="700"/>
          <ac:spMkLst>
            <pc:docMk/>
            <pc:sldMk cId="904584547" sldId="273"/>
            <ac:spMk id="2" creationId="{AEF245C9-F508-3347-A02F-62844D0CD49A}"/>
          </ac:spMkLst>
        </pc:spChg>
        <pc:spChg chg="del mod ord">
          <ac:chgData name="Borgersen, Arne" userId="5b7421b7-34ee-4bb7-9d9e-27d5cfa49d23" providerId="ADAL" clId="{DEFC2652-4C0A-CA47-BACE-20610F40FB9A}" dt="2020-12-11T12:42:03.365" v="146" actId="700"/>
          <ac:spMkLst>
            <pc:docMk/>
            <pc:sldMk cId="904584547" sldId="273"/>
            <ac:spMk id="3" creationId="{7B24C2E9-282D-664E-8A21-C613B08C0963}"/>
          </ac:spMkLst>
        </pc:spChg>
        <pc:spChg chg="del mod ord">
          <ac:chgData name="Borgersen, Arne" userId="5b7421b7-34ee-4bb7-9d9e-27d5cfa49d23" providerId="ADAL" clId="{DEFC2652-4C0A-CA47-BACE-20610F40FB9A}" dt="2020-12-11T12:42:03.365" v="146" actId="700"/>
          <ac:spMkLst>
            <pc:docMk/>
            <pc:sldMk cId="904584547" sldId="273"/>
            <ac:spMk id="4" creationId="{4EAD7339-876A-4641-9E08-44A4C8719FA8}"/>
          </ac:spMkLst>
        </pc:spChg>
        <pc:spChg chg="add mod ord">
          <ac:chgData name="Borgersen, Arne" userId="5b7421b7-34ee-4bb7-9d9e-27d5cfa49d23" providerId="ADAL" clId="{DEFC2652-4C0A-CA47-BACE-20610F40FB9A}" dt="2020-12-16T09:42:32.716" v="1470" actId="790"/>
          <ac:spMkLst>
            <pc:docMk/>
            <pc:sldMk cId="904584547" sldId="273"/>
            <ac:spMk id="5" creationId="{65EAE033-E652-7F44-B79B-FD179495BDB9}"/>
          </ac:spMkLst>
        </pc:spChg>
        <pc:spChg chg="add del mod ord">
          <ac:chgData name="Borgersen, Arne" userId="5b7421b7-34ee-4bb7-9d9e-27d5cfa49d23" providerId="ADAL" clId="{DEFC2652-4C0A-CA47-BACE-20610F40FB9A}" dt="2020-12-15T12:16:22.162" v="635" actId="700"/>
          <ac:spMkLst>
            <pc:docMk/>
            <pc:sldMk cId="904584547" sldId="273"/>
            <ac:spMk id="6" creationId="{7C2308A6-E447-764B-82C8-10C6991E1A0C}"/>
          </ac:spMkLst>
        </pc:spChg>
        <pc:spChg chg="add del mod ord">
          <ac:chgData name="Borgersen, Arne" userId="5b7421b7-34ee-4bb7-9d9e-27d5cfa49d23" providerId="ADAL" clId="{DEFC2652-4C0A-CA47-BACE-20610F40FB9A}" dt="2020-12-15T12:16:22.162" v="635" actId="700"/>
          <ac:spMkLst>
            <pc:docMk/>
            <pc:sldMk cId="904584547" sldId="273"/>
            <ac:spMk id="7" creationId="{B066AC45-D7FF-5A49-9DDD-476A3622F873}"/>
          </ac:spMkLst>
        </pc:spChg>
        <pc:spChg chg="add mod">
          <ac:chgData name="Borgersen, Arne" userId="5b7421b7-34ee-4bb7-9d9e-27d5cfa49d23" providerId="ADAL" clId="{DEFC2652-4C0A-CA47-BACE-20610F40FB9A}" dt="2020-12-15T12:16:23.666" v="636"/>
          <ac:spMkLst>
            <pc:docMk/>
            <pc:sldMk cId="904584547" sldId="273"/>
            <ac:spMk id="8" creationId="{A26FF7D4-B4D1-B044-9E40-EB763C111F76}"/>
          </ac:spMkLst>
        </pc:spChg>
        <pc:spChg chg="add mod">
          <ac:chgData name="Borgersen, Arne" userId="5b7421b7-34ee-4bb7-9d9e-27d5cfa49d23" providerId="ADAL" clId="{DEFC2652-4C0A-CA47-BACE-20610F40FB9A}" dt="2020-12-15T12:16:23.666" v="636"/>
          <ac:spMkLst>
            <pc:docMk/>
            <pc:sldMk cId="904584547" sldId="273"/>
            <ac:spMk id="9" creationId="{D486E594-A1D3-9A4C-B6F6-D3DE663AAA25}"/>
          </ac:spMkLst>
        </pc:spChg>
        <pc:graphicFrameChg chg="add mod">
          <ac:chgData name="Borgersen, Arne" userId="5b7421b7-34ee-4bb7-9d9e-27d5cfa49d23" providerId="ADAL" clId="{DEFC2652-4C0A-CA47-BACE-20610F40FB9A}" dt="2020-12-15T12:16:23.666" v="636"/>
          <ac:graphicFrameMkLst>
            <pc:docMk/>
            <pc:sldMk cId="904584547" sldId="273"/>
            <ac:graphicFrameMk id="10" creationId="{0B614941-9FD7-3E44-860F-C39ED8F8945A}"/>
          </ac:graphicFrameMkLst>
        </pc:graphicFrameChg>
      </pc:sldChg>
      <pc:sldChg chg="addSp delSp modSp new mod modClrScheme chgLayout">
        <pc:chgData name="Borgersen, Arne" userId="5b7421b7-34ee-4bb7-9d9e-27d5cfa49d23" providerId="ADAL" clId="{DEFC2652-4C0A-CA47-BACE-20610F40FB9A}" dt="2020-12-16T10:19:51.922" v="1898" actId="18131"/>
        <pc:sldMkLst>
          <pc:docMk/>
          <pc:sldMk cId="2013075346" sldId="274"/>
        </pc:sldMkLst>
        <pc:spChg chg="mod ord">
          <ac:chgData name="Borgersen, Arne" userId="5b7421b7-34ee-4bb7-9d9e-27d5cfa49d23" providerId="ADAL" clId="{DEFC2652-4C0A-CA47-BACE-20610F40FB9A}" dt="2020-12-16T10:09:57.454" v="1808" actId="700"/>
          <ac:spMkLst>
            <pc:docMk/>
            <pc:sldMk cId="2013075346" sldId="274"/>
            <ac:spMk id="2" creationId="{4AA72117-B2B3-6A4F-BC25-03D0D45C3571}"/>
          </ac:spMkLst>
        </pc:spChg>
        <pc:spChg chg="add del mod ord">
          <ac:chgData name="Borgersen, Arne" userId="5b7421b7-34ee-4bb7-9d9e-27d5cfa49d23" providerId="ADAL" clId="{DEFC2652-4C0A-CA47-BACE-20610F40FB9A}" dt="2020-12-16T10:10:37.950" v="1815" actId="478"/>
          <ac:spMkLst>
            <pc:docMk/>
            <pc:sldMk cId="2013075346" sldId="274"/>
            <ac:spMk id="3" creationId="{744DC313-8C18-0D4A-83AF-F3D0BA01BE56}"/>
          </ac:spMkLst>
        </pc:spChg>
        <pc:spChg chg="del">
          <ac:chgData name="Borgersen, Arne" userId="5b7421b7-34ee-4bb7-9d9e-27d5cfa49d23" providerId="ADAL" clId="{DEFC2652-4C0A-CA47-BACE-20610F40FB9A}" dt="2020-12-15T12:17:27.451" v="638" actId="478"/>
          <ac:spMkLst>
            <pc:docMk/>
            <pc:sldMk cId="2013075346" sldId="274"/>
            <ac:spMk id="3" creationId="{782268D9-7BB3-E44E-9BE2-7574F8544385}"/>
          </ac:spMkLst>
        </pc:spChg>
        <pc:spChg chg="add mod">
          <ac:chgData name="Borgersen, Arne" userId="5b7421b7-34ee-4bb7-9d9e-27d5cfa49d23" providerId="ADAL" clId="{DEFC2652-4C0A-CA47-BACE-20610F40FB9A}" dt="2020-12-15T12:17:33.771" v="640" actId="164"/>
          <ac:spMkLst>
            <pc:docMk/>
            <pc:sldMk cId="2013075346" sldId="274"/>
            <ac:spMk id="5" creationId="{F493EFC0-6750-4E4B-9E15-A924A63ED008}"/>
          </ac:spMkLst>
        </pc:spChg>
        <pc:spChg chg="add mod">
          <ac:chgData name="Borgersen, Arne" userId="5b7421b7-34ee-4bb7-9d9e-27d5cfa49d23" providerId="ADAL" clId="{DEFC2652-4C0A-CA47-BACE-20610F40FB9A}" dt="2020-12-15T12:18:12.997" v="647" actId="120"/>
          <ac:spMkLst>
            <pc:docMk/>
            <pc:sldMk cId="2013075346" sldId="274"/>
            <ac:spMk id="7" creationId="{2F8AC088-39C8-9543-9C58-AC1D4E15C259}"/>
          </ac:spMkLst>
        </pc:spChg>
        <pc:spChg chg="add mod">
          <ac:chgData name="Borgersen, Arne" userId="5b7421b7-34ee-4bb7-9d9e-27d5cfa49d23" providerId="ADAL" clId="{DEFC2652-4C0A-CA47-BACE-20610F40FB9A}" dt="2020-12-15T12:18:30.245" v="654" actId="20577"/>
          <ac:spMkLst>
            <pc:docMk/>
            <pc:sldMk cId="2013075346" sldId="274"/>
            <ac:spMk id="9" creationId="{71557E47-D338-7D4F-A46F-27A93348691F}"/>
          </ac:spMkLst>
        </pc:spChg>
        <pc:spChg chg="add del mod ord">
          <ac:chgData name="Borgersen, Arne" userId="5b7421b7-34ee-4bb7-9d9e-27d5cfa49d23" providerId="ADAL" clId="{DEFC2652-4C0A-CA47-BACE-20610F40FB9A}" dt="2020-12-16T10:10:10.935" v="1811"/>
          <ac:spMkLst>
            <pc:docMk/>
            <pc:sldMk cId="2013075346" sldId="274"/>
            <ac:spMk id="11" creationId="{FE24C4F4-5907-3E4E-8BB3-D0C24EDE988F}"/>
          </ac:spMkLst>
        </pc:spChg>
        <pc:spChg chg="add del mod">
          <ac:chgData name="Borgersen, Arne" userId="5b7421b7-34ee-4bb7-9d9e-27d5cfa49d23" providerId="ADAL" clId="{DEFC2652-4C0A-CA47-BACE-20610F40FB9A}" dt="2020-12-16T10:18:19.832" v="1885" actId="931"/>
          <ac:spMkLst>
            <pc:docMk/>
            <pc:sldMk cId="2013075346" sldId="274"/>
            <ac:spMk id="13" creationId="{1906D72C-1487-8247-B4E7-47C9D5147EF6}"/>
          </ac:spMkLst>
        </pc:spChg>
        <pc:grpChg chg="add del mod">
          <ac:chgData name="Borgersen, Arne" userId="5b7421b7-34ee-4bb7-9d9e-27d5cfa49d23" providerId="ADAL" clId="{DEFC2652-4C0A-CA47-BACE-20610F40FB9A}" dt="2020-12-16T10:10:34.370" v="1814" actId="167"/>
          <ac:grpSpMkLst>
            <pc:docMk/>
            <pc:sldMk cId="2013075346" sldId="274"/>
            <ac:grpSpMk id="6" creationId="{2A066BD1-8002-B04D-8832-7B6D8E925212}"/>
          </ac:grpSpMkLst>
        </pc:grpChg>
        <pc:graphicFrameChg chg="add mod">
          <ac:chgData name="Borgersen, Arne" userId="5b7421b7-34ee-4bb7-9d9e-27d5cfa49d23" providerId="ADAL" clId="{DEFC2652-4C0A-CA47-BACE-20610F40FB9A}" dt="2020-12-15T12:17:33.771" v="640" actId="164"/>
          <ac:graphicFrameMkLst>
            <pc:docMk/>
            <pc:sldMk cId="2013075346" sldId="274"/>
            <ac:graphicFrameMk id="4" creationId="{15B87D0E-10B1-3F42-AF36-DA32B0C122BD}"/>
          </ac:graphicFrameMkLst>
        </pc:graphicFrameChg>
        <pc:picChg chg="add del mod">
          <ac:chgData name="Borgersen, Arne" userId="5b7421b7-34ee-4bb7-9d9e-27d5cfa49d23" providerId="ADAL" clId="{DEFC2652-4C0A-CA47-BACE-20610F40FB9A}" dt="2020-12-16T10:10:09.130" v="1810" actId="21"/>
          <ac:picMkLst>
            <pc:docMk/>
            <pc:sldMk cId="2013075346" sldId="274"/>
            <ac:picMk id="8" creationId="{241F160A-2472-0D46-9B6A-BA7AB65C6019}"/>
          </ac:picMkLst>
        </pc:picChg>
        <pc:picChg chg="add del mod">
          <ac:chgData name="Borgersen, Arne" userId="5b7421b7-34ee-4bb7-9d9e-27d5cfa49d23" providerId="ADAL" clId="{DEFC2652-4C0A-CA47-BACE-20610F40FB9A}" dt="2020-12-16T10:08:56.718" v="1802" actId="478"/>
          <ac:picMkLst>
            <pc:docMk/>
            <pc:sldMk cId="2013075346" sldId="274"/>
            <ac:picMk id="10" creationId="{8487DF8F-95EF-6D4C-ADFB-0F45C0545493}"/>
          </ac:picMkLst>
        </pc:picChg>
        <pc:picChg chg="add del mod">
          <ac:chgData name="Borgersen, Arne" userId="5b7421b7-34ee-4bb7-9d9e-27d5cfa49d23" providerId="ADAL" clId="{DEFC2652-4C0A-CA47-BACE-20610F40FB9A}" dt="2020-12-16T10:18:15.226" v="1884" actId="478"/>
          <ac:picMkLst>
            <pc:docMk/>
            <pc:sldMk cId="2013075346" sldId="274"/>
            <ac:picMk id="12" creationId="{85C42AC4-350F-AD4B-A407-B58978A54E91}"/>
          </ac:picMkLst>
        </pc:picChg>
        <pc:picChg chg="add mod modCrop">
          <ac:chgData name="Borgersen, Arne" userId="5b7421b7-34ee-4bb7-9d9e-27d5cfa49d23" providerId="ADAL" clId="{DEFC2652-4C0A-CA47-BACE-20610F40FB9A}" dt="2020-12-16T10:19:51.922" v="1898" actId="18131"/>
          <ac:picMkLst>
            <pc:docMk/>
            <pc:sldMk cId="2013075346" sldId="274"/>
            <ac:picMk id="15" creationId="{DC308F79-309C-4748-8581-E4760AF7DC45}"/>
          </ac:picMkLst>
        </pc:picChg>
      </pc:sldChg>
      <pc:sldChg chg="addSp delSp modSp new mod modClrScheme chgLayout">
        <pc:chgData name="Borgersen, Arne" userId="5b7421b7-34ee-4bb7-9d9e-27d5cfa49d23" providerId="ADAL" clId="{DEFC2652-4C0A-CA47-BACE-20610F40FB9A}" dt="2020-12-16T10:17:10.762" v="1874" actId="1076"/>
        <pc:sldMkLst>
          <pc:docMk/>
          <pc:sldMk cId="996905256" sldId="275"/>
        </pc:sldMkLst>
        <pc:spChg chg="mod ord">
          <ac:chgData name="Borgersen, Arne" userId="5b7421b7-34ee-4bb7-9d9e-27d5cfa49d23" providerId="ADAL" clId="{DEFC2652-4C0A-CA47-BACE-20610F40FB9A}" dt="2020-12-16T10:14:50.070" v="1846" actId="700"/>
          <ac:spMkLst>
            <pc:docMk/>
            <pc:sldMk cId="996905256" sldId="275"/>
            <ac:spMk id="2" creationId="{BAC3EAF1-92E0-E542-B748-A3D640AD3DD4}"/>
          </ac:spMkLst>
        </pc:spChg>
        <pc:spChg chg="del mod">
          <ac:chgData name="Borgersen, Arne" userId="5b7421b7-34ee-4bb7-9d9e-27d5cfa49d23" providerId="ADAL" clId="{DEFC2652-4C0A-CA47-BACE-20610F40FB9A}" dt="2020-12-15T12:18:57.008" v="657" actId="478"/>
          <ac:spMkLst>
            <pc:docMk/>
            <pc:sldMk cId="996905256" sldId="275"/>
            <ac:spMk id="3" creationId="{5289E0CC-220D-EC44-8190-44A3585A574A}"/>
          </ac:spMkLst>
        </pc:spChg>
        <pc:spChg chg="add del mod ord">
          <ac:chgData name="Borgersen, Arne" userId="5b7421b7-34ee-4bb7-9d9e-27d5cfa49d23" providerId="ADAL" clId="{DEFC2652-4C0A-CA47-BACE-20610F40FB9A}" dt="2020-12-16T10:11:03.632" v="1818" actId="478"/>
          <ac:spMkLst>
            <pc:docMk/>
            <pc:sldMk cId="996905256" sldId="275"/>
            <ac:spMk id="3" creationId="{C96AE089-FD3A-E44A-8E83-D0BE79D2D89E}"/>
          </ac:spMkLst>
        </pc:spChg>
        <pc:spChg chg="del">
          <ac:chgData name="Borgersen, Arne" userId="5b7421b7-34ee-4bb7-9d9e-27d5cfa49d23" providerId="ADAL" clId="{DEFC2652-4C0A-CA47-BACE-20610F40FB9A}" dt="2020-12-15T12:18:55.517" v="656" actId="478"/>
          <ac:spMkLst>
            <pc:docMk/>
            <pc:sldMk cId="996905256" sldId="275"/>
            <ac:spMk id="4" creationId="{1048A120-1701-7F44-9BB1-23B43771154D}"/>
          </ac:spMkLst>
        </pc:spChg>
        <pc:spChg chg="add del mod ord">
          <ac:chgData name="Borgersen, Arne" userId="5b7421b7-34ee-4bb7-9d9e-27d5cfa49d23" providerId="ADAL" clId="{DEFC2652-4C0A-CA47-BACE-20610F40FB9A}" dt="2020-12-16T10:11:14.539" v="1820"/>
          <ac:spMkLst>
            <pc:docMk/>
            <pc:sldMk cId="996905256" sldId="275"/>
            <ac:spMk id="4" creationId="{DB02FF19-474B-0B48-B5F8-129D5B0D3373}"/>
          </ac:spMkLst>
        </pc:spChg>
        <pc:spChg chg="add del mod ord">
          <ac:chgData name="Borgersen, Arne" userId="5b7421b7-34ee-4bb7-9d9e-27d5cfa49d23" providerId="ADAL" clId="{DEFC2652-4C0A-CA47-BACE-20610F40FB9A}" dt="2020-12-16T10:14:41.738" v="1845" actId="700"/>
          <ac:spMkLst>
            <pc:docMk/>
            <pc:sldMk cId="996905256" sldId="275"/>
            <ac:spMk id="5" creationId="{00877AD2-E357-5645-82DC-DE26837DCDB1}"/>
          </ac:spMkLst>
        </pc:spChg>
        <pc:spChg chg="add del mod">
          <ac:chgData name="Borgersen, Arne" userId="5b7421b7-34ee-4bb7-9d9e-27d5cfa49d23" providerId="ADAL" clId="{DEFC2652-4C0A-CA47-BACE-20610F40FB9A}" dt="2020-12-15T12:19:02.737" v="659"/>
          <ac:spMkLst>
            <pc:docMk/>
            <pc:sldMk cId="996905256" sldId="275"/>
            <ac:spMk id="5" creationId="{6254F27A-2B33-394C-9D14-34852ECC39EC}"/>
          </ac:spMkLst>
        </pc:spChg>
        <pc:spChg chg="add del mod">
          <ac:chgData name="Borgersen, Arne" userId="5b7421b7-34ee-4bb7-9d9e-27d5cfa49d23" providerId="ADAL" clId="{DEFC2652-4C0A-CA47-BACE-20610F40FB9A}" dt="2020-12-15T12:19:02.737" v="659"/>
          <ac:spMkLst>
            <pc:docMk/>
            <pc:sldMk cId="996905256" sldId="275"/>
            <ac:spMk id="6" creationId="{AD4B968E-8936-814E-ADB2-4AB896EBA477}"/>
          </ac:spMkLst>
        </pc:spChg>
        <pc:spChg chg="add del mod ord">
          <ac:chgData name="Borgersen, Arne" userId="5b7421b7-34ee-4bb7-9d9e-27d5cfa49d23" providerId="ADAL" clId="{DEFC2652-4C0A-CA47-BACE-20610F40FB9A}" dt="2020-12-16T10:14:50.070" v="1846" actId="700"/>
          <ac:spMkLst>
            <pc:docMk/>
            <pc:sldMk cId="996905256" sldId="275"/>
            <ac:spMk id="6" creationId="{F2ECEC1F-62C8-2248-9FFB-1045008BFD7C}"/>
          </ac:spMkLst>
        </pc:spChg>
        <pc:spChg chg="add del mod ord">
          <ac:chgData name="Borgersen, Arne" userId="5b7421b7-34ee-4bb7-9d9e-27d5cfa49d23" providerId="ADAL" clId="{DEFC2652-4C0A-CA47-BACE-20610F40FB9A}" dt="2020-12-16T10:17:05.834" v="1873" actId="478"/>
          <ac:spMkLst>
            <pc:docMk/>
            <pc:sldMk cId="996905256" sldId="275"/>
            <ac:spMk id="7" creationId="{BA28815C-8436-5940-A1A5-FD775106A0B0}"/>
          </ac:spMkLst>
        </pc:spChg>
        <pc:spChg chg="add mod topLvl">
          <ac:chgData name="Borgersen, Arne" userId="5b7421b7-34ee-4bb7-9d9e-27d5cfa49d23" providerId="ADAL" clId="{DEFC2652-4C0A-CA47-BACE-20610F40FB9A}" dt="2020-12-16T10:17:10.762" v="1874" actId="1076"/>
          <ac:spMkLst>
            <pc:docMk/>
            <pc:sldMk cId="996905256" sldId="275"/>
            <ac:spMk id="8" creationId="{B1836A1F-1C57-2E43-8C61-FF13F4B845FE}"/>
          </ac:spMkLst>
        </pc:spChg>
        <pc:spChg chg="add mod topLvl">
          <ac:chgData name="Borgersen, Arne" userId="5b7421b7-34ee-4bb7-9d9e-27d5cfa49d23" providerId="ADAL" clId="{DEFC2652-4C0A-CA47-BACE-20610F40FB9A}" dt="2020-12-16T10:12:39.244" v="1836" actId="165"/>
          <ac:spMkLst>
            <pc:docMk/>
            <pc:sldMk cId="996905256" sldId="275"/>
            <ac:spMk id="9" creationId="{14AACBF7-305E-6E4D-B5E4-90EA0F80BE0D}"/>
          </ac:spMkLst>
        </pc:spChg>
        <pc:spChg chg="add mod">
          <ac:chgData name="Borgersen, Arne" userId="5b7421b7-34ee-4bb7-9d9e-27d5cfa49d23" providerId="ADAL" clId="{DEFC2652-4C0A-CA47-BACE-20610F40FB9A}" dt="2020-12-16T10:17:00.737" v="1872" actId="1076"/>
          <ac:spMkLst>
            <pc:docMk/>
            <pc:sldMk cId="996905256" sldId="275"/>
            <ac:spMk id="13" creationId="{1833C601-831D-704B-92AE-76DA4B49D824}"/>
          </ac:spMkLst>
        </pc:spChg>
        <pc:spChg chg="add del mod">
          <ac:chgData name="Borgersen, Arne" userId="5b7421b7-34ee-4bb7-9d9e-27d5cfa49d23" providerId="ADAL" clId="{DEFC2652-4C0A-CA47-BACE-20610F40FB9A}" dt="2020-12-16T10:15:48.577" v="1855" actId="931"/>
          <ac:spMkLst>
            <pc:docMk/>
            <pc:sldMk cId="996905256" sldId="275"/>
            <ac:spMk id="17" creationId="{04F1D274-70A1-C74B-9914-B8507F7C26AD}"/>
          </ac:spMkLst>
        </pc:spChg>
        <pc:grpChg chg="add del mod">
          <ac:chgData name="Borgersen, Arne" userId="5b7421b7-34ee-4bb7-9d9e-27d5cfa49d23" providerId="ADAL" clId="{DEFC2652-4C0A-CA47-BACE-20610F40FB9A}" dt="2020-12-16T10:12:39.244" v="1836" actId="165"/>
          <ac:grpSpMkLst>
            <pc:docMk/>
            <pc:sldMk cId="996905256" sldId="275"/>
            <ac:grpSpMk id="11" creationId="{FE1D1DCC-676F-4A47-981A-A00F17984C2C}"/>
          </ac:grpSpMkLst>
        </pc:grpChg>
        <pc:graphicFrameChg chg="add del mod">
          <ac:chgData name="Borgersen, Arne" userId="5b7421b7-34ee-4bb7-9d9e-27d5cfa49d23" providerId="ADAL" clId="{DEFC2652-4C0A-CA47-BACE-20610F40FB9A}" dt="2020-12-15T12:19:02.737" v="659"/>
          <ac:graphicFrameMkLst>
            <pc:docMk/>
            <pc:sldMk cId="996905256" sldId="275"/>
            <ac:graphicFrameMk id="7" creationId="{F9B7F75A-0994-384E-AF9F-803277E5B7FC}"/>
          </ac:graphicFrameMkLst>
        </pc:graphicFrameChg>
        <pc:graphicFrameChg chg="add mod topLvl">
          <ac:chgData name="Borgersen, Arne" userId="5b7421b7-34ee-4bb7-9d9e-27d5cfa49d23" providerId="ADAL" clId="{DEFC2652-4C0A-CA47-BACE-20610F40FB9A}" dt="2020-12-16T10:14:02.174" v="1839"/>
          <ac:graphicFrameMkLst>
            <pc:docMk/>
            <pc:sldMk cId="996905256" sldId="275"/>
            <ac:graphicFrameMk id="10" creationId="{72C6AA74-7AD7-A441-8E21-5E98A88E73D1}"/>
          </ac:graphicFrameMkLst>
        </pc:graphicFrameChg>
        <pc:picChg chg="add del mod modCrop">
          <ac:chgData name="Borgersen, Arne" userId="5b7421b7-34ee-4bb7-9d9e-27d5cfa49d23" providerId="ADAL" clId="{DEFC2652-4C0A-CA47-BACE-20610F40FB9A}" dt="2020-12-16T10:11:27.537" v="1822" actId="478"/>
          <ac:picMkLst>
            <pc:docMk/>
            <pc:sldMk cId="996905256" sldId="275"/>
            <ac:picMk id="12" creationId="{C7106546-BE5D-004A-9A30-D5F5471863D9}"/>
          </ac:picMkLst>
        </pc:picChg>
        <pc:picChg chg="add del mod">
          <ac:chgData name="Borgersen, Arne" userId="5b7421b7-34ee-4bb7-9d9e-27d5cfa49d23" providerId="ADAL" clId="{DEFC2652-4C0A-CA47-BACE-20610F40FB9A}" dt="2020-12-16T10:09:38.144" v="1807" actId="478"/>
          <ac:picMkLst>
            <pc:docMk/>
            <pc:sldMk cId="996905256" sldId="275"/>
            <ac:picMk id="14" creationId="{9E6A020F-EDBC-8342-9E61-0BA95376393A}"/>
          </ac:picMkLst>
        </pc:picChg>
        <pc:picChg chg="add del mod ord modCrop">
          <ac:chgData name="Borgersen, Arne" userId="5b7421b7-34ee-4bb7-9d9e-27d5cfa49d23" providerId="ADAL" clId="{DEFC2652-4C0A-CA47-BACE-20610F40FB9A}" dt="2020-12-16T10:14:56.029" v="1849" actId="21"/>
          <ac:picMkLst>
            <pc:docMk/>
            <pc:sldMk cId="996905256" sldId="275"/>
            <ac:picMk id="15" creationId="{4D9A9893-66FA-5642-B9D6-6F8EB0A7F85A}"/>
          </ac:picMkLst>
        </pc:picChg>
        <pc:picChg chg="add del mod">
          <ac:chgData name="Borgersen, Arne" userId="5b7421b7-34ee-4bb7-9d9e-27d5cfa49d23" providerId="ADAL" clId="{DEFC2652-4C0A-CA47-BACE-20610F40FB9A}" dt="2020-12-16T10:15:11.225" v="1851"/>
          <ac:picMkLst>
            <pc:docMk/>
            <pc:sldMk cId="996905256" sldId="275"/>
            <ac:picMk id="18" creationId="{D82AC981-8227-8A47-B716-2A16A3744002}"/>
          </ac:picMkLst>
        </pc:picChg>
        <pc:picChg chg="add del mod">
          <ac:chgData name="Borgersen, Arne" userId="5b7421b7-34ee-4bb7-9d9e-27d5cfa49d23" providerId="ADAL" clId="{DEFC2652-4C0A-CA47-BACE-20610F40FB9A}" dt="2020-12-16T10:15:36.595" v="1853" actId="478"/>
          <ac:picMkLst>
            <pc:docMk/>
            <pc:sldMk cId="996905256" sldId="275"/>
            <ac:picMk id="19" creationId="{CE4BBEC5-5481-AC41-BA60-3B8CA23831A6}"/>
          </ac:picMkLst>
        </pc:picChg>
        <pc:picChg chg="add mod modCrop">
          <ac:chgData name="Borgersen, Arne" userId="5b7421b7-34ee-4bb7-9d9e-27d5cfa49d23" providerId="ADAL" clId="{DEFC2652-4C0A-CA47-BACE-20610F40FB9A}" dt="2020-12-16T10:16:55.496" v="1871" actId="732"/>
          <ac:picMkLst>
            <pc:docMk/>
            <pc:sldMk cId="996905256" sldId="275"/>
            <ac:picMk id="21" creationId="{D588A6C8-33CF-AD4E-831E-FA1684B99F6C}"/>
          </ac:picMkLst>
        </pc:picChg>
      </pc:sldChg>
      <pc:sldChg chg="new del">
        <pc:chgData name="Borgersen, Arne" userId="5b7421b7-34ee-4bb7-9d9e-27d5cfa49d23" providerId="ADAL" clId="{DEFC2652-4C0A-CA47-BACE-20610F40FB9A}" dt="2020-12-15T12:21:28.855" v="685" actId="2696"/>
        <pc:sldMkLst>
          <pc:docMk/>
          <pc:sldMk cId="163503295" sldId="276"/>
        </pc:sldMkLst>
      </pc:sldChg>
      <pc:sldChg chg="addSp delSp modSp add mod modClrScheme chgLayout">
        <pc:chgData name="Borgersen, Arne" userId="5b7421b7-34ee-4bb7-9d9e-27d5cfa49d23" providerId="ADAL" clId="{DEFC2652-4C0A-CA47-BACE-20610F40FB9A}" dt="2020-12-16T10:38:49.864" v="2407" actId="1076"/>
        <pc:sldMkLst>
          <pc:docMk/>
          <pc:sldMk cId="2544436590" sldId="562"/>
        </pc:sldMkLst>
        <pc:spChg chg="add del mod ord">
          <ac:chgData name="Borgersen, Arne" userId="5b7421b7-34ee-4bb7-9d9e-27d5cfa49d23" providerId="ADAL" clId="{DEFC2652-4C0A-CA47-BACE-20610F40FB9A}" dt="2020-12-16T10:36:05.589" v="2366"/>
          <ac:spMkLst>
            <pc:docMk/>
            <pc:sldMk cId="2544436590" sldId="562"/>
            <ac:spMk id="2" creationId="{485FC06A-B02E-7240-A639-C8870E218C04}"/>
          </ac:spMkLst>
        </pc:spChg>
        <pc:spChg chg="add mod">
          <ac:chgData name="Borgersen, Arne" userId="5b7421b7-34ee-4bb7-9d9e-27d5cfa49d23" providerId="ADAL" clId="{DEFC2652-4C0A-CA47-BACE-20610F40FB9A}" dt="2020-12-16T10:38:49.864" v="2407" actId="1076"/>
          <ac:spMkLst>
            <pc:docMk/>
            <pc:sldMk cId="2544436590" sldId="562"/>
            <ac:spMk id="3" creationId="{098A251C-9D7E-5B4C-87DE-B133D69E3ED2}"/>
          </ac:spMkLst>
        </pc:spChg>
        <pc:spChg chg="del mod ord">
          <ac:chgData name="Borgersen, Arne" userId="5b7421b7-34ee-4bb7-9d9e-27d5cfa49d23" providerId="ADAL" clId="{DEFC2652-4C0A-CA47-BACE-20610F40FB9A}" dt="2020-12-16T10:36:03.798" v="2365" actId="700"/>
          <ac:spMkLst>
            <pc:docMk/>
            <pc:sldMk cId="2544436590" sldId="562"/>
            <ac:spMk id="4" creationId="{00000000-0000-0000-0000-000000000000}"/>
          </ac:spMkLst>
        </pc:spChg>
        <pc:spChg chg="add mod">
          <ac:chgData name="Borgersen, Arne" userId="5b7421b7-34ee-4bb7-9d9e-27d5cfa49d23" providerId="ADAL" clId="{DEFC2652-4C0A-CA47-BACE-20610F40FB9A}" dt="2020-12-16T10:38:27.300" v="2402" actId="14100"/>
          <ac:spMkLst>
            <pc:docMk/>
            <pc:sldMk cId="2544436590" sldId="562"/>
            <ac:spMk id="5" creationId="{F038FECB-BB02-C447-BAB4-7746313A6427}"/>
          </ac:spMkLst>
        </pc:spChg>
        <pc:spChg chg="mod">
          <ac:chgData name="Borgersen, Arne" userId="5b7421b7-34ee-4bb7-9d9e-27d5cfa49d23" providerId="ADAL" clId="{DEFC2652-4C0A-CA47-BACE-20610F40FB9A}" dt="2020-12-16T10:37:11.114" v="2389" actId="122"/>
          <ac:spMkLst>
            <pc:docMk/>
            <pc:sldMk cId="2544436590" sldId="562"/>
            <ac:spMk id="7" creationId="{00000000-0000-0000-0000-000000000000}"/>
          </ac:spMkLst>
        </pc:spChg>
        <pc:picChg chg="add mod">
          <ac:chgData name="Borgersen, Arne" userId="5b7421b7-34ee-4bb7-9d9e-27d5cfa49d23" providerId="ADAL" clId="{DEFC2652-4C0A-CA47-BACE-20610F40FB9A}" dt="2020-12-16T10:38:31.256" v="2404" actId="1076"/>
          <ac:picMkLst>
            <pc:docMk/>
            <pc:sldMk cId="2544436590" sldId="562"/>
            <ac:picMk id="6" creationId="{035FDE47-00E3-A843-9CC4-B3BAAD8140DB}"/>
          </ac:picMkLst>
        </pc:picChg>
        <pc:picChg chg="del">
          <ac:chgData name="Borgersen, Arne" userId="5b7421b7-34ee-4bb7-9d9e-27d5cfa49d23" providerId="ADAL" clId="{DEFC2652-4C0A-CA47-BACE-20610F40FB9A}" dt="2020-12-16T10:35:59.781" v="2364" actId="21"/>
          <ac:picMkLst>
            <pc:docMk/>
            <pc:sldMk cId="2544436590" sldId="562"/>
            <ac:picMk id="9" creationId="{659E79A6-6E0F-4EB9-B162-B6FF619E5454}"/>
          </ac:picMkLst>
        </pc:picChg>
      </pc:sldChg>
      <pc:sldChg chg="addSp delSp modSp add del mod modClrScheme chgLayout">
        <pc:chgData name="Borgersen, Arne" userId="5b7421b7-34ee-4bb7-9d9e-27d5cfa49d23" providerId="ADAL" clId="{DEFC2652-4C0A-CA47-BACE-20610F40FB9A}" dt="2020-12-11T12:31:35.626" v="100"/>
        <pc:sldMkLst>
          <pc:docMk/>
          <pc:sldMk cId="1306238382" sldId="644"/>
        </pc:sldMkLst>
        <pc:spChg chg="add del mod ord">
          <ac:chgData name="Borgersen, Arne" userId="5b7421b7-34ee-4bb7-9d9e-27d5cfa49d23" providerId="ADAL" clId="{DEFC2652-4C0A-CA47-BACE-20610F40FB9A}" dt="2020-12-11T12:31:35.205" v="99" actId="700"/>
          <ac:spMkLst>
            <pc:docMk/>
            <pc:sldMk cId="1306238382" sldId="644"/>
            <ac:spMk id="2" creationId="{6F1F0305-5B97-4447-9EA9-9C13FFD5595E}"/>
          </ac:spMkLst>
        </pc:spChg>
        <pc:spChg chg="mod ord">
          <ac:chgData name="Borgersen, Arne" userId="5b7421b7-34ee-4bb7-9d9e-27d5cfa49d23" providerId="ADAL" clId="{DEFC2652-4C0A-CA47-BACE-20610F40FB9A}" dt="2020-12-11T12:31:35.205" v="99" actId="700"/>
          <ac:spMkLst>
            <pc:docMk/>
            <pc:sldMk cId="1306238382" sldId="644"/>
            <ac:spMk id="4" creationId="{00000000-0000-0000-0000-000000000000}"/>
          </ac:spMkLst>
        </pc:spChg>
        <pc:spChg chg="mod ord">
          <ac:chgData name="Borgersen, Arne" userId="5b7421b7-34ee-4bb7-9d9e-27d5cfa49d23" providerId="ADAL" clId="{DEFC2652-4C0A-CA47-BACE-20610F40FB9A}" dt="2020-12-11T12:31:35.205" v="99" actId="700"/>
          <ac:spMkLst>
            <pc:docMk/>
            <pc:sldMk cId="1306238382" sldId="644"/>
            <ac:spMk id="6" creationId="{00000000-0000-0000-0000-000000000000}"/>
          </ac:spMkLst>
        </pc:spChg>
        <pc:picChg chg="mod">
          <ac:chgData name="Borgersen, Arne" userId="5b7421b7-34ee-4bb7-9d9e-27d5cfa49d23" providerId="ADAL" clId="{DEFC2652-4C0A-CA47-BACE-20610F40FB9A}" dt="2020-12-11T12:31:34.621" v="98" actId="14100"/>
          <ac:picMkLst>
            <pc:docMk/>
            <pc:sldMk cId="1306238382" sldId="644"/>
            <ac:picMk id="11" creationId="{F1834A21-29E5-461D-9949-377B50425C4C}"/>
          </ac:picMkLst>
        </pc:picChg>
      </pc:sldChg>
      <pc:sldChg chg="addSp delSp modSp add mod modClrScheme chgLayout">
        <pc:chgData name="Borgersen, Arne" userId="5b7421b7-34ee-4bb7-9d9e-27d5cfa49d23" providerId="ADAL" clId="{DEFC2652-4C0A-CA47-BACE-20610F40FB9A}" dt="2020-12-16T10:51:55.780" v="2835" actId="1076"/>
        <pc:sldMkLst>
          <pc:docMk/>
          <pc:sldMk cId="55656067" sldId="651"/>
        </pc:sldMkLst>
        <pc:spChg chg="add del mod ord">
          <ac:chgData name="Borgersen, Arne" userId="5b7421b7-34ee-4bb7-9d9e-27d5cfa49d23" providerId="ADAL" clId="{DEFC2652-4C0A-CA47-BACE-20610F40FB9A}" dt="2020-12-16T10:25:03.909" v="1925" actId="478"/>
          <ac:spMkLst>
            <pc:docMk/>
            <pc:sldMk cId="55656067" sldId="651"/>
            <ac:spMk id="2" creationId="{36EEF61B-4E53-8947-99D5-0CB841BD5633}"/>
          </ac:spMkLst>
        </pc:spChg>
        <pc:spChg chg="mod ord">
          <ac:chgData name="Borgersen, Arne" userId="5b7421b7-34ee-4bb7-9d9e-27d5cfa49d23" providerId="ADAL" clId="{DEFC2652-4C0A-CA47-BACE-20610F40FB9A}" dt="2020-12-16T10:51:55.780" v="2835" actId="1076"/>
          <ac:spMkLst>
            <pc:docMk/>
            <pc:sldMk cId="55656067" sldId="651"/>
            <ac:spMk id="3" creationId="{00000000-0000-0000-0000-000000000000}"/>
          </ac:spMkLst>
        </pc:spChg>
        <pc:spChg chg="add mod">
          <ac:chgData name="Borgersen, Arne" userId="5b7421b7-34ee-4bb7-9d9e-27d5cfa49d23" providerId="ADAL" clId="{DEFC2652-4C0A-CA47-BACE-20610F40FB9A}" dt="2020-12-16T10:50:53.684" v="2821" actId="1076"/>
          <ac:spMkLst>
            <pc:docMk/>
            <pc:sldMk cId="55656067" sldId="651"/>
            <ac:spMk id="4" creationId="{60DB91C7-D0BE-4945-AC47-07353A48F65C}"/>
          </ac:spMkLst>
        </pc:spChg>
        <pc:spChg chg="mod">
          <ac:chgData name="Borgersen, Arne" userId="5b7421b7-34ee-4bb7-9d9e-27d5cfa49d23" providerId="ADAL" clId="{DEFC2652-4C0A-CA47-BACE-20610F40FB9A}" dt="2020-12-16T10:27:45.901" v="1966" actId="1076"/>
          <ac:spMkLst>
            <pc:docMk/>
            <pc:sldMk cId="55656067" sldId="651"/>
            <ac:spMk id="7" creationId="{B25550BD-3235-401F-9C26-669AF2F7D575}"/>
          </ac:spMkLst>
        </pc:spChg>
        <pc:picChg chg="mod modCrop">
          <ac:chgData name="Borgersen, Arne" userId="5b7421b7-34ee-4bb7-9d9e-27d5cfa49d23" providerId="ADAL" clId="{DEFC2652-4C0A-CA47-BACE-20610F40FB9A}" dt="2020-12-16T10:50:36.348" v="2816" actId="1076"/>
          <ac:picMkLst>
            <pc:docMk/>
            <pc:sldMk cId="55656067" sldId="651"/>
            <ac:picMk id="5" creationId="{E1ACFDCC-1778-4FAD-8E5B-3E1985412154}"/>
          </ac:picMkLst>
        </pc:picChg>
      </pc:sldChg>
      <pc:sldChg chg="addSp delSp modSp add del mod modClrScheme chgLayout">
        <pc:chgData name="Borgersen, Arne" userId="5b7421b7-34ee-4bb7-9d9e-27d5cfa49d23" providerId="ADAL" clId="{DEFC2652-4C0A-CA47-BACE-20610F40FB9A}" dt="2020-12-11T12:31:34.411" v="97"/>
        <pc:sldMkLst>
          <pc:docMk/>
          <pc:sldMk cId="2340115279" sldId="659"/>
        </pc:sldMkLst>
        <pc:spChg chg="add del mod ord">
          <ac:chgData name="Borgersen, Arne" userId="5b7421b7-34ee-4bb7-9d9e-27d5cfa49d23" providerId="ADAL" clId="{DEFC2652-4C0A-CA47-BACE-20610F40FB9A}" dt="2020-12-11T12:31:34.246" v="96" actId="700"/>
          <ac:spMkLst>
            <pc:docMk/>
            <pc:sldMk cId="2340115279" sldId="659"/>
            <ac:spMk id="3" creationId="{C5A01F6E-8E08-8044-B9C0-0A0A0688A43D}"/>
          </ac:spMkLst>
        </pc:spChg>
        <pc:spChg chg="add del mod ord">
          <ac:chgData name="Borgersen, Arne" userId="5b7421b7-34ee-4bb7-9d9e-27d5cfa49d23" providerId="ADAL" clId="{DEFC2652-4C0A-CA47-BACE-20610F40FB9A}" dt="2020-12-11T12:31:33.349" v="92" actId="700"/>
          <ac:spMkLst>
            <pc:docMk/>
            <pc:sldMk cId="2340115279" sldId="659"/>
            <ac:spMk id="4" creationId="{52386D22-B07C-8F45-B60C-1B7EFBF7BDFD}"/>
          </ac:spMkLst>
        </pc:spChg>
        <pc:spChg chg="add del mod ord">
          <ac:chgData name="Borgersen, Arne" userId="5b7421b7-34ee-4bb7-9d9e-27d5cfa49d23" providerId="ADAL" clId="{DEFC2652-4C0A-CA47-BACE-20610F40FB9A}" dt="2020-12-11T12:31:33.349" v="92" actId="700"/>
          <ac:spMkLst>
            <pc:docMk/>
            <pc:sldMk cId="2340115279" sldId="659"/>
            <ac:spMk id="13" creationId="{859CFA3D-8969-7249-8044-1C5AAE56B498}"/>
          </ac:spMkLst>
        </pc:spChg>
        <pc:spChg chg="mod ord">
          <ac:chgData name="Borgersen, Arne" userId="5b7421b7-34ee-4bb7-9d9e-27d5cfa49d23" providerId="ADAL" clId="{DEFC2652-4C0A-CA47-BACE-20610F40FB9A}" dt="2020-12-11T12:31:34.246" v="96" actId="700"/>
          <ac:spMkLst>
            <pc:docMk/>
            <pc:sldMk cId="2340115279" sldId="659"/>
            <ac:spMk id="26" creationId="{77FDD770-0A9C-490D-9722-950C228EF95F}"/>
          </ac:spMkLst>
        </pc:spChg>
        <pc:spChg chg="add del mod ord">
          <ac:chgData name="Borgersen, Arne" userId="5b7421b7-34ee-4bb7-9d9e-27d5cfa49d23" providerId="ADAL" clId="{DEFC2652-4C0A-CA47-BACE-20610F40FB9A}" dt="2020-12-11T12:31:33.349" v="92" actId="700"/>
          <ac:spMkLst>
            <pc:docMk/>
            <pc:sldMk cId="2340115279" sldId="659"/>
            <ac:spMk id="27" creationId="{2B8D46D6-F2EC-8346-B7EC-617A56C5CBB2}"/>
          </ac:spMkLst>
        </pc:spChg>
        <pc:spChg chg="add del mod ord">
          <ac:chgData name="Borgersen, Arne" userId="5b7421b7-34ee-4bb7-9d9e-27d5cfa49d23" providerId="ADAL" clId="{DEFC2652-4C0A-CA47-BACE-20610F40FB9A}" dt="2020-12-11T12:31:33.349" v="92" actId="700"/>
          <ac:spMkLst>
            <pc:docMk/>
            <pc:sldMk cId="2340115279" sldId="659"/>
            <ac:spMk id="28" creationId="{471F78E8-C553-BF4F-86A8-2C2005E2C8E8}"/>
          </ac:spMkLst>
        </pc:spChg>
        <pc:spChg chg="add del mod ord">
          <ac:chgData name="Borgersen, Arne" userId="5b7421b7-34ee-4bb7-9d9e-27d5cfa49d23" providerId="ADAL" clId="{DEFC2652-4C0A-CA47-BACE-20610F40FB9A}" dt="2020-12-11T12:31:33.156" v="91" actId="700"/>
          <ac:spMkLst>
            <pc:docMk/>
            <pc:sldMk cId="2340115279" sldId="659"/>
            <ac:spMk id="29" creationId="{70BFB522-5B6F-DE43-B1F3-F7476128982F}"/>
          </ac:spMkLst>
        </pc:spChg>
      </pc:sldChg>
      <pc:sldChg chg="addSp delSp modSp add mod modClrScheme chgLayout">
        <pc:chgData name="Borgersen, Arne" userId="5b7421b7-34ee-4bb7-9d9e-27d5cfa49d23" providerId="ADAL" clId="{DEFC2652-4C0A-CA47-BACE-20610F40FB9A}" dt="2020-12-17T11:19:11.507" v="2921" actId="21"/>
        <pc:sldMkLst>
          <pc:docMk/>
          <pc:sldMk cId="3032819566" sldId="666"/>
        </pc:sldMkLst>
        <pc:spChg chg="del">
          <ac:chgData name="Borgersen, Arne" userId="5b7421b7-34ee-4bb7-9d9e-27d5cfa49d23" providerId="ADAL" clId="{DEFC2652-4C0A-CA47-BACE-20610F40FB9A}" dt="2020-12-16T10:23:57.021" v="1915" actId="700"/>
          <ac:spMkLst>
            <pc:docMk/>
            <pc:sldMk cId="3032819566" sldId="666"/>
            <ac:spMk id="2" creationId="{00000000-0000-0000-0000-000000000000}"/>
          </ac:spMkLst>
        </pc:spChg>
        <pc:spChg chg="del mod ord">
          <ac:chgData name="Borgersen, Arne" userId="5b7421b7-34ee-4bb7-9d9e-27d5cfa49d23" providerId="ADAL" clId="{DEFC2652-4C0A-CA47-BACE-20610F40FB9A}" dt="2020-12-16T10:40:27.801" v="2452" actId="478"/>
          <ac:spMkLst>
            <pc:docMk/>
            <pc:sldMk cId="3032819566" sldId="666"/>
            <ac:spMk id="3" creationId="{00000000-0000-0000-0000-000000000000}"/>
          </ac:spMkLst>
        </pc:spChg>
        <pc:spChg chg="add del mod ord">
          <ac:chgData name="Borgersen, Arne" userId="5b7421b7-34ee-4bb7-9d9e-27d5cfa49d23" providerId="ADAL" clId="{DEFC2652-4C0A-CA47-BACE-20610F40FB9A}" dt="2020-12-16T10:40:18.593" v="2449" actId="478"/>
          <ac:spMkLst>
            <pc:docMk/>
            <pc:sldMk cId="3032819566" sldId="666"/>
            <ac:spMk id="4" creationId="{5CB0DDBC-190B-AC44-96A5-1C3199814393}"/>
          </ac:spMkLst>
        </pc:spChg>
        <pc:spChg chg="add mod">
          <ac:chgData name="Borgersen, Arne" userId="5b7421b7-34ee-4bb7-9d9e-27d5cfa49d23" providerId="ADAL" clId="{DEFC2652-4C0A-CA47-BACE-20610F40FB9A}" dt="2020-12-16T10:44:03.460" v="2570" actId="1076"/>
          <ac:spMkLst>
            <pc:docMk/>
            <pc:sldMk cId="3032819566" sldId="666"/>
            <ac:spMk id="5" creationId="{B5714950-C506-2F45-8471-1C18F70BEDC4}"/>
          </ac:spMkLst>
        </pc:spChg>
        <pc:spChg chg="mod">
          <ac:chgData name="Borgersen, Arne" userId="5b7421b7-34ee-4bb7-9d9e-27d5cfa49d23" providerId="ADAL" clId="{DEFC2652-4C0A-CA47-BACE-20610F40FB9A}" dt="2020-12-16T10:50:13.827" v="2811" actId="122"/>
          <ac:spMkLst>
            <pc:docMk/>
            <pc:sldMk cId="3032819566" sldId="666"/>
            <ac:spMk id="8" creationId="{00000000-0000-0000-0000-000000000000}"/>
          </ac:spMkLst>
        </pc:spChg>
        <pc:spChg chg="add del mod">
          <ac:chgData name="Borgersen, Arne" userId="5b7421b7-34ee-4bb7-9d9e-27d5cfa49d23" providerId="ADAL" clId="{DEFC2652-4C0A-CA47-BACE-20610F40FB9A}" dt="2020-12-17T11:19:11.507" v="2921" actId="21"/>
          <ac:spMkLst>
            <pc:docMk/>
            <pc:sldMk cId="3032819566" sldId="666"/>
            <ac:spMk id="9" creationId="{64092678-5B71-B448-8693-7D3040CFBB2B}"/>
          </ac:spMkLst>
        </pc:spChg>
        <pc:spChg chg="add del mod">
          <ac:chgData name="Borgersen, Arne" userId="5b7421b7-34ee-4bb7-9d9e-27d5cfa49d23" providerId="ADAL" clId="{DEFC2652-4C0A-CA47-BACE-20610F40FB9A}" dt="2020-12-16T10:49:19.269" v="2733" actId="207"/>
          <ac:spMkLst>
            <pc:docMk/>
            <pc:sldMk cId="3032819566" sldId="666"/>
            <ac:spMk id="11" creationId="{83DBF5DA-D649-1446-A38E-668E5302358E}"/>
          </ac:spMkLst>
        </pc:spChg>
        <pc:spChg chg="add del mod">
          <ac:chgData name="Borgersen, Arne" userId="5b7421b7-34ee-4bb7-9d9e-27d5cfa49d23" providerId="ADAL" clId="{DEFC2652-4C0A-CA47-BACE-20610F40FB9A}" dt="2020-12-17T11:17:05.251" v="2868" actId="21"/>
          <ac:spMkLst>
            <pc:docMk/>
            <pc:sldMk cId="3032819566" sldId="666"/>
            <ac:spMk id="12" creationId="{5D908602-E2E6-BD4D-BF11-6E09AD8D3598}"/>
          </ac:spMkLst>
        </pc:spChg>
        <pc:spChg chg="add mod">
          <ac:chgData name="Borgersen, Arne" userId="5b7421b7-34ee-4bb7-9d9e-27d5cfa49d23" providerId="ADAL" clId="{DEFC2652-4C0A-CA47-BACE-20610F40FB9A}" dt="2020-12-16T10:49:53.143" v="2783" actId="14861"/>
          <ac:spMkLst>
            <pc:docMk/>
            <pc:sldMk cId="3032819566" sldId="666"/>
            <ac:spMk id="13" creationId="{5AC5B454-E1D7-624F-BC48-D7B22CA5C15F}"/>
          </ac:spMkLst>
        </pc:spChg>
        <pc:picChg chg="add mod modCrop">
          <ac:chgData name="Borgersen, Arne" userId="5b7421b7-34ee-4bb7-9d9e-27d5cfa49d23" providerId="ADAL" clId="{DEFC2652-4C0A-CA47-BACE-20610F40FB9A}" dt="2020-12-16T10:50:06.962" v="2810" actId="29295"/>
          <ac:picMkLst>
            <pc:docMk/>
            <pc:sldMk cId="3032819566" sldId="666"/>
            <ac:picMk id="7" creationId="{50395978-53B2-CA4A-BC6A-B5EF7591BCC7}"/>
          </ac:picMkLst>
        </pc:picChg>
        <pc:picChg chg="del mod modCrop">
          <ac:chgData name="Borgersen, Arne" userId="5b7421b7-34ee-4bb7-9d9e-27d5cfa49d23" providerId="ADAL" clId="{DEFC2652-4C0A-CA47-BACE-20610F40FB9A}" dt="2020-12-16T10:40:17.245" v="2448" actId="478"/>
          <ac:picMkLst>
            <pc:docMk/>
            <pc:sldMk cId="3032819566" sldId="666"/>
            <ac:picMk id="9" creationId="{7DDA8BF3-6302-4174-A736-965C67AB9697}"/>
          </ac:picMkLst>
        </pc:picChg>
      </pc:sldChg>
      <pc:sldChg chg="modSp new del">
        <pc:chgData name="Borgersen, Arne" userId="5b7421b7-34ee-4bb7-9d9e-27d5cfa49d23" providerId="ADAL" clId="{DEFC2652-4C0A-CA47-BACE-20610F40FB9A}" dt="2020-12-16T09:44:19.320" v="1472" actId="2696"/>
        <pc:sldMkLst>
          <pc:docMk/>
          <pc:sldMk cId="1246880349" sldId="667"/>
        </pc:sldMkLst>
        <pc:spChg chg="mod">
          <ac:chgData name="Borgersen, Arne" userId="5b7421b7-34ee-4bb7-9d9e-27d5cfa49d23" providerId="ADAL" clId="{DEFC2652-4C0A-CA47-BACE-20610F40FB9A}" dt="2020-12-16T09:42:32.716" v="1470" actId="790"/>
          <ac:spMkLst>
            <pc:docMk/>
            <pc:sldMk cId="1246880349" sldId="667"/>
            <ac:spMk id="3" creationId="{18F9423B-BFB0-2943-AB22-08AAAD8FAB0E}"/>
          </ac:spMkLst>
        </pc:spChg>
      </pc:sldChg>
      <pc:sldChg chg="addSp delSp modSp new mod modClrScheme chgLayout">
        <pc:chgData name="Borgersen, Arne" userId="5b7421b7-34ee-4bb7-9d9e-27d5cfa49d23" providerId="ADAL" clId="{DEFC2652-4C0A-CA47-BACE-20610F40FB9A}" dt="2020-12-16T09:42:32.716" v="1470" actId="790"/>
        <pc:sldMkLst>
          <pc:docMk/>
          <pc:sldMk cId="636542545" sldId="668"/>
        </pc:sldMkLst>
        <pc:spChg chg="mod ord">
          <ac:chgData name="Borgersen, Arne" userId="5b7421b7-34ee-4bb7-9d9e-27d5cfa49d23" providerId="ADAL" clId="{DEFC2652-4C0A-CA47-BACE-20610F40FB9A}" dt="2020-12-16T09:42:32.716" v="1470" actId="790"/>
          <ac:spMkLst>
            <pc:docMk/>
            <pc:sldMk cId="636542545" sldId="668"/>
            <ac:spMk id="2" creationId="{4245D07A-42B3-5A41-AF3C-86CDD094667C}"/>
          </ac:spMkLst>
        </pc:spChg>
        <pc:spChg chg="del">
          <ac:chgData name="Borgersen, Arne" userId="5b7421b7-34ee-4bb7-9d9e-27d5cfa49d23" providerId="ADAL" clId="{DEFC2652-4C0A-CA47-BACE-20610F40FB9A}" dt="2020-12-15T12:22:24.423" v="690" actId="26606"/>
          <ac:spMkLst>
            <pc:docMk/>
            <pc:sldMk cId="636542545" sldId="668"/>
            <ac:spMk id="3" creationId="{EA2859A0-C9DA-1343-96BE-8D956440C6CB}"/>
          </ac:spMkLst>
        </pc:spChg>
        <pc:spChg chg="del">
          <ac:chgData name="Borgersen, Arne" userId="5b7421b7-34ee-4bb7-9d9e-27d5cfa49d23" providerId="ADAL" clId="{DEFC2652-4C0A-CA47-BACE-20610F40FB9A}" dt="2020-12-15T12:22:24.423" v="690" actId="26606"/>
          <ac:spMkLst>
            <pc:docMk/>
            <pc:sldMk cId="636542545" sldId="668"/>
            <ac:spMk id="4" creationId="{2BD89303-4FDE-0746-9F17-1DCC37FB1972}"/>
          </ac:spMkLst>
        </pc:spChg>
        <pc:spChg chg="add del mod">
          <ac:chgData name="Borgersen, Arne" userId="5b7421b7-34ee-4bb7-9d9e-27d5cfa49d23" providerId="ADAL" clId="{DEFC2652-4C0A-CA47-BACE-20610F40FB9A}" dt="2020-12-15T12:24:54.961" v="725" actId="478"/>
          <ac:spMkLst>
            <pc:docMk/>
            <pc:sldMk cId="636542545" sldId="668"/>
            <ac:spMk id="6" creationId="{A5B38CC0-4FB7-4340-9C19-8636DF0150E7}"/>
          </ac:spMkLst>
        </pc:spChg>
        <pc:spChg chg="add del mod">
          <ac:chgData name="Borgersen, Arne" userId="5b7421b7-34ee-4bb7-9d9e-27d5cfa49d23" providerId="ADAL" clId="{DEFC2652-4C0A-CA47-BACE-20610F40FB9A}" dt="2020-12-15T12:22:33.670" v="692"/>
          <ac:spMkLst>
            <pc:docMk/>
            <pc:sldMk cId="636542545" sldId="668"/>
            <ac:spMk id="8" creationId="{AD3D11A8-48F4-3943-9E52-259AB114884C}"/>
          </ac:spMkLst>
        </pc:spChg>
        <pc:spChg chg="add mod">
          <ac:chgData name="Borgersen, Arne" userId="5b7421b7-34ee-4bb7-9d9e-27d5cfa49d23" providerId="ADAL" clId="{DEFC2652-4C0A-CA47-BACE-20610F40FB9A}" dt="2020-12-15T12:23:08.194" v="701" actId="1076"/>
          <ac:spMkLst>
            <pc:docMk/>
            <pc:sldMk cId="636542545" sldId="668"/>
            <ac:spMk id="9" creationId="{BDF86E06-920B-9F42-88B4-20791F93819A}"/>
          </ac:spMkLst>
        </pc:spChg>
        <pc:spChg chg="add del mod">
          <ac:chgData name="Borgersen, Arne" userId="5b7421b7-34ee-4bb7-9d9e-27d5cfa49d23" providerId="ADAL" clId="{DEFC2652-4C0A-CA47-BACE-20610F40FB9A}" dt="2020-12-15T12:23:21.686" v="704" actId="767"/>
          <ac:spMkLst>
            <pc:docMk/>
            <pc:sldMk cId="636542545" sldId="668"/>
            <ac:spMk id="10" creationId="{07DE4A6B-C6DA-F44D-BF22-8CB036ECB429}"/>
          </ac:spMkLst>
        </pc:spChg>
        <pc:spChg chg="add del mod">
          <ac:chgData name="Borgersen, Arne" userId="5b7421b7-34ee-4bb7-9d9e-27d5cfa49d23" providerId="ADAL" clId="{DEFC2652-4C0A-CA47-BACE-20610F40FB9A}" dt="2020-12-15T12:24:02.560" v="716" actId="478"/>
          <ac:spMkLst>
            <pc:docMk/>
            <pc:sldMk cId="636542545" sldId="668"/>
            <ac:spMk id="11" creationId="{812C4DF3-F831-C947-9FD5-6E91E3023F7C}"/>
          </ac:spMkLst>
        </pc:spChg>
        <pc:spChg chg="add del mod">
          <ac:chgData name="Borgersen, Arne" userId="5b7421b7-34ee-4bb7-9d9e-27d5cfa49d23" providerId="ADAL" clId="{DEFC2652-4C0A-CA47-BACE-20610F40FB9A}" dt="2020-12-15T12:24:01.518" v="714"/>
          <ac:spMkLst>
            <pc:docMk/>
            <pc:sldMk cId="636542545" sldId="668"/>
            <ac:spMk id="12" creationId="{5852E24C-6802-254C-8C7B-42295038F31D}"/>
          </ac:spMkLst>
        </pc:spChg>
        <pc:spChg chg="add del mod ord">
          <ac:chgData name="Borgersen, Arne" userId="5b7421b7-34ee-4bb7-9d9e-27d5cfa49d23" providerId="ADAL" clId="{DEFC2652-4C0A-CA47-BACE-20610F40FB9A}" dt="2020-12-15T12:24:00.477" v="712" actId="700"/>
          <ac:spMkLst>
            <pc:docMk/>
            <pc:sldMk cId="636542545" sldId="668"/>
            <ac:spMk id="13" creationId="{AFC47562-0305-294B-A4E7-CF126346DAD9}"/>
          </ac:spMkLst>
        </pc:spChg>
        <pc:spChg chg="add del mod ord">
          <ac:chgData name="Borgersen, Arne" userId="5b7421b7-34ee-4bb7-9d9e-27d5cfa49d23" providerId="ADAL" clId="{DEFC2652-4C0A-CA47-BACE-20610F40FB9A}" dt="2020-12-15T12:24:00.477" v="712" actId="700"/>
          <ac:spMkLst>
            <pc:docMk/>
            <pc:sldMk cId="636542545" sldId="668"/>
            <ac:spMk id="14" creationId="{EA1DBF1E-151F-644C-B1C1-A7E3AA7474B7}"/>
          </ac:spMkLst>
        </pc:spChg>
        <pc:spChg chg="add mod">
          <ac:chgData name="Borgersen, Arne" userId="5b7421b7-34ee-4bb7-9d9e-27d5cfa49d23" providerId="ADAL" clId="{DEFC2652-4C0A-CA47-BACE-20610F40FB9A}" dt="2020-12-16T09:42:32.716" v="1470" actId="790"/>
          <ac:spMkLst>
            <pc:docMk/>
            <pc:sldMk cId="636542545" sldId="668"/>
            <ac:spMk id="15" creationId="{8871C9A5-C7B9-9F4C-A018-17F62150540E}"/>
          </ac:spMkLst>
        </pc:spChg>
        <pc:picChg chg="add mod ord">
          <ac:chgData name="Borgersen, Arne" userId="5b7421b7-34ee-4bb7-9d9e-27d5cfa49d23" providerId="ADAL" clId="{DEFC2652-4C0A-CA47-BACE-20610F40FB9A}" dt="2020-12-15T12:22:24.423" v="690" actId="26606"/>
          <ac:picMkLst>
            <pc:docMk/>
            <pc:sldMk cId="636542545" sldId="668"/>
            <ac:picMk id="5" creationId="{0DF69C1E-16D1-EC4B-8EA3-DD4B2A31A9D8}"/>
          </ac:picMkLst>
        </pc:picChg>
        <pc:picChg chg="add del mod">
          <ac:chgData name="Borgersen, Arne" userId="5b7421b7-34ee-4bb7-9d9e-27d5cfa49d23" providerId="ADAL" clId="{DEFC2652-4C0A-CA47-BACE-20610F40FB9A}" dt="2020-12-15T12:22:33.670" v="692"/>
          <ac:picMkLst>
            <pc:docMk/>
            <pc:sldMk cId="636542545" sldId="668"/>
            <ac:picMk id="7" creationId="{0C216923-044B-1D41-BF7A-D2E6BC85D779}"/>
          </ac:picMkLst>
        </pc:picChg>
      </pc:sldChg>
      <pc:sldChg chg="addSp delSp modSp new del mod">
        <pc:chgData name="Borgersen, Arne" userId="5b7421b7-34ee-4bb7-9d9e-27d5cfa49d23" providerId="ADAL" clId="{DEFC2652-4C0A-CA47-BACE-20610F40FB9A}" dt="2020-12-15T12:26:44.292" v="782" actId="2696"/>
        <pc:sldMkLst>
          <pc:docMk/>
          <pc:sldMk cId="520758690" sldId="669"/>
        </pc:sldMkLst>
        <pc:spChg chg="del mod">
          <ac:chgData name="Borgersen, Arne" userId="5b7421b7-34ee-4bb7-9d9e-27d5cfa49d23" providerId="ADAL" clId="{DEFC2652-4C0A-CA47-BACE-20610F40FB9A}" dt="2020-12-15T12:26:30.271" v="779" actId="478"/>
          <ac:spMkLst>
            <pc:docMk/>
            <pc:sldMk cId="520758690" sldId="669"/>
            <ac:spMk id="2" creationId="{1FEF3090-F699-3F49-AB41-A460D971F073}"/>
          </ac:spMkLst>
        </pc:spChg>
        <pc:spChg chg="del">
          <ac:chgData name="Borgersen, Arne" userId="5b7421b7-34ee-4bb7-9d9e-27d5cfa49d23" providerId="ADAL" clId="{DEFC2652-4C0A-CA47-BACE-20610F40FB9A}" dt="2020-12-15T12:26:27.302" v="777" actId="478"/>
          <ac:spMkLst>
            <pc:docMk/>
            <pc:sldMk cId="520758690" sldId="669"/>
            <ac:spMk id="3" creationId="{9CD4AC93-ED31-3140-A489-DEC0AA095877}"/>
          </ac:spMkLst>
        </pc:spChg>
        <pc:spChg chg="del">
          <ac:chgData name="Borgersen, Arne" userId="5b7421b7-34ee-4bb7-9d9e-27d5cfa49d23" providerId="ADAL" clId="{DEFC2652-4C0A-CA47-BACE-20610F40FB9A}" dt="2020-12-15T12:26:28.726" v="778" actId="478"/>
          <ac:spMkLst>
            <pc:docMk/>
            <pc:sldMk cId="520758690" sldId="669"/>
            <ac:spMk id="4" creationId="{EB6D721E-BF73-D546-B2B4-CEDE41A1E70D}"/>
          </ac:spMkLst>
        </pc:spChg>
        <pc:spChg chg="add del mod">
          <ac:chgData name="Borgersen, Arne" userId="5b7421b7-34ee-4bb7-9d9e-27d5cfa49d23" providerId="ADAL" clId="{DEFC2652-4C0A-CA47-BACE-20610F40FB9A}" dt="2020-12-15T12:26:31.665" v="780" actId="478"/>
          <ac:spMkLst>
            <pc:docMk/>
            <pc:sldMk cId="520758690" sldId="669"/>
            <ac:spMk id="6" creationId="{4C3BC259-FB38-F242-80B8-75FA8838F396}"/>
          </ac:spMkLst>
        </pc:spChg>
      </pc:sldChg>
      <pc:sldChg chg="addSp delSp modSp add mod modClrScheme chgLayout">
        <pc:chgData name="Borgersen, Arne" userId="5b7421b7-34ee-4bb7-9d9e-27d5cfa49d23" providerId="ADAL" clId="{DEFC2652-4C0A-CA47-BACE-20610F40FB9A}" dt="2020-12-16T10:52:15.595" v="2836" actId="1076"/>
        <pc:sldMkLst>
          <pc:docMk/>
          <pc:sldMk cId="4106347051" sldId="670"/>
        </pc:sldMkLst>
        <pc:spChg chg="del">
          <ac:chgData name="Borgersen, Arne" userId="5b7421b7-34ee-4bb7-9d9e-27d5cfa49d23" providerId="ADAL" clId="{DEFC2652-4C0A-CA47-BACE-20610F40FB9A}" dt="2020-12-16T10:28:46.399" v="1995" actId="700"/>
          <ac:spMkLst>
            <pc:docMk/>
            <pc:sldMk cId="4106347051" sldId="670"/>
            <ac:spMk id="2" creationId="{00000000-0000-0000-0000-000000000000}"/>
          </ac:spMkLst>
        </pc:spChg>
        <pc:spChg chg="add del mod ord">
          <ac:chgData name="Borgersen, Arne" userId="5b7421b7-34ee-4bb7-9d9e-27d5cfa49d23" providerId="ADAL" clId="{DEFC2652-4C0A-CA47-BACE-20610F40FB9A}" dt="2020-12-16T10:28:51.626" v="1997"/>
          <ac:spMkLst>
            <pc:docMk/>
            <pc:sldMk cId="4106347051" sldId="670"/>
            <ac:spMk id="3" creationId="{47FAD601-6A77-8F45-A01E-E88D4D066BA8}"/>
          </ac:spMkLst>
        </pc:spChg>
        <pc:spChg chg="del mod ord">
          <ac:chgData name="Borgersen, Arne" userId="5b7421b7-34ee-4bb7-9d9e-27d5cfa49d23" providerId="ADAL" clId="{DEFC2652-4C0A-CA47-BACE-20610F40FB9A}" dt="2020-12-16T10:28:46.399" v="1995" actId="700"/>
          <ac:spMkLst>
            <pc:docMk/>
            <pc:sldMk cId="4106347051" sldId="670"/>
            <ac:spMk id="4" creationId="{00000000-0000-0000-0000-000000000000}"/>
          </ac:spMkLst>
        </pc:spChg>
        <pc:spChg chg="add mod">
          <ac:chgData name="Borgersen, Arne" userId="5b7421b7-34ee-4bb7-9d9e-27d5cfa49d23" providerId="ADAL" clId="{DEFC2652-4C0A-CA47-BACE-20610F40FB9A}" dt="2020-12-16T10:33:53.739" v="2252" actId="1076"/>
          <ac:spMkLst>
            <pc:docMk/>
            <pc:sldMk cId="4106347051" sldId="670"/>
            <ac:spMk id="5" creationId="{839F508D-9D63-9F4C-9693-BF497EEFD82A}"/>
          </ac:spMkLst>
        </pc:spChg>
        <pc:spChg chg="add mod">
          <ac:chgData name="Borgersen, Arne" userId="5b7421b7-34ee-4bb7-9d9e-27d5cfa49d23" providerId="ADAL" clId="{DEFC2652-4C0A-CA47-BACE-20610F40FB9A}" dt="2020-12-16T10:31:12.698" v="2040" actId="167"/>
          <ac:spMkLst>
            <pc:docMk/>
            <pc:sldMk cId="4106347051" sldId="670"/>
            <ac:spMk id="6" creationId="{28D33F32-7FF5-0044-B326-995F2189ADF1}"/>
          </ac:spMkLst>
        </pc:spChg>
        <pc:spChg chg="mod">
          <ac:chgData name="Borgersen, Arne" userId="5b7421b7-34ee-4bb7-9d9e-27d5cfa49d23" providerId="ADAL" clId="{DEFC2652-4C0A-CA47-BACE-20610F40FB9A}" dt="2020-12-16T10:33:50.173" v="2251" actId="1076"/>
          <ac:spMkLst>
            <pc:docMk/>
            <pc:sldMk cId="4106347051" sldId="670"/>
            <ac:spMk id="7" creationId="{00000000-0000-0000-0000-000000000000}"/>
          </ac:spMkLst>
        </pc:spChg>
        <pc:spChg chg="add del mod">
          <ac:chgData name="Borgersen, Arne" userId="5b7421b7-34ee-4bb7-9d9e-27d5cfa49d23" providerId="ADAL" clId="{DEFC2652-4C0A-CA47-BACE-20610F40FB9A}" dt="2020-12-16T10:31:30.942" v="2089" actId="478"/>
          <ac:spMkLst>
            <pc:docMk/>
            <pc:sldMk cId="4106347051" sldId="670"/>
            <ac:spMk id="10" creationId="{D7997363-CA90-D24E-BA38-C8C4E5BFEB6C}"/>
          </ac:spMkLst>
        </pc:spChg>
        <pc:spChg chg="add del mod">
          <ac:chgData name="Borgersen, Arne" userId="5b7421b7-34ee-4bb7-9d9e-27d5cfa49d23" providerId="ADAL" clId="{DEFC2652-4C0A-CA47-BACE-20610F40FB9A}" dt="2020-12-16T10:31:56.278" v="2149" actId="478"/>
          <ac:spMkLst>
            <pc:docMk/>
            <pc:sldMk cId="4106347051" sldId="670"/>
            <ac:spMk id="12" creationId="{EF74AE1B-76AA-CB49-A22B-DF83A26D2B37}"/>
          </ac:spMkLst>
        </pc:spChg>
        <pc:spChg chg="add del mod">
          <ac:chgData name="Borgersen, Arne" userId="5b7421b7-34ee-4bb7-9d9e-27d5cfa49d23" providerId="ADAL" clId="{DEFC2652-4C0A-CA47-BACE-20610F40FB9A}" dt="2020-12-16T10:32:09.209" v="2154" actId="478"/>
          <ac:spMkLst>
            <pc:docMk/>
            <pc:sldMk cId="4106347051" sldId="670"/>
            <ac:spMk id="15" creationId="{99D7F3BE-DAB1-A64E-A150-0D9F3C9B43BC}"/>
          </ac:spMkLst>
        </pc:spChg>
        <pc:spChg chg="add del mod">
          <ac:chgData name="Borgersen, Arne" userId="5b7421b7-34ee-4bb7-9d9e-27d5cfa49d23" providerId="ADAL" clId="{DEFC2652-4C0A-CA47-BACE-20610F40FB9A}" dt="2020-12-16T10:32:47" v="2195" actId="478"/>
          <ac:spMkLst>
            <pc:docMk/>
            <pc:sldMk cId="4106347051" sldId="670"/>
            <ac:spMk id="18" creationId="{67F37AEA-416B-CD4A-A9C5-61B1F0A91A6A}"/>
          </ac:spMkLst>
        </pc:spChg>
        <pc:spChg chg="mod">
          <ac:chgData name="Borgersen, Arne" userId="5b7421b7-34ee-4bb7-9d9e-27d5cfa49d23" providerId="ADAL" clId="{DEFC2652-4C0A-CA47-BACE-20610F40FB9A}" dt="2020-12-16T10:29:34.533" v="2008" actId="1037"/>
          <ac:spMkLst>
            <pc:docMk/>
            <pc:sldMk cId="4106347051" sldId="670"/>
            <ac:spMk id="20" creationId="{C21C05B3-ED5B-4685-ACCF-B58B195A777A}"/>
          </ac:spMkLst>
        </pc:spChg>
        <pc:picChg chg="add del mod">
          <ac:chgData name="Borgersen, Arne" userId="5b7421b7-34ee-4bb7-9d9e-27d5cfa49d23" providerId="ADAL" clId="{DEFC2652-4C0A-CA47-BACE-20610F40FB9A}" dt="2020-12-16T10:31:29.095" v="2088" actId="21"/>
          <ac:picMkLst>
            <pc:docMk/>
            <pc:sldMk cId="4106347051" sldId="670"/>
            <ac:picMk id="8" creationId="{74823813-F0F1-A94F-9482-3444A4C4642E}"/>
          </ac:picMkLst>
        </pc:picChg>
        <pc:picChg chg="add del mod">
          <ac:chgData name="Borgersen, Arne" userId="5b7421b7-34ee-4bb7-9d9e-27d5cfa49d23" providerId="ADAL" clId="{DEFC2652-4C0A-CA47-BACE-20610F40FB9A}" dt="2020-12-16T10:32:07.285" v="2153" actId="478"/>
          <ac:picMkLst>
            <pc:docMk/>
            <pc:sldMk cId="4106347051" sldId="670"/>
            <ac:picMk id="13" creationId="{C4671D41-BA4A-2D46-8AE6-757615A14F8C}"/>
          </ac:picMkLst>
        </pc:picChg>
        <pc:picChg chg="add del mod">
          <ac:chgData name="Borgersen, Arne" userId="5b7421b7-34ee-4bb7-9d9e-27d5cfa49d23" providerId="ADAL" clId="{DEFC2652-4C0A-CA47-BACE-20610F40FB9A}" dt="2020-12-16T10:32:05.747" v="2152" actId="478"/>
          <ac:picMkLst>
            <pc:docMk/>
            <pc:sldMk cId="4106347051" sldId="670"/>
            <ac:picMk id="16" creationId="{97253E2A-C8C1-4E44-AB1B-397010A2F281}"/>
          </ac:picMkLst>
        </pc:picChg>
        <pc:picChg chg="del mod">
          <ac:chgData name="Borgersen, Arne" userId="5b7421b7-34ee-4bb7-9d9e-27d5cfa49d23" providerId="ADAL" clId="{DEFC2652-4C0A-CA47-BACE-20610F40FB9A}" dt="2020-12-16T10:28:49.839" v="1996" actId="21"/>
          <ac:picMkLst>
            <pc:docMk/>
            <pc:sldMk cId="4106347051" sldId="670"/>
            <ac:picMk id="19" creationId="{3E53329E-3B87-4078-B9E2-33963EFFE54C}"/>
          </ac:picMkLst>
        </pc:picChg>
        <pc:picChg chg="add del mod">
          <ac:chgData name="Borgersen, Arne" userId="5b7421b7-34ee-4bb7-9d9e-27d5cfa49d23" providerId="ADAL" clId="{DEFC2652-4C0A-CA47-BACE-20610F40FB9A}" dt="2020-12-16T10:32:45.529" v="2194" actId="478"/>
          <ac:picMkLst>
            <pc:docMk/>
            <pc:sldMk cId="4106347051" sldId="670"/>
            <ac:picMk id="21" creationId="{003481E7-583A-474F-A64C-0868D09B1CF2}"/>
          </ac:picMkLst>
        </pc:picChg>
        <pc:picChg chg="add mod">
          <ac:chgData name="Borgersen, Arne" userId="5b7421b7-34ee-4bb7-9d9e-27d5cfa49d23" providerId="ADAL" clId="{DEFC2652-4C0A-CA47-BACE-20610F40FB9A}" dt="2020-12-16T10:52:15.595" v="2836" actId="1076"/>
          <ac:picMkLst>
            <pc:docMk/>
            <pc:sldMk cId="4106347051" sldId="670"/>
            <ac:picMk id="23" creationId="{3F0D3C93-DB3D-A941-8FC2-61CC6A98F413}"/>
          </ac:picMkLst>
        </pc:picChg>
      </pc:sldChg>
      <pc:sldChg chg="addSp modSp new mod">
        <pc:chgData name="Borgersen, Arne" userId="5b7421b7-34ee-4bb7-9d9e-27d5cfa49d23" providerId="ADAL" clId="{DEFC2652-4C0A-CA47-BACE-20610F40FB9A}" dt="2020-12-16T09:42:32.716" v="1470" actId="790"/>
        <pc:sldMkLst>
          <pc:docMk/>
          <pc:sldMk cId="2567434684" sldId="671"/>
        </pc:sldMkLst>
        <pc:spChg chg="mod">
          <ac:chgData name="Borgersen, Arne" userId="5b7421b7-34ee-4bb7-9d9e-27d5cfa49d23" providerId="ADAL" clId="{DEFC2652-4C0A-CA47-BACE-20610F40FB9A}" dt="2020-12-16T09:42:32.716" v="1470" actId="790"/>
          <ac:spMkLst>
            <pc:docMk/>
            <pc:sldMk cId="2567434684" sldId="671"/>
            <ac:spMk id="2" creationId="{26E39EAC-C6AC-1142-9FCD-117DFBC264B1}"/>
          </ac:spMkLst>
        </pc:spChg>
        <pc:spChg chg="add mod">
          <ac:chgData name="Borgersen, Arne" userId="5b7421b7-34ee-4bb7-9d9e-27d5cfa49d23" providerId="ADAL" clId="{DEFC2652-4C0A-CA47-BACE-20610F40FB9A}" dt="2020-12-15T12:27:20.129" v="785"/>
          <ac:spMkLst>
            <pc:docMk/>
            <pc:sldMk cId="2567434684" sldId="671"/>
            <ac:spMk id="6" creationId="{11EA804D-DCDF-044D-AD56-A5A9D193031E}"/>
          </ac:spMkLst>
        </pc:spChg>
        <pc:spChg chg="add mod">
          <ac:chgData name="Borgersen, Arne" userId="5b7421b7-34ee-4bb7-9d9e-27d5cfa49d23" providerId="ADAL" clId="{DEFC2652-4C0A-CA47-BACE-20610F40FB9A}" dt="2020-12-15T12:27:20.129" v="785"/>
          <ac:spMkLst>
            <pc:docMk/>
            <pc:sldMk cId="2567434684" sldId="671"/>
            <ac:spMk id="7" creationId="{102F4561-7DD9-8348-A026-D73DAE2C4331}"/>
          </ac:spMkLst>
        </pc:spChg>
        <pc:spChg chg="add mod">
          <ac:chgData name="Borgersen, Arne" userId="5b7421b7-34ee-4bb7-9d9e-27d5cfa49d23" providerId="ADAL" clId="{DEFC2652-4C0A-CA47-BACE-20610F40FB9A}" dt="2020-12-15T12:27:20.129" v="785"/>
          <ac:spMkLst>
            <pc:docMk/>
            <pc:sldMk cId="2567434684" sldId="671"/>
            <ac:spMk id="8" creationId="{758991D1-46A6-384E-85E3-3DAD60B9170B}"/>
          </ac:spMkLst>
        </pc:spChg>
        <pc:spChg chg="add mod">
          <ac:chgData name="Borgersen, Arne" userId="5b7421b7-34ee-4bb7-9d9e-27d5cfa49d23" providerId="ADAL" clId="{DEFC2652-4C0A-CA47-BACE-20610F40FB9A}" dt="2020-12-15T12:32:04.665" v="874" actId="404"/>
          <ac:spMkLst>
            <pc:docMk/>
            <pc:sldMk cId="2567434684" sldId="671"/>
            <ac:spMk id="9" creationId="{0B204A7C-85BB-8640-B7C7-DDD687BF5BD9}"/>
          </ac:spMkLst>
        </pc:spChg>
        <pc:spChg chg="add mod">
          <ac:chgData name="Borgersen, Arne" userId="5b7421b7-34ee-4bb7-9d9e-27d5cfa49d23" providerId="ADAL" clId="{DEFC2652-4C0A-CA47-BACE-20610F40FB9A}" dt="2020-12-15T12:32:11.079" v="880" actId="404"/>
          <ac:spMkLst>
            <pc:docMk/>
            <pc:sldMk cId="2567434684" sldId="671"/>
            <ac:spMk id="10" creationId="{1A9CD8CF-42A7-1D4F-867D-C41F1AA82068}"/>
          </ac:spMkLst>
        </pc:spChg>
        <pc:spChg chg="add mod">
          <ac:chgData name="Borgersen, Arne" userId="5b7421b7-34ee-4bb7-9d9e-27d5cfa49d23" providerId="ADAL" clId="{DEFC2652-4C0A-CA47-BACE-20610F40FB9A}" dt="2020-12-15T12:31:51.563" v="866" actId="3064"/>
          <ac:spMkLst>
            <pc:docMk/>
            <pc:sldMk cId="2567434684" sldId="671"/>
            <ac:spMk id="11" creationId="{917B08FC-F2DD-AC4F-8725-7ADCE5AEB3C6}"/>
          </ac:spMkLst>
        </pc:spChg>
        <pc:spChg chg="add mod">
          <ac:chgData name="Borgersen, Arne" userId="5b7421b7-34ee-4bb7-9d9e-27d5cfa49d23" providerId="ADAL" clId="{DEFC2652-4C0A-CA47-BACE-20610F40FB9A}" dt="2020-12-15T12:31:51.563" v="866" actId="3064"/>
          <ac:spMkLst>
            <pc:docMk/>
            <pc:sldMk cId="2567434684" sldId="671"/>
            <ac:spMk id="12" creationId="{EE00F3B1-2DB1-BD48-ADE0-30C2DF3E54A7}"/>
          </ac:spMkLst>
        </pc:spChg>
        <pc:spChg chg="add mod">
          <ac:chgData name="Borgersen, Arne" userId="5b7421b7-34ee-4bb7-9d9e-27d5cfa49d23" providerId="ADAL" clId="{DEFC2652-4C0A-CA47-BACE-20610F40FB9A}" dt="2020-12-15T12:32:19.815" v="886" actId="404"/>
          <ac:spMkLst>
            <pc:docMk/>
            <pc:sldMk cId="2567434684" sldId="671"/>
            <ac:spMk id="13" creationId="{5AD3F08B-CCDE-6D4F-8A8A-C66E101CC148}"/>
          </ac:spMkLst>
        </pc:spChg>
        <pc:spChg chg="add mod">
          <ac:chgData name="Borgersen, Arne" userId="5b7421b7-34ee-4bb7-9d9e-27d5cfa49d23" providerId="ADAL" clId="{DEFC2652-4C0A-CA47-BACE-20610F40FB9A}" dt="2020-12-15T12:31:51.563" v="866" actId="3064"/>
          <ac:spMkLst>
            <pc:docMk/>
            <pc:sldMk cId="2567434684" sldId="671"/>
            <ac:spMk id="14" creationId="{63527F5F-DBED-4D40-B122-38CC0CF7A87F}"/>
          </ac:spMkLst>
        </pc:spChg>
        <pc:spChg chg="add mod">
          <ac:chgData name="Borgersen, Arne" userId="5b7421b7-34ee-4bb7-9d9e-27d5cfa49d23" providerId="ADAL" clId="{DEFC2652-4C0A-CA47-BACE-20610F40FB9A}" dt="2020-12-15T12:32:29.832" v="896" actId="404"/>
          <ac:spMkLst>
            <pc:docMk/>
            <pc:sldMk cId="2567434684" sldId="671"/>
            <ac:spMk id="15" creationId="{9032F0E0-46B8-154A-8E7B-C8E7732B9EE4}"/>
          </ac:spMkLst>
        </pc:spChg>
        <pc:spChg chg="add mod">
          <ac:chgData name="Borgersen, Arne" userId="5b7421b7-34ee-4bb7-9d9e-27d5cfa49d23" providerId="ADAL" clId="{DEFC2652-4C0A-CA47-BACE-20610F40FB9A}" dt="2020-12-15T12:31:51.563" v="866" actId="3064"/>
          <ac:spMkLst>
            <pc:docMk/>
            <pc:sldMk cId="2567434684" sldId="671"/>
            <ac:spMk id="16" creationId="{B0D103F8-8BE6-1947-9FA2-17BD9243C0C5}"/>
          </ac:spMkLst>
        </pc:spChg>
        <pc:spChg chg="add mod">
          <ac:chgData name="Borgersen, Arne" userId="5b7421b7-34ee-4bb7-9d9e-27d5cfa49d23" providerId="ADAL" clId="{DEFC2652-4C0A-CA47-BACE-20610F40FB9A}" dt="2020-12-15T12:31:51.563" v="866" actId="3064"/>
          <ac:spMkLst>
            <pc:docMk/>
            <pc:sldMk cId="2567434684" sldId="671"/>
            <ac:spMk id="17" creationId="{CE9FD227-FB15-0242-994E-150E4A9A010F}"/>
          </ac:spMkLst>
        </pc:spChg>
        <pc:picChg chg="add mod">
          <ac:chgData name="Borgersen, Arne" userId="5b7421b7-34ee-4bb7-9d9e-27d5cfa49d23" providerId="ADAL" clId="{DEFC2652-4C0A-CA47-BACE-20610F40FB9A}" dt="2020-12-15T12:27:20.129" v="785"/>
          <ac:picMkLst>
            <pc:docMk/>
            <pc:sldMk cId="2567434684" sldId="671"/>
            <ac:picMk id="3" creationId="{A1304464-FAAD-5C4F-9DB8-5AA32D5E65A8}"/>
          </ac:picMkLst>
        </pc:picChg>
        <pc:picChg chg="add mod">
          <ac:chgData name="Borgersen, Arne" userId="5b7421b7-34ee-4bb7-9d9e-27d5cfa49d23" providerId="ADAL" clId="{DEFC2652-4C0A-CA47-BACE-20610F40FB9A}" dt="2020-12-15T12:27:20.129" v="785"/>
          <ac:picMkLst>
            <pc:docMk/>
            <pc:sldMk cId="2567434684" sldId="671"/>
            <ac:picMk id="4" creationId="{429360FA-500B-3649-99DA-5602607EF340}"/>
          </ac:picMkLst>
        </pc:picChg>
        <pc:picChg chg="add mod">
          <ac:chgData name="Borgersen, Arne" userId="5b7421b7-34ee-4bb7-9d9e-27d5cfa49d23" providerId="ADAL" clId="{DEFC2652-4C0A-CA47-BACE-20610F40FB9A}" dt="2020-12-15T12:27:20.129" v="785"/>
          <ac:picMkLst>
            <pc:docMk/>
            <pc:sldMk cId="2567434684" sldId="671"/>
            <ac:picMk id="5" creationId="{86738B56-313C-C849-AF3F-67BFC5752A7A}"/>
          </ac:picMkLst>
        </pc:picChg>
      </pc:sldChg>
      <pc:sldChg chg="addSp delSp modSp new mod">
        <pc:chgData name="Borgersen, Arne" userId="5b7421b7-34ee-4bb7-9d9e-27d5cfa49d23" providerId="ADAL" clId="{DEFC2652-4C0A-CA47-BACE-20610F40FB9A}" dt="2020-12-16T09:42:32.716" v="1470" actId="790"/>
        <pc:sldMkLst>
          <pc:docMk/>
          <pc:sldMk cId="3843953809" sldId="672"/>
        </pc:sldMkLst>
        <pc:spChg chg="mod">
          <ac:chgData name="Borgersen, Arne" userId="5b7421b7-34ee-4bb7-9d9e-27d5cfa49d23" providerId="ADAL" clId="{DEFC2652-4C0A-CA47-BACE-20610F40FB9A}" dt="2020-12-16T09:42:32.716" v="1470" actId="790"/>
          <ac:spMkLst>
            <pc:docMk/>
            <pc:sldMk cId="3843953809" sldId="672"/>
            <ac:spMk id="2" creationId="{2B9DE865-7DC2-0940-A8C2-CF6E87C03217}"/>
          </ac:spMkLst>
        </pc:spChg>
        <pc:spChg chg="del">
          <ac:chgData name="Borgersen, Arne" userId="5b7421b7-34ee-4bb7-9d9e-27d5cfa49d23" providerId="ADAL" clId="{DEFC2652-4C0A-CA47-BACE-20610F40FB9A}" dt="2020-12-15T12:33:02.072" v="899"/>
          <ac:spMkLst>
            <pc:docMk/>
            <pc:sldMk cId="3843953809" sldId="672"/>
            <ac:spMk id="3" creationId="{679C1D5A-0003-F842-9098-7A960EB06D7E}"/>
          </ac:spMkLst>
        </pc:spChg>
        <pc:spChg chg="del">
          <ac:chgData name="Borgersen, Arne" userId="5b7421b7-34ee-4bb7-9d9e-27d5cfa49d23" providerId="ADAL" clId="{DEFC2652-4C0A-CA47-BACE-20610F40FB9A}" dt="2020-12-15T12:33:08.936" v="900"/>
          <ac:spMkLst>
            <pc:docMk/>
            <pc:sldMk cId="3843953809" sldId="672"/>
            <ac:spMk id="4" creationId="{E0F6051F-6C15-4044-94DB-59E8CBD5D8F2}"/>
          </ac:spMkLst>
        </pc:spChg>
        <pc:spChg chg="del">
          <ac:chgData name="Borgersen, Arne" userId="5b7421b7-34ee-4bb7-9d9e-27d5cfa49d23" providerId="ADAL" clId="{DEFC2652-4C0A-CA47-BACE-20610F40FB9A}" dt="2020-12-15T12:33:14.381" v="901"/>
          <ac:spMkLst>
            <pc:docMk/>
            <pc:sldMk cId="3843953809" sldId="672"/>
            <ac:spMk id="5" creationId="{1DF5E713-939E-3D41-9620-DA9D8EBCC050}"/>
          </ac:spMkLst>
        </pc:spChg>
        <pc:spChg chg="mod">
          <ac:chgData name="Borgersen, Arne" userId="5b7421b7-34ee-4bb7-9d9e-27d5cfa49d23" providerId="ADAL" clId="{DEFC2652-4C0A-CA47-BACE-20610F40FB9A}" dt="2020-12-16T09:42:32.716" v="1470" actId="790"/>
          <ac:spMkLst>
            <pc:docMk/>
            <pc:sldMk cId="3843953809" sldId="672"/>
            <ac:spMk id="6" creationId="{0F21FC89-C30F-E84D-B991-D62E49BA9C44}"/>
          </ac:spMkLst>
        </pc:spChg>
        <pc:spChg chg="mod">
          <ac:chgData name="Borgersen, Arne" userId="5b7421b7-34ee-4bb7-9d9e-27d5cfa49d23" providerId="ADAL" clId="{DEFC2652-4C0A-CA47-BACE-20610F40FB9A}" dt="2020-12-16T09:42:32.716" v="1470" actId="790"/>
          <ac:spMkLst>
            <pc:docMk/>
            <pc:sldMk cId="3843953809" sldId="672"/>
            <ac:spMk id="7" creationId="{5F9054BE-41B5-7142-8DAC-CC06EBAA2402}"/>
          </ac:spMkLst>
        </pc:spChg>
        <pc:spChg chg="mod">
          <ac:chgData name="Borgersen, Arne" userId="5b7421b7-34ee-4bb7-9d9e-27d5cfa49d23" providerId="ADAL" clId="{DEFC2652-4C0A-CA47-BACE-20610F40FB9A}" dt="2020-12-16T09:42:32.716" v="1470" actId="790"/>
          <ac:spMkLst>
            <pc:docMk/>
            <pc:sldMk cId="3843953809" sldId="672"/>
            <ac:spMk id="8" creationId="{1759D91D-5CC2-DF44-9A82-E925D01BF62C}"/>
          </ac:spMkLst>
        </pc:spChg>
        <pc:spChg chg="add del mod">
          <ac:chgData name="Borgersen, Arne" userId="5b7421b7-34ee-4bb7-9d9e-27d5cfa49d23" providerId="ADAL" clId="{DEFC2652-4C0A-CA47-BACE-20610F40FB9A}" dt="2020-12-15T12:33:35.801" v="902" actId="478"/>
          <ac:spMkLst>
            <pc:docMk/>
            <pc:sldMk cId="3843953809" sldId="672"/>
            <ac:spMk id="11" creationId="{9BED93B3-AB8E-6F48-91CF-B3E6FB7E397E}"/>
          </ac:spMkLst>
        </pc:spChg>
        <pc:spChg chg="add mod">
          <ac:chgData name="Borgersen, Arne" userId="5b7421b7-34ee-4bb7-9d9e-27d5cfa49d23" providerId="ADAL" clId="{DEFC2652-4C0A-CA47-BACE-20610F40FB9A}" dt="2020-12-15T12:33:37.334" v="903"/>
          <ac:spMkLst>
            <pc:docMk/>
            <pc:sldMk cId="3843953809" sldId="672"/>
            <ac:spMk id="12" creationId="{B0A731FD-E936-C64E-94B1-4F6A77CD3950}"/>
          </ac:spMkLst>
        </pc:spChg>
        <pc:spChg chg="add mod">
          <ac:chgData name="Borgersen, Arne" userId="5b7421b7-34ee-4bb7-9d9e-27d5cfa49d23" providerId="ADAL" clId="{DEFC2652-4C0A-CA47-BACE-20610F40FB9A}" dt="2020-12-15T12:47:54.225" v="1094" actId="1076"/>
          <ac:spMkLst>
            <pc:docMk/>
            <pc:sldMk cId="3843953809" sldId="672"/>
            <ac:spMk id="13" creationId="{81EEADBF-2B24-E44C-A28F-0BD2B8226027}"/>
          </ac:spMkLst>
        </pc:spChg>
        <pc:spChg chg="add mod">
          <ac:chgData name="Borgersen, Arne" userId="5b7421b7-34ee-4bb7-9d9e-27d5cfa49d23" providerId="ADAL" clId="{DEFC2652-4C0A-CA47-BACE-20610F40FB9A}" dt="2020-12-15T12:33:37.334" v="903"/>
          <ac:spMkLst>
            <pc:docMk/>
            <pc:sldMk cId="3843953809" sldId="672"/>
            <ac:spMk id="14" creationId="{BA5BE724-F908-B34D-B344-09FDCD0E9F88}"/>
          </ac:spMkLst>
        </pc:spChg>
        <pc:spChg chg="add mod">
          <ac:chgData name="Borgersen, Arne" userId="5b7421b7-34ee-4bb7-9d9e-27d5cfa49d23" providerId="ADAL" clId="{DEFC2652-4C0A-CA47-BACE-20610F40FB9A}" dt="2020-12-15T12:48:34.035" v="1100" actId="14100"/>
          <ac:spMkLst>
            <pc:docMk/>
            <pc:sldMk cId="3843953809" sldId="672"/>
            <ac:spMk id="15" creationId="{588F53C7-56EA-A242-8FAE-4C9BA32B8318}"/>
          </ac:spMkLst>
        </pc:spChg>
        <pc:spChg chg="add mod">
          <ac:chgData name="Borgersen, Arne" userId="5b7421b7-34ee-4bb7-9d9e-27d5cfa49d23" providerId="ADAL" clId="{DEFC2652-4C0A-CA47-BACE-20610F40FB9A}" dt="2020-12-15T12:33:37.334" v="903"/>
          <ac:spMkLst>
            <pc:docMk/>
            <pc:sldMk cId="3843953809" sldId="672"/>
            <ac:spMk id="16" creationId="{BBB0BEA4-46A0-6547-A7E2-85064BD20CC0}"/>
          </ac:spMkLst>
        </pc:spChg>
        <pc:spChg chg="add del mod">
          <ac:chgData name="Borgersen, Arne" userId="5b7421b7-34ee-4bb7-9d9e-27d5cfa49d23" providerId="ADAL" clId="{DEFC2652-4C0A-CA47-BACE-20610F40FB9A}" dt="2020-12-15T12:44:22.429" v="1055"/>
          <ac:spMkLst>
            <pc:docMk/>
            <pc:sldMk cId="3843953809" sldId="672"/>
            <ac:spMk id="18" creationId="{CBB6AE87-5784-3840-A0F6-619AA6E4918B}"/>
          </ac:spMkLst>
        </pc:spChg>
        <pc:spChg chg="add del mod">
          <ac:chgData name="Borgersen, Arne" userId="5b7421b7-34ee-4bb7-9d9e-27d5cfa49d23" providerId="ADAL" clId="{DEFC2652-4C0A-CA47-BACE-20610F40FB9A}" dt="2020-12-15T12:38:12.087" v="954" actId="478"/>
          <ac:spMkLst>
            <pc:docMk/>
            <pc:sldMk cId="3843953809" sldId="672"/>
            <ac:spMk id="19" creationId="{398BB5A1-D749-B042-B363-27DB6D64830D}"/>
          </ac:spMkLst>
        </pc:spChg>
        <pc:spChg chg="add del mod">
          <ac:chgData name="Borgersen, Arne" userId="5b7421b7-34ee-4bb7-9d9e-27d5cfa49d23" providerId="ADAL" clId="{DEFC2652-4C0A-CA47-BACE-20610F40FB9A}" dt="2020-12-15T12:35:41.958" v="916" actId="767"/>
          <ac:spMkLst>
            <pc:docMk/>
            <pc:sldMk cId="3843953809" sldId="672"/>
            <ac:spMk id="20" creationId="{5A437A4B-5FAF-A440-9639-503BB6F9E603}"/>
          </ac:spMkLst>
        </pc:spChg>
        <pc:spChg chg="add del mod">
          <ac:chgData name="Borgersen, Arne" userId="5b7421b7-34ee-4bb7-9d9e-27d5cfa49d23" providerId="ADAL" clId="{DEFC2652-4C0A-CA47-BACE-20610F40FB9A}" dt="2020-12-15T12:38:30.116" v="958" actId="478"/>
          <ac:spMkLst>
            <pc:docMk/>
            <pc:sldMk cId="3843953809" sldId="672"/>
            <ac:spMk id="21" creationId="{3832CC3D-C04A-0D4D-A0E1-B3D2EDFAA078}"/>
          </ac:spMkLst>
        </pc:spChg>
        <pc:spChg chg="add mod">
          <ac:chgData name="Borgersen, Arne" userId="5b7421b7-34ee-4bb7-9d9e-27d5cfa49d23" providerId="ADAL" clId="{DEFC2652-4C0A-CA47-BACE-20610F40FB9A}" dt="2020-12-15T12:38:38.215" v="960" actId="571"/>
          <ac:spMkLst>
            <pc:docMk/>
            <pc:sldMk cId="3843953809" sldId="672"/>
            <ac:spMk id="22" creationId="{2E07F169-02B5-CF47-B9DC-F4A85C66B5D7}"/>
          </ac:spMkLst>
        </pc:spChg>
        <pc:spChg chg="add del mod">
          <ac:chgData name="Borgersen, Arne" userId="5b7421b7-34ee-4bb7-9d9e-27d5cfa49d23" providerId="ADAL" clId="{DEFC2652-4C0A-CA47-BACE-20610F40FB9A}" dt="2020-12-15T12:39:18.879" v="970" actId="478"/>
          <ac:spMkLst>
            <pc:docMk/>
            <pc:sldMk cId="3843953809" sldId="672"/>
            <ac:spMk id="23" creationId="{2497169F-98B9-7249-9F90-5C636BF38C3D}"/>
          </ac:spMkLst>
        </pc:spChg>
        <pc:spChg chg="add del mod">
          <ac:chgData name="Borgersen, Arne" userId="5b7421b7-34ee-4bb7-9d9e-27d5cfa49d23" providerId="ADAL" clId="{DEFC2652-4C0A-CA47-BACE-20610F40FB9A}" dt="2020-12-15T12:44:47.645" v="1060" actId="478"/>
          <ac:spMkLst>
            <pc:docMk/>
            <pc:sldMk cId="3843953809" sldId="672"/>
            <ac:spMk id="24" creationId="{D8591022-ACEC-AC49-96CD-AF90D7C24E07}"/>
          </ac:spMkLst>
        </pc:spChg>
        <pc:spChg chg="add mod">
          <ac:chgData name="Borgersen, Arne" userId="5b7421b7-34ee-4bb7-9d9e-27d5cfa49d23" providerId="ADAL" clId="{DEFC2652-4C0A-CA47-BACE-20610F40FB9A}" dt="2020-12-15T12:39:03.392" v="967" actId="571"/>
          <ac:spMkLst>
            <pc:docMk/>
            <pc:sldMk cId="3843953809" sldId="672"/>
            <ac:spMk id="25" creationId="{88A022EC-EC6A-D142-8D11-CE8917A80099}"/>
          </ac:spMkLst>
        </pc:spChg>
        <pc:spChg chg="add mod">
          <ac:chgData name="Borgersen, Arne" userId="5b7421b7-34ee-4bb7-9d9e-27d5cfa49d23" providerId="ADAL" clId="{DEFC2652-4C0A-CA47-BACE-20610F40FB9A}" dt="2020-12-15T12:44:19.833" v="1053" actId="1036"/>
          <ac:spMkLst>
            <pc:docMk/>
            <pc:sldMk cId="3843953809" sldId="672"/>
            <ac:spMk id="26" creationId="{1018892C-4FAD-E74E-8A2A-E0924AC493DB}"/>
          </ac:spMkLst>
        </pc:spChg>
        <pc:spChg chg="add mod">
          <ac:chgData name="Borgersen, Arne" userId="5b7421b7-34ee-4bb7-9d9e-27d5cfa49d23" providerId="ADAL" clId="{DEFC2652-4C0A-CA47-BACE-20610F40FB9A}" dt="2020-12-15T12:44:55.043" v="1062" actId="20577"/>
          <ac:spMkLst>
            <pc:docMk/>
            <pc:sldMk cId="3843953809" sldId="672"/>
            <ac:spMk id="27" creationId="{866477A3-BA03-CA4B-BB53-A54240EB0D76}"/>
          </ac:spMkLst>
        </pc:spChg>
        <pc:grpChg chg="add mod">
          <ac:chgData name="Borgersen, Arne" userId="5b7421b7-34ee-4bb7-9d9e-27d5cfa49d23" providerId="ADAL" clId="{DEFC2652-4C0A-CA47-BACE-20610F40FB9A}" dt="2020-12-15T12:34:07.350" v="906" actId="1076"/>
          <ac:grpSpMkLst>
            <pc:docMk/>
            <pc:sldMk cId="3843953809" sldId="672"/>
            <ac:grpSpMk id="17" creationId="{4CC0B697-225D-4142-8C2E-F2789637D6F5}"/>
          </ac:grpSpMkLst>
        </pc:grpChg>
        <pc:picChg chg="add mod">
          <ac:chgData name="Borgersen, Arne" userId="5b7421b7-34ee-4bb7-9d9e-27d5cfa49d23" providerId="ADAL" clId="{DEFC2652-4C0A-CA47-BACE-20610F40FB9A}" dt="2020-12-15T12:44:10.890" v="1049" actId="1076"/>
          <ac:picMkLst>
            <pc:docMk/>
            <pc:sldMk cId="3843953809" sldId="672"/>
            <ac:picMk id="9" creationId="{E79C7488-6AB6-794F-8895-DDF91B30DFD5}"/>
          </ac:picMkLst>
        </pc:picChg>
        <pc:picChg chg="add mod">
          <ac:chgData name="Borgersen, Arne" userId="5b7421b7-34ee-4bb7-9d9e-27d5cfa49d23" providerId="ADAL" clId="{DEFC2652-4C0A-CA47-BACE-20610F40FB9A}" dt="2020-12-15T12:33:08.936" v="900"/>
          <ac:picMkLst>
            <pc:docMk/>
            <pc:sldMk cId="3843953809" sldId="672"/>
            <ac:picMk id="10" creationId="{26DF8DA8-7741-B243-93D0-2B68260DC6D6}"/>
          </ac:picMkLst>
        </pc:picChg>
      </pc:sldChg>
      <pc:sldChg chg="addSp delSp modSp new mod modClrScheme chgLayout">
        <pc:chgData name="Borgersen, Arne" userId="5b7421b7-34ee-4bb7-9d9e-27d5cfa49d23" providerId="ADAL" clId="{DEFC2652-4C0A-CA47-BACE-20610F40FB9A}" dt="2020-12-16T10:54:54.188" v="2866" actId="114"/>
        <pc:sldMkLst>
          <pc:docMk/>
          <pc:sldMk cId="4282371305" sldId="673"/>
        </pc:sldMkLst>
        <pc:spChg chg="del">
          <ac:chgData name="Borgersen, Arne" userId="5b7421b7-34ee-4bb7-9d9e-27d5cfa49d23" providerId="ADAL" clId="{DEFC2652-4C0A-CA47-BACE-20610F40FB9A}" dt="2020-12-15T12:49:10.240" v="1102" actId="700"/>
          <ac:spMkLst>
            <pc:docMk/>
            <pc:sldMk cId="4282371305" sldId="673"/>
            <ac:spMk id="2" creationId="{52D5B827-8D68-F344-B5F6-4D6DDF9F52DB}"/>
          </ac:spMkLst>
        </pc:spChg>
        <pc:spChg chg="del mod ord">
          <ac:chgData name="Borgersen, Arne" userId="5b7421b7-34ee-4bb7-9d9e-27d5cfa49d23" providerId="ADAL" clId="{DEFC2652-4C0A-CA47-BACE-20610F40FB9A}" dt="2020-12-15T12:49:10.240" v="1102" actId="700"/>
          <ac:spMkLst>
            <pc:docMk/>
            <pc:sldMk cId="4282371305" sldId="673"/>
            <ac:spMk id="3" creationId="{880F858B-2679-BF40-A5FD-BA8CF8DEDF7F}"/>
          </ac:spMkLst>
        </pc:spChg>
        <pc:spChg chg="del">
          <ac:chgData name="Borgersen, Arne" userId="5b7421b7-34ee-4bb7-9d9e-27d5cfa49d23" providerId="ADAL" clId="{DEFC2652-4C0A-CA47-BACE-20610F40FB9A}" dt="2020-12-15T12:49:10.240" v="1102" actId="700"/>
          <ac:spMkLst>
            <pc:docMk/>
            <pc:sldMk cId="4282371305" sldId="673"/>
            <ac:spMk id="4" creationId="{A10B881B-6778-EE49-80D1-B827E9F51EDF}"/>
          </ac:spMkLst>
        </pc:spChg>
        <pc:spChg chg="del">
          <ac:chgData name="Borgersen, Arne" userId="5b7421b7-34ee-4bb7-9d9e-27d5cfa49d23" providerId="ADAL" clId="{DEFC2652-4C0A-CA47-BACE-20610F40FB9A}" dt="2020-12-15T12:49:10.240" v="1102" actId="700"/>
          <ac:spMkLst>
            <pc:docMk/>
            <pc:sldMk cId="4282371305" sldId="673"/>
            <ac:spMk id="5" creationId="{C97478D1-F856-E845-83AF-610FE2E1CE74}"/>
          </ac:spMkLst>
        </pc:spChg>
        <pc:spChg chg="del mod ord">
          <ac:chgData name="Borgersen, Arne" userId="5b7421b7-34ee-4bb7-9d9e-27d5cfa49d23" providerId="ADAL" clId="{DEFC2652-4C0A-CA47-BACE-20610F40FB9A}" dt="2020-12-15T12:49:10.240" v="1102" actId="700"/>
          <ac:spMkLst>
            <pc:docMk/>
            <pc:sldMk cId="4282371305" sldId="673"/>
            <ac:spMk id="6" creationId="{BF0968DC-EC7F-9040-AD6D-64CFA637B0BE}"/>
          </ac:spMkLst>
        </pc:spChg>
        <pc:spChg chg="del">
          <ac:chgData name="Borgersen, Arne" userId="5b7421b7-34ee-4bb7-9d9e-27d5cfa49d23" providerId="ADAL" clId="{DEFC2652-4C0A-CA47-BACE-20610F40FB9A}" dt="2020-12-15T12:49:10.240" v="1102" actId="700"/>
          <ac:spMkLst>
            <pc:docMk/>
            <pc:sldMk cId="4282371305" sldId="673"/>
            <ac:spMk id="7" creationId="{DCCE9594-24E1-F84F-8A94-8E26C55538DA}"/>
          </ac:spMkLst>
        </pc:spChg>
        <pc:spChg chg="del">
          <ac:chgData name="Borgersen, Arne" userId="5b7421b7-34ee-4bb7-9d9e-27d5cfa49d23" providerId="ADAL" clId="{DEFC2652-4C0A-CA47-BACE-20610F40FB9A}" dt="2020-12-15T12:49:10.240" v="1102" actId="700"/>
          <ac:spMkLst>
            <pc:docMk/>
            <pc:sldMk cId="4282371305" sldId="673"/>
            <ac:spMk id="8" creationId="{FE401FD9-289D-2345-90E5-71B3F5AB4198}"/>
          </ac:spMkLst>
        </pc:spChg>
        <pc:spChg chg="add del mod ord">
          <ac:chgData name="Borgersen, Arne" userId="5b7421b7-34ee-4bb7-9d9e-27d5cfa49d23" providerId="ADAL" clId="{DEFC2652-4C0A-CA47-BACE-20610F40FB9A}" dt="2020-12-16T09:45:29.362" v="1480" actId="478"/>
          <ac:spMkLst>
            <pc:docMk/>
            <pc:sldMk cId="4282371305" sldId="673"/>
            <ac:spMk id="9" creationId="{499B1709-F8FA-2043-ADFC-7168C755251B}"/>
          </ac:spMkLst>
        </pc:spChg>
        <pc:spChg chg="add del mod ord">
          <ac:chgData name="Borgersen, Arne" userId="5b7421b7-34ee-4bb7-9d9e-27d5cfa49d23" providerId="ADAL" clId="{DEFC2652-4C0A-CA47-BACE-20610F40FB9A}" dt="2020-12-16T09:45:31.051" v="1482" actId="478"/>
          <ac:spMkLst>
            <pc:docMk/>
            <pc:sldMk cId="4282371305" sldId="673"/>
            <ac:spMk id="10" creationId="{DC3D36EF-790B-7345-A8E4-B053CF667D38}"/>
          </ac:spMkLst>
        </pc:spChg>
        <pc:spChg chg="add mod">
          <ac:chgData name="Borgersen, Arne" userId="5b7421b7-34ee-4bb7-9d9e-27d5cfa49d23" providerId="ADAL" clId="{DEFC2652-4C0A-CA47-BACE-20610F40FB9A}" dt="2020-12-16T10:53:56.848" v="2860" actId="1076"/>
          <ac:spMkLst>
            <pc:docMk/>
            <pc:sldMk cId="4282371305" sldId="673"/>
            <ac:spMk id="12" creationId="{78CACF4D-9D62-8D47-9FA7-C3ADDDE07316}"/>
          </ac:spMkLst>
        </pc:spChg>
        <pc:spChg chg="add mod">
          <ac:chgData name="Borgersen, Arne" userId="5b7421b7-34ee-4bb7-9d9e-27d5cfa49d23" providerId="ADAL" clId="{DEFC2652-4C0A-CA47-BACE-20610F40FB9A}" dt="2020-12-16T10:54:54.188" v="2866" actId="114"/>
          <ac:spMkLst>
            <pc:docMk/>
            <pc:sldMk cId="4282371305" sldId="673"/>
            <ac:spMk id="13" creationId="{6BC5FA5C-BE7A-D841-8017-C97C29C1C005}"/>
          </ac:spMkLst>
        </pc:spChg>
        <pc:spChg chg="add mod">
          <ac:chgData name="Borgersen, Arne" userId="5b7421b7-34ee-4bb7-9d9e-27d5cfa49d23" providerId="ADAL" clId="{DEFC2652-4C0A-CA47-BACE-20610F40FB9A}" dt="2020-12-16T09:47:24.464" v="1512" actId="1076"/>
          <ac:spMkLst>
            <pc:docMk/>
            <pc:sldMk cId="4282371305" sldId="673"/>
            <ac:spMk id="14" creationId="{E6AA477C-AC33-CF4E-AA05-FEABA8E1CA05}"/>
          </ac:spMkLst>
        </pc:spChg>
        <pc:picChg chg="add mod modCrop">
          <ac:chgData name="Borgersen, Arne" userId="5b7421b7-34ee-4bb7-9d9e-27d5cfa49d23" providerId="ADAL" clId="{DEFC2652-4C0A-CA47-BACE-20610F40FB9A}" dt="2020-12-16T10:52:57.613" v="2848" actId="1076"/>
          <ac:picMkLst>
            <pc:docMk/>
            <pc:sldMk cId="4282371305" sldId="673"/>
            <ac:picMk id="11" creationId="{45736735-0505-AB40-972F-8772ADAFA7C2}"/>
          </ac:picMkLst>
        </pc:picChg>
      </pc:sldChg>
      <pc:sldChg chg="addSp delSp modSp new mod modClrScheme chgLayout">
        <pc:chgData name="Borgersen, Arne" userId="5b7421b7-34ee-4bb7-9d9e-27d5cfa49d23" providerId="ADAL" clId="{DEFC2652-4C0A-CA47-BACE-20610F40FB9A}" dt="2020-12-16T09:48:56.392" v="1519" actId="20577"/>
        <pc:sldMkLst>
          <pc:docMk/>
          <pc:sldMk cId="3689665531" sldId="674"/>
        </pc:sldMkLst>
        <pc:spChg chg="del mod ord">
          <ac:chgData name="Borgersen, Arne" userId="5b7421b7-34ee-4bb7-9d9e-27d5cfa49d23" providerId="ADAL" clId="{DEFC2652-4C0A-CA47-BACE-20610F40FB9A}" dt="2020-12-15T12:52:45.626" v="1158" actId="700"/>
          <ac:spMkLst>
            <pc:docMk/>
            <pc:sldMk cId="3689665531" sldId="674"/>
            <ac:spMk id="2" creationId="{2C6E2BFE-390B-E745-9544-FE0CE3B91E7B}"/>
          </ac:spMkLst>
        </pc:spChg>
        <pc:spChg chg="del mod ord">
          <ac:chgData name="Borgersen, Arne" userId="5b7421b7-34ee-4bb7-9d9e-27d5cfa49d23" providerId="ADAL" clId="{DEFC2652-4C0A-CA47-BACE-20610F40FB9A}" dt="2020-12-15T12:52:45.626" v="1158" actId="700"/>
          <ac:spMkLst>
            <pc:docMk/>
            <pc:sldMk cId="3689665531" sldId="674"/>
            <ac:spMk id="3" creationId="{FFBEC60E-AA7A-3C47-9AF5-FCDDC55D2277}"/>
          </ac:spMkLst>
        </pc:spChg>
        <pc:spChg chg="add mod ord">
          <ac:chgData name="Borgersen, Arne" userId="5b7421b7-34ee-4bb7-9d9e-27d5cfa49d23" providerId="ADAL" clId="{DEFC2652-4C0A-CA47-BACE-20610F40FB9A}" dt="2020-12-16T09:42:32.716" v="1470" actId="790"/>
          <ac:spMkLst>
            <pc:docMk/>
            <pc:sldMk cId="3689665531" sldId="674"/>
            <ac:spMk id="4" creationId="{E7CAE6A9-2F94-FE49-8F4C-C9197ED5A83B}"/>
          </ac:spMkLst>
        </pc:spChg>
        <pc:spChg chg="add del mod ord">
          <ac:chgData name="Borgersen, Arne" userId="5b7421b7-34ee-4bb7-9d9e-27d5cfa49d23" providerId="ADAL" clId="{DEFC2652-4C0A-CA47-BACE-20610F40FB9A}" dt="2020-12-15T12:57:03.061" v="1160" actId="700"/>
          <ac:spMkLst>
            <pc:docMk/>
            <pc:sldMk cId="3689665531" sldId="674"/>
            <ac:spMk id="5" creationId="{68F68956-F8F2-E543-A697-577CE7EFA65B}"/>
          </ac:spMkLst>
        </pc:spChg>
        <pc:spChg chg="add del mod ord">
          <ac:chgData name="Borgersen, Arne" userId="5b7421b7-34ee-4bb7-9d9e-27d5cfa49d23" providerId="ADAL" clId="{DEFC2652-4C0A-CA47-BACE-20610F40FB9A}" dt="2020-12-15T12:57:03.061" v="1160" actId="700"/>
          <ac:spMkLst>
            <pc:docMk/>
            <pc:sldMk cId="3689665531" sldId="674"/>
            <ac:spMk id="6" creationId="{77014164-05BD-F247-AD03-04C70130DEEE}"/>
          </ac:spMkLst>
        </pc:spChg>
        <pc:spChg chg="add mod ord">
          <ac:chgData name="Borgersen, Arne" userId="5b7421b7-34ee-4bb7-9d9e-27d5cfa49d23" providerId="ADAL" clId="{DEFC2652-4C0A-CA47-BACE-20610F40FB9A}" dt="2020-12-16T09:48:56.392" v="1519" actId="20577"/>
          <ac:spMkLst>
            <pc:docMk/>
            <pc:sldMk cId="3689665531" sldId="674"/>
            <ac:spMk id="7" creationId="{74D97012-5243-7643-A741-DA1B30601511}"/>
          </ac:spMkLst>
        </pc:spChg>
        <pc:spChg chg="add del mod ord">
          <ac:chgData name="Borgersen, Arne" userId="5b7421b7-34ee-4bb7-9d9e-27d5cfa49d23" providerId="ADAL" clId="{DEFC2652-4C0A-CA47-BACE-20610F40FB9A}" dt="2020-12-15T12:57:07.448" v="1161" actId="478"/>
          <ac:spMkLst>
            <pc:docMk/>
            <pc:sldMk cId="3689665531" sldId="674"/>
            <ac:spMk id="8" creationId="{A76B7EE0-A178-6549-A6B6-64788C040988}"/>
          </ac:spMkLst>
        </pc:spChg>
        <pc:spChg chg="add mod">
          <ac:chgData name="Borgersen, Arne" userId="5b7421b7-34ee-4bb7-9d9e-27d5cfa49d23" providerId="ADAL" clId="{DEFC2652-4C0A-CA47-BACE-20610F40FB9A}" dt="2020-12-15T12:57:14.241" v="1163" actId="164"/>
          <ac:spMkLst>
            <pc:docMk/>
            <pc:sldMk cId="3689665531" sldId="674"/>
            <ac:spMk id="9" creationId="{83854E82-6A9E-FB4D-A96A-6DFF47D878EA}"/>
          </ac:spMkLst>
        </pc:spChg>
        <pc:spChg chg="add mod">
          <ac:chgData name="Borgersen, Arne" userId="5b7421b7-34ee-4bb7-9d9e-27d5cfa49d23" providerId="ADAL" clId="{DEFC2652-4C0A-CA47-BACE-20610F40FB9A}" dt="2020-12-16T09:48:15.030" v="1516" actId="1076"/>
          <ac:spMkLst>
            <pc:docMk/>
            <pc:sldMk cId="3689665531" sldId="674"/>
            <ac:spMk id="12" creationId="{861220F8-A103-344E-853B-341D781ED786}"/>
          </ac:spMkLst>
        </pc:spChg>
        <pc:grpChg chg="add mod">
          <ac:chgData name="Borgersen, Arne" userId="5b7421b7-34ee-4bb7-9d9e-27d5cfa49d23" providerId="ADAL" clId="{DEFC2652-4C0A-CA47-BACE-20610F40FB9A}" dt="2020-12-16T09:48:23.365" v="1517" actId="1076"/>
          <ac:grpSpMkLst>
            <pc:docMk/>
            <pc:sldMk cId="3689665531" sldId="674"/>
            <ac:grpSpMk id="11" creationId="{A0437F60-4F8B-7345-87D9-DBF3C657E9BA}"/>
          </ac:grpSpMkLst>
        </pc:grpChg>
        <pc:graphicFrameChg chg="add mod">
          <ac:chgData name="Borgersen, Arne" userId="5b7421b7-34ee-4bb7-9d9e-27d5cfa49d23" providerId="ADAL" clId="{DEFC2652-4C0A-CA47-BACE-20610F40FB9A}" dt="2020-12-15T12:57:14.241" v="1163" actId="164"/>
          <ac:graphicFrameMkLst>
            <pc:docMk/>
            <pc:sldMk cId="3689665531" sldId="674"/>
            <ac:graphicFrameMk id="10" creationId="{4BA7B60D-F95F-1A44-BBC4-E2778281D2AA}"/>
          </ac:graphicFrameMkLst>
        </pc:graphicFrameChg>
      </pc:sldChg>
      <pc:sldChg chg="addSp delSp modSp new mod">
        <pc:chgData name="Borgersen, Arne" userId="5b7421b7-34ee-4bb7-9d9e-27d5cfa49d23" providerId="ADAL" clId="{DEFC2652-4C0A-CA47-BACE-20610F40FB9A}" dt="2020-12-16T09:42:32.716" v="1470" actId="790"/>
        <pc:sldMkLst>
          <pc:docMk/>
          <pc:sldMk cId="62886325" sldId="675"/>
        </pc:sldMkLst>
        <pc:spChg chg="mod">
          <ac:chgData name="Borgersen, Arne" userId="5b7421b7-34ee-4bb7-9d9e-27d5cfa49d23" providerId="ADAL" clId="{DEFC2652-4C0A-CA47-BACE-20610F40FB9A}" dt="2020-12-16T09:42:32.716" v="1470" actId="790"/>
          <ac:spMkLst>
            <pc:docMk/>
            <pc:sldMk cId="62886325" sldId="675"/>
            <ac:spMk id="2" creationId="{2AFEAA19-A793-B640-B82F-7C730CF469D7}"/>
          </ac:spMkLst>
        </pc:spChg>
        <pc:spChg chg="del">
          <ac:chgData name="Borgersen, Arne" userId="5b7421b7-34ee-4bb7-9d9e-27d5cfa49d23" providerId="ADAL" clId="{DEFC2652-4C0A-CA47-BACE-20610F40FB9A}" dt="2020-12-15T12:59:13.633" v="1195" actId="478"/>
          <ac:spMkLst>
            <pc:docMk/>
            <pc:sldMk cId="62886325" sldId="675"/>
            <ac:spMk id="3" creationId="{1CAA53A3-9FE0-5C47-A134-601446A30BAD}"/>
          </ac:spMkLst>
        </pc:spChg>
        <pc:spChg chg="mod">
          <ac:chgData name="Borgersen, Arne" userId="5b7421b7-34ee-4bb7-9d9e-27d5cfa49d23" providerId="ADAL" clId="{DEFC2652-4C0A-CA47-BACE-20610F40FB9A}" dt="2020-12-16T09:42:32.716" v="1470" actId="790"/>
          <ac:spMkLst>
            <pc:docMk/>
            <pc:sldMk cId="62886325" sldId="675"/>
            <ac:spMk id="4" creationId="{F6702F4C-B236-4C4F-A147-D9E354DB058A}"/>
          </ac:spMkLst>
        </pc:spChg>
        <pc:graphicFrameChg chg="add mod">
          <ac:chgData name="Borgersen, Arne" userId="5b7421b7-34ee-4bb7-9d9e-27d5cfa49d23" providerId="ADAL" clId="{DEFC2652-4C0A-CA47-BACE-20610F40FB9A}" dt="2020-12-15T12:59:14.815" v="1196"/>
          <ac:graphicFrameMkLst>
            <pc:docMk/>
            <pc:sldMk cId="62886325" sldId="675"/>
            <ac:graphicFrameMk id="5" creationId="{A4763BC1-3096-784A-B518-82B04BDD04DF}"/>
          </ac:graphicFrameMkLst>
        </pc:graphicFrameChg>
      </pc:sldChg>
      <pc:sldChg chg="addSp delSp modSp new mod modClrScheme modAnim chgLayout">
        <pc:chgData name="Borgersen, Arne" userId="5b7421b7-34ee-4bb7-9d9e-27d5cfa49d23" providerId="ADAL" clId="{DEFC2652-4C0A-CA47-BACE-20610F40FB9A}" dt="2020-12-16T10:35:42.270" v="2363" actId="1076"/>
        <pc:sldMkLst>
          <pc:docMk/>
          <pc:sldMk cId="4045326750" sldId="676"/>
        </pc:sldMkLst>
        <pc:spChg chg="del">
          <ac:chgData name="Borgersen, Arne" userId="5b7421b7-34ee-4bb7-9d9e-27d5cfa49d23" providerId="ADAL" clId="{DEFC2652-4C0A-CA47-BACE-20610F40FB9A}" dt="2020-12-15T13:01:28.430" v="1265" actId="478"/>
          <ac:spMkLst>
            <pc:docMk/>
            <pc:sldMk cId="4045326750" sldId="676"/>
            <ac:spMk id="2" creationId="{584A89B8-583D-1641-A264-BD3453698E57}"/>
          </ac:spMkLst>
        </pc:spChg>
        <pc:spChg chg="add mod">
          <ac:chgData name="Borgersen, Arne" userId="5b7421b7-34ee-4bb7-9d9e-27d5cfa49d23" providerId="ADAL" clId="{DEFC2652-4C0A-CA47-BACE-20610F40FB9A}" dt="2020-12-16T10:35:26.236" v="2358" actId="1076"/>
          <ac:spMkLst>
            <pc:docMk/>
            <pc:sldMk cId="4045326750" sldId="676"/>
            <ac:spMk id="2" creationId="{DF73711E-FECE-0C40-85D5-01BB8BE771B0}"/>
          </ac:spMkLst>
        </pc:spChg>
        <pc:spChg chg="del">
          <ac:chgData name="Borgersen, Arne" userId="5b7421b7-34ee-4bb7-9d9e-27d5cfa49d23" providerId="ADAL" clId="{DEFC2652-4C0A-CA47-BACE-20610F40FB9A}" dt="2020-12-15T13:01:25.883" v="1264" actId="478"/>
          <ac:spMkLst>
            <pc:docMk/>
            <pc:sldMk cId="4045326750" sldId="676"/>
            <ac:spMk id="3" creationId="{ED4E46C2-A9AD-B942-989E-6257F369844B}"/>
          </ac:spMkLst>
        </pc:spChg>
        <pc:spChg chg="del">
          <ac:chgData name="Borgersen, Arne" userId="5b7421b7-34ee-4bb7-9d9e-27d5cfa49d23" providerId="ADAL" clId="{DEFC2652-4C0A-CA47-BACE-20610F40FB9A}" dt="2020-12-15T13:01:24.522" v="1263" actId="478"/>
          <ac:spMkLst>
            <pc:docMk/>
            <pc:sldMk cId="4045326750" sldId="676"/>
            <ac:spMk id="4" creationId="{A7B5249B-FA54-7C44-BF39-8612F1063CC2}"/>
          </ac:spMkLst>
        </pc:spChg>
        <pc:spChg chg="add mod">
          <ac:chgData name="Borgersen, Arne" userId="5b7421b7-34ee-4bb7-9d9e-27d5cfa49d23" providerId="ADAL" clId="{DEFC2652-4C0A-CA47-BACE-20610F40FB9A}" dt="2020-12-15T13:02:13.451" v="1271" actId="207"/>
          <ac:spMkLst>
            <pc:docMk/>
            <pc:sldMk cId="4045326750" sldId="676"/>
            <ac:spMk id="5" creationId="{86141DFF-B896-D447-B0C8-54298638CAFD}"/>
          </ac:spMkLst>
        </pc:spChg>
        <pc:spChg chg="add mod">
          <ac:chgData name="Borgersen, Arne" userId="5b7421b7-34ee-4bb7-9d9e-27d5cfa49d23" providerId="ADAL" clId="{DEFC2652-4C0A-CA47-BACE-20610F40FB9A}" dt="2020-12-16T10:35:42.270" v="2363" actId="1076"/>
          <ac:spMkLst>
            <pc:docMk/>
            <pc:sldMk cId="4045326750" sldId="676"/>
            <ac:spMk id="7" creationId="{23B8415D-B2A0-3B43-8080-0C116E6CE45F}"/>
          </ac:spMkLst>
        </pc:spChg>
        <pc:spChg chg="add mod">
          <ac:chgData name="Borgersen, Arne" userId="5b7421b7-34ee-4bb7-9d9e-27d5cfa49d23" providerId="ADAL" clId="{DEFC2652-4C0A-CA47-BACE-20610F40FB9A}" dt="2020-12-16T10:35:03.260" v="2299" actId="167"/>
          <ac:spMkLst>
            <pc:docMk/>
            <pc:sldMk cId="4045326750" sldId="676"/>
            <ac:spMk id="9" creationId="{7A62A4E7-A523-9348-84B0-A4E67326DB1C}"/>
          </ac:spMkLst>
        </pc:spChg>
        <pc:picChg chg="add mod modCrop">
          <ac:chgData name="Borgersen, Arne" userId="5b7421b7-34ee-4bb7-9d9e-27d5cfa49d23" providerId="ADAL" clId="{DEFC2652-4C0A-CA47-BACE-20610F40FB9A}" dt="2020-12-16T10:35:36.530" v="2362" actId="1076"/>
          <ac:picMkLst>
            <pc:docMk/>
            <pc:sldMk cId="4045326750" sldId="676"/>
            <ac:picMk id="6" creationId="{57C61521-65B5-4647-B723-1944A1BC2C81}"/>
          </ac:picMkLst>
        </pc:picChg>
        <pc:picChg chg="add mod">
          <ac:chgData name="Borgersen, Arne" userId="5b7421b7-34ee-4bb7-9d9e-27d5cfa49d23" providerId="ADAL" clId="{DEFC2652-4C0A-CA47-BACE-20610F40FB9A}" dt="2020-12-16T10:35:18.771" v="2357" actId="29295"/>
          <ac:picMkLst>
            <pc:docMk/>
            <pc:sldMk cId="4045326750" sldId="676"/>
            <ac:picMk id="8" creationId="{BF62DBDB-321C-6E47-8E9B-54317123A3DD}"/>
          </ac:picMkLst>
        </pc:picChg>
      </pc:sldChg>
      <pc:sldChg chg="addSp modSp new mod modClrScheme modAnim chgLayout">
        <pc:chgData name="Borgersen, Arne" userId="5b7421b7-34ee-4bb7-9d9e-27d5cfa49d23" providerId="ADAL" clId="{DEFC2652-4C0A-CA47-BACE-20610F40FB9A}" dt="2020-12-16T09:42:32.716" v="1470" actId="790"/>
        <pc:sldMkLst>
          <pc:docMk/>
          <pc:sldMk cId="3925071739" sldId="677"/>
        </pc:sldMkLst>
        <pc:spChg chg="add mod">
          <ac:chgData name="Borgersen, Arne" userId="5b7421b7-34ee-4bb7-9d9e-27d5cfa49d23" providerId="ADAL" clId="{DEFC2652-4C0A-CA47-BACE-20610F40FB9A}" dt="2020-12-16T09:42:32.716" v="1470" actId="790"/>
          <ac:spMkLst>
            <pc:docMk/>
            <pc:sldMk cId="3925071739" sldId="677"/>
            <ac:spMk id="2" creationId="{0578A02A-AE97-4F49-B844-56624D85DBFF}"/>
          </ac:spMkLst>
        </pc:spChg>
        <pc:spChg chg="add mod">
          <ac:chgData name="Borgersen, Arne" userId="5b7421b7-34ee-4bb7-9d9e-27d5cfa49d23" providerId="ADAL" clId="{DEFC2652-4C0A-CA47-BACE-20610F40FB9A}" dt="2020-12-15T13:05:39.368" v="1296" actId="12788"/>
          <ac:spMkLst>
            <pc:docMk/>
            <pc:sldMk cId="3925071739" sldId="677"/>
            <ac:spMk id="3" creationId="{8BD077CD-27E0-7147-98C6-B35E85553BF6}"/>
          </ac:spMkLst>
        </pc:spChg>
        <pc:grpChg chg="add mod">
          <ac:chgData name="Borgersen, Arne" userId="5b7421b7-34ee-4bb7-9d9e-27d5cfa49d23" providerId="ADAL" clId="{DEFC2652-4C0A-CA47-BACE-20610F40FB9A}" dt="2020-12-15T13:05:26.697" v="1295" actId="12788"/>
          <ac:grpSpMkLst>
            <pc:docMk/>
            <pc:sldMk cId="3925071739" sldId="677"/>
            <ac:grpSpMk id="6" creationId="{973F00A0-1C2E-424E-BECF-3C8CC13FDE9C}"/>
          </ac:grpSpMkLst>
        </pc:grpChg>
        <pc:graphicFrameChg chg="add mod">
          <ac:chgData name="Borgersen, Arne" userId="5b7421b7-34ee-4bb7-9d9e-27d5cfa49d23" providerId="ADAL" clId="{DEFC2652-4C0A-CA47-BACE-20610F40FB9A}" dt="2020-12-15T13:05:20.080" v="1294" actId="164"/>
          <ac:graphicFrameMkLst>
            <pc:docMk/>
            <pc:sldMk cId="3925071739" sldId="677"/>
            <ac:graphicFrameMk id="4" creationId="{E5322870-12F6-4043-AEC8-31055069EE71}"/>
          </ac:graphicFrameMkLst>
        </pc:graphicFrameChg>
        <pc:graphicFrameChg chg="add mod">
          <ac:chgData name="Borgersen, Arne" userId="5b7421b7-34ee-4bb7-9d9e-27d5cfa49d23" providerId="ADAL" clId="{DEFC2652-4C0A-CA47-BACE-20610F40FB9A}" dt="2020-12-15T13:05:20.080" v="1294" actId="164"/>
          <ac:graphicFrameMkLst>
            <pc:docMk/>
            <pc:sldMk cId="3925071739" sldId="677"/>
            <ac:graphicFrameMk id="5" creationId="{73621D41-907B-524C-AF27-83D00ED9D2A5}"/>
          </ac:graphicFrameMkLst>
        </pc:graphicFrameChg>
      </pc:sldChg>
      <pc:sldChg chg="addSp delSp modSp new mod modClrScheme modAnim chgLayout">
        <pc:chgData name="Borgersen, Arne" userId="5b7421b7-34ee-4bb7-9d9e-27d5cfa49d23" providerId="ADAL" clId="{DEFC2652-4C0A-CA47-BACE-20610F40FB9A}" dt="2020-12-16T09:42:32.716" v="1470" actId="790"/>
        <pc:sldMkLst>
          <pc:docMk/>
          <pc:sldMk cId="2591796429" sldId="678"/>
        </pc:sldMkLst>
        <pc:spChg chg="mod ord">
          <ac:chgData name="Borgersen, Arne" userId="5b7421b7-34ee-4bb7-9d9e-27d5cfa49d23" providerId="ADAL" clId="{DEFC2652-4C0A-CA47-BACE-20610F40FB9A}" dt="2020-12-16T09:42:32.716" v="1470" actId="790"/>
          <ac:spMkLst>
            <pc:docMk/>
            <pc:sldMk cId="2591796429" sldId="678"/>
            <ac:spMk id="2" creationId="{D6970AE3-07DF-0F48-BE8C-03D922FB6D9D}"/>
          </ac:spMkLst>
        </pc:spChg>
        <pc:spChg chg="add mod ord">
          <ac:chgData name="Borgersen, Arne" userId="5b7421b7-34ee-4bb7-9d9e-27d5cfa49d23" providerId="ADAL" clId="{DEFC2652-4C0A-CA47-BACE-20610F40FB9A}" dt="2020-12-16T09:42:32.716" v="1470" actId="790"/>
          <ac:spMkLst>
            <pc:docMk/>
            <pc:sldMk cId="2591796429" sldId="678"/>
            <ac:spMk id="3" creationId="{D625DB79-DA80-9C4F-B345-134C6F1ECBF6}"/>
          </ac:spMkLst>
        </pc:spChg>
        <pc:spChg chg="add del mod ord">
          <ac:chgData name="Borgersen, Arne" userId="5b7421b7-34ee-4bb7-9d9e-27d5cfa49d23" providerId="ADAL" clId="{DEFC2652-4C0A-CA47-BACE-20610F40FB9A}" dt="2020-12-16T09:26:10.635" v="1320"/>
          <ac:spMkLst>
            <pc:docMk/>
            <pc:sldMk cId="2591796429" sldId="678"/>
            <ac:spMk id="4" creationId="{A1C6F55D-358E-C848-B1CA-CEE9F139E9D0}"/>
          </ac:spMkLst>
        </pc:spChg>
        <pc:picChg chg="add mod">
          <ac:chgData name="Borgersen, Arne" userId="5b7421b7-34ee-4bb7-9d9e-27d5cfa49d23" providerId="ADAL" clId="{DEFC2652-4C0A-CA47-BACE-20610F40FB9A}" dt="2020-12-16T09:26:10.635" v="1320"/>
          <ac:picMkLst>
            <pc:docMk/>
            <pc:sldMk cId="2591796429" sldId="678"/>
            <ac:picMk id="5" creationId="{A8B14978-4C8F-9643-8311-3DF05038F0F2}"/>
          </ac:picMkLst>
        </pc:picChg>
      </pc:sldChg>
      <pc:sldChg chg="addSp delSp modSp new mod">
        <pc:chgData name="Borgersen, Arne" userId="5b7421b7-34ee-4bb7-9d9e-27d5cfa49d23" providerId="ADAL" clId="{DEFC2652-4C0A-CA47-BACE-20610F40FB9A}" dt="2020-12-16T09:42:32.716" v="1470" actId="790"/>
        <pc:sldMkLst>
          <pc:docMk/>
          <pc:sldMk cId="2700920630" sldId="679"/>
        </pc:sldMkLst>
        <pc:spChg chg="mod">
          <ac:chgData name="Borgersen, Arne" userId="5b7421b7-34ee-4bb7-9d9e-27d5cfa49d23" providerId="ADAL" clId="{DEFC2652-4C0A-CA47-BACE-20610F40FB9A}" dt="2020-12-16T09:42:32.716" v="1470" actId="790"/>
          <ac:spMkLst>
            <pc:docMk/>
            <pc:sldMk cId="2700920630" sldId="679"/>
            <ac:spMk id="2" creationId="{87FEEED0-1513-3746-99EE-FE2AA318F218}"/>
          </ac:spMkLst>
        </pc:spChg>
        <pc:spChg chg="mod">
          <ac:chgData name="Borgersen, Arne" userId="5b7421b7-34ee-4bb7-9d9e-27d5cfa49d23" providerId="ADAL" clId="{DEFC2652-4C0A-CA47-BACE-20610F40FB9A}" dt="2020-12-16T09:42:32.716" v="1470" actId="790"/>
          <ac:spMkLst>
            <pc:docMk/>
            <pc:sldMk cId="2700920630" sldId="679"/>
            <ac:spMk id="3" creationId="{6F324894-AA50-CE43-9051-8692155C1EF5}"/>
          </ac:spMkLst>
        </pc:spChg>
        <pc:spChg chg="del mod">
          <ac:chgData name="Borgersen, Arne" userId="5b7421b7-34ee-4bb7-9d9e-27d5cfa49d23" providerId="ADAL" clId="{DEFC2652-4C0A-CA47-BACE-20610F40FB9A}" dt="2020-12-16T09:29:27.802" v="1357"/>
          <ac:spMkLst>
            <pc:docMk/>
            <pc:sldMk cId="2700920630" sldId="679"/>
            <ac:spMk id="4" creationId="{16834C26-22D6-2F43-8644-D9323C6E0788}"/>
          </ac:spMkLst>
        </pc:spChg>
        <pc:graphicFrameChg chg="add mod">
          <ac:chgData name="Borgersen, Arne" userId="5b7421b7-34ee-4bb7-9d9e-27d5cfa49d23" providerId="ADAL" clId="{DEFC2652-4C0A-CA47-BACE-20610F40FB9A}" dt="2020-12-16T09:29:27.802" v="1357"/>
          <ac:graphicFrameMkLst>
            <pc:docMk/>
            <pc:sldMk cId="2700920630" sldId="679"/>
            <ac:graphicFrameMk id="5" creationId="{91B8670F-7C90-BE48-8C6F-1EEAAEEC660C}"/>
          </ac:graphicFrameMkLst>
        </pc:graphicFrameChg>
      </pc:sldChg>
      <pc:sldChg chg="addSp delSp modSp new del">
        <pc:chgData name="Borgersen, Arne" userId="5b7421b7-34ee-4bb7-9d9e-27d5cfa49d23" providerId="ADAL" clId="{DEFC2652-4C0A-CA47-BACE-20610F40FB9A}" dt="2020-12-16T09:49:49.486" v="1520" actId="2696"/>
        <pc:sldMkLst>
          <pc:docMk/>
          <pc:sldMk cId="2456782371" sldId="680"/>
        </pc:sldMkLst>
        <pc:spChg chg="mod">
          <ac:chgData name="Borgersen, Arne" userId="5b7421b7-34ee-4bb7-9d9e-27d5cfa49d23" providerId="ADAL" clId="{DEFC2652-4C0A-CA47-BACE-20610F40FB9A}" dt="2020-12-16T09:42:32.716" v="1470" actId="790"/>
          <ac:spMkLst>
            <pc:docMk/>
            <pc:sldMk cId="2456782371" sldId="680"/>
            <ac:spMk id="2" creationId="{734A07A5-CC50-054D-9923-2C167D9E891A}"/>
          </ac:spMkLst>
        </pc:spChg>
        <pc:graphicFrameChg chg="add del mod">
          <ac:chgData name="Borgersen, Arne" userId="5b7421b7-34ee-4bb7-9d9e-27d5cfa49d23" providerId="ADAL" clId="{DEFC2652-4C0A-CA47-BACE-20610F40FB9A}" dt="2020-12-16T09:29:51.128" v="1360"/>
          <ac:graphicFrameMkLst>
            <pc:docMk/>
            <pc:sldMk cId="2456782371" sldId="680"/>
            <ac:graphicFrameMk id="5" creationId="{04A347F7-4CE9-C545-AFDD-D8707DEE12A5}"/>
          </ac:graphicFrameMkLst>
        </pc:graphicFrameChg>
      </pc:sldChg>
      <pc:sldChg chg="addSp delSp modSp new mod modClrScheme chgLayout">
        <pc:chgData name="Borgersen, Arne" userId="5b7421b7-34ee-4bb7-9d9e-27d5cfa49d23" providerId="ADAL" clId="{DEFC2652-4C0A-CA47-BACE-20610F40FB9A}" dt="2020-12-16T10:23:25.301" v="1914" actId="27636"/>
        <pc:sldMkLst>
          <pc:docMk/>
          <pc:sldMk cId="3356762594" sldId="681"/>
        </pc:sldMkLst>
        <pc:spChg chg="del mod ord">
          <ac:chgData name="Borgersen, Arne" userId="5b7421b7-34ee-4bb7-9d9e-27d5cfa49d23" providerId="ADAL" clId="{DEFC2652-4C0A-CA47-BACE-20610F40FB9A}" dt="2020-12-16T09:30:38.845" v="1363" actId="700"/>
          <ac:spMkLst>
            <pc:docMk/>
            <pc:sldMk cId="3356762594" sldId="681"/>
            <ac:spMk id="2" creationId="{5C5FE7A9-1FEF-CB48-AD1E-F75E07CE640F}"/>
          </ac:spMkLst>
        </pc:spChg>
        <pc:spChg chg="del mod ord">
          <ac:chgData name="Borgersen, Arne" userId="5b7421b7-34ee-4bb7-9d9e-27d5cfa49d23" providerId="ADAL" clId="{DEFC2652-4C0A-CA47-BACE-20610F40FB9A}" dt="2020-12-16T09:30:38.845" v="1363" actId="700"/>
          <ac:spMkLst>
            <pc:docMk/>
            <pc:sldMk cId="3356762594" sldId="681"/>
            <ac:spMk id="3" creationId="{FBBDBE52-D9A2-3548-ACD5-743184ABA359}"/>
          </ac:spMkLst>
        </pc:spChg>
        <pc:spChg chg="add mod ord">
          <ac:chgData name="Borgersen, Arne" userId="5b7421b7-34ee-4bb7-9d9e-27d5cfa49d23" providerId="ADAL" clId="{DEFC2652-4C0A-CA47-BACE-20610F40FB9A}" dt="2020-12-16T10:20:28.707" v="1900" actId="700"/>
          <ac:spMkLst>
            <pc:docMk/>
            <pc:sldMk cId="3356762594" sldId="681"/>
            <ac:spMk id="4" creationId="{0E5765D7-7FCD-614A-B025-4CC03904B46D}"/>
          </ac:spMkLst>
        </pc:spChg>
        <pc:spChg chg="add mod ord">
          <ac:chgData name="Borgersen, Arne" userId="5b7421b7-34ee-4bb7-9d9e-27d5cfa49d23" providerId="ADAL" clId="{DEFC2652-4C0A-CA47-BACE-20610F40FB9A}" dt="2020-12-16T10:23:25.301" v="1914" actId="27636"/>
          <ac:spMkLst>
            <pc:docMk/>
            <pc:sldMk cId="3356762594" sldId="681"/>
            <ac:spMk id="5" creationId="{A9E1B165-CD61-5545-B3A3-F9EAA80CC4EF}"/>
          </ac:spMkLst>
        </pc:spChg>
        <pc:spChg chg="add del mod ord">
          <ac:chgData name="Borgersen, Arne" userId="5b7421b7-34ee-4bb7-9d9e-27d5cfa49d23" providerId="ADAL" clId="{DEFC2652-4C0A-CA47-BACE-20610F40FB9A}" dt="2020-12-16T09:31:25.562" v="1384"/>
          <ac:spMkLst>
            <pc:docMk/>
            <pc:sldMk cId="3356762594" sldId="681"/>
            <ac:spMk id="6" creationId="{BFEB273F-A582-BD45-B641-39C2832E0FAD}"/>
          </ac:spMkLst>
        </pc:spChg>
        <pc:spChg chg="add del mod ord">
          <ac:chgData name="Borgersen, Arne" userId="5b7421b7-34ee-4bb7-9d9e-27d5cfa49d23" providerId="ADAL" clId="{DEFC2652-4C0A-CA47-BACE-20610F40FB9A}" dt="2020-12-16T10:20:28.707" v="1900" actId="700"/>
          <ac:spMkLst>
            <pc:docMk/>
            <pc:sldMk cId="3356762594" sldId="681"/>
            <ac:spMk id="9" creationId="{927417DC-EDCE-194C-932A-928279EA5EDB}"/>
          </ac:spMkLst>
        </pc:spChg>
        <pc:spChg chg="add del mod ord">
          <ac:chgData name="Borgersen, Arne" userId="5b7421b7-34ee-4bb7-9d9e-27d5cfa49d23" providerId="ADAL" clId="{DEFC2652-4C0A-CA47-BACE-20610F40FB9A}" dt="2020-12-16T10:20:31.827" v="1901" actId="931"/>
          <ac:spMkLst>
            <pc:docMk/>
            <pc:sldMk cId="3356762594" sldId="681"/>
            <ac:spMk id="10" creationId="{8831E69F-F30E-C448-92B6-A6B5A1BDAAE3}"/>
          </ac:spMkLst>
        </pc:spChg>
        <pc:picChg chg="add del mod">
          <ac:chgData name="Borgersen, Arne" userId="5b7421b7-34ee-4bb7-9d9e-27d5cfa49d23" providerId="ADAL" clId="{DEFC2652-4C0A-CA47-BACE-20610F40FB9A}" dt="2020-12-16T10:20:23.753" v="1899" actId="478"/>
          <ac:picMkLst>
            <pc:docMk/>
            <pc:sldMk cId="3356762594" sldId="681"/>
            <ac:picMk id="7" creationId="{DAC6F70A-0CA6-8249-8D84-1ACD811563FC}"/>
          </ac:picMkLst>
        </pc:picChg>
        <pc:picChg chg="add mod modCrop">
          <ac:chgData name="Borgersen, Arne" userId="5b7421b7-34ee-4bb7-9d9e-27d5cfa49d23" providerId="ADAL" clId="{DEFC2652-4C0A-CA47-BACE-20610F40FB9A}" dt="2020-12-16T10:21:23.026" v="1908" actId="14100"/>
          <ac:picMkLst>
            <pc:docMk/>
            <pc:sldMk cId="3356762594" sldId="681"/>
            <ac:picMk id="12" creationId="{569BD9C8-47C2-D246-B0F2-C7653345DA0A}"/>
          </ac:picMkLst>
        </pc:picChg>
      </pc:sldChg>
      <pc:sldChg chg="addSp delSp modSp new mod modClrScheme chgLayout">
        <pc:chgData name="Borgersen, Arne" userId="5b7421b7-34ee-4bb7-9d9e-27d5cfa49d23" providerId="ADAL" clId="{DEFC2652-4C0A-CA47-BACE-20610F40FB9A}" dt="2020-12-16T09:32:16.143" v="1392"/>
        <pc:sldMkLst>
          <pc:docMk/>
          <pc:sldMk cId="1537583656" sldId="682"/>
        </pc:sldMkLst>
        <pc:spChg chg="del">
          <ac:chgData name="Borgersen, Arne" userId="5b7421b7-34ee-4bb7-9d9e-27d5cfa49d23" providerId="ADAL" clId="{DEFC2652-4C0A-CA47-BACE-20610F40FB9A}" dt="2020-12-16T09:32:14.666" v="1391" actId="700"/>
          <ac:spMkLst>
            <pc:docMk/>
            <pc:sldMk cId="1537583656" sldId="682"/>
            <ac:spMk id="2" creationId="{F90043E9-F568-D94C-B4C7-9529052CF301}"/>
          </ac:spMkLst>
        </pc:spChg>
        <pc:spChg chg="del">
          <ac:chgData name="Borgersen, Arne" userId="5b7421b7-34ee-4bb7-9d9e-27d5cfa49d23" providerId="ADAL" clId="{DEFC2652-4C0A-CA47-BACE-20610F40FB9A}" dt="2020-12-16T09:32:14.666" v="1391" actId="700"/>
          <ac:spMkLst>
            <pc:docMk/>
            <pc:sldMk cId="1537583656" sldId="682"/>
            <ac:spMk id="3" creationId="{CE27CC6F-0724-AA4C-AAB3-A9562D755666}"/>
          </ac:spMkLst>
        </pc:spChg>
        <pc:spChg chg="del">
          <ac:chgData name="Borgersen, Arne" userId="5b7421b7-34ee-4bb7-9d9e-27d5cfa49d23" providerId="ADAL" clId="{DEFC2652-4C0A-CA47-BACE-20610F40FB9A}" dt="2020-12-16T09:32:14.666" v="1391" actId="700"/>
          <ac:spMkLst>
            <pc:docMk/>
            <pc:sldMk cId="1537583656" sldId="682"/>
            <ac:spMk id="4" creationId="{51F0F8C8-E3A8-3D4C-89C1-A8626A63172B}"/>
          </ac:spMkLst>
        </pc:spChg>
        <pc:spChg chg="add mod">
          <ac:chgData name="Borgersen, Arne" userId="5b7421b7-34ee-4bb7-9d9e-27d5cfa49d23" providerId="ADAL" clId="{DEFC2652-4C0A-CA47-BACE-20610F40FB9A}" dt="2020-12-16T09:32:16.143" v="1392"/>
          <ac:spMkLst>
            <pc:docMk/>
            <pc:sldMk cId="1537583656" sldId="682"/>
            <ac:spMk id="5" creationId="{12A93B6D-5999-7D44-8A08-8DEF412247DD}"/>
          </ac:spMkLst>
        </pc:spChg>
        <pc:spChg chg="add mod">
          <ac:chgData name="Borgersen, Arne" userId="5b7421b7-34ee-4bb7-9d9e-27d5cfa49d23" providerId="ADAL" clId="{DEFC2652-4C0A-CA47-BACE-20610F40FB9A}" dt="2020-12-16T09:32:16.143" v="1392"/>
          <ac:spMkLst>
            <pc:docMk/>
            <pc:sldMk cId="1537583656" sldId="682"/>
            <ac:spMk id="6" creationId="{A5C6DA25-7AEA-6441-889D-D8F36C111043}"/>
          </ac:spMkLst>
        </pc:spChg>
        <pc:spChg chg="add mod">
          <ac:chgData name="Borgersen, Arne" userId="5b7421b7-34ee-4bb7-9d9e-27d5cfa49d23" providerId="ADAL" clId="{DEFC2652-4C0A-CA47-BACE-20610F40FB9A}" dt="2020-12-16T09:32:16.143" v="1392"/>
          <ac:spMkLst>
            <pc:docMk/>
            <pc:sldMk cId="1537583656" sldId="682"/>
            <ac:spMk id="7" creationId="{D3AF5D2E-75AE-1346-80F8-18F06EB391A2}"/>
          </ac:spMkLst>
        </pc:spChg>
        <pc:spChg chg="add mod">
          <ac:chgData name="Borgersen, Arne" userId="5b7421b7-34ee-4bb7-9d9e-27d5cfa49d23" providerId="ADAL" clId="{DEFC2652-4C0A-CA47-BACE-20610F40FB9A}" dt="2020-12-16T09:32:16.143" v="1392"/>
          <ac:spMkLst>
            <pc:docMk/>
            <pc:sldMk cId="1537583656" sldId="682"/>
            <ac:spMk id="8" creationId="{4FFC552D-4C4E-B64A-BF0C-2A2C6929EABA}"/>
          </ac:spMkLst>
        </pc:spChg>
        <pc:spChg chg="add mod">
          <ac:chgData name="Borgersen, Arne" userId="5b7421b7-34ee-4bb7-9d9e-27d5cfa49d23" providerId="ADAL" clId="{DEFC2652-4C0A-CA47-BACE-20610F40FB9A}" dt="2020-12-16T09:32:16.143" v="1392"/>
          <ac:spMkLst>
            <pc:docMk/>
            <pc:sldMk cId="1537583656" sldId="682"/>
            <ac:spMk id="9" creationId="{A6CCE76B-DCCB-274B-944B-C3853A5CE574}"/>
          </ac:spMkLst>
        </pc:spChg>
        <pc:spChg chg="add mod">
          <ac:chgData name="Borgersen, Arne" userId="5b7421b7-34ee-4bb7-9d9e-27d5cfa49d23" providerId="ADAL" clId="{DEFC2652-4C0A-CA47-BACE-20610F40FB9A}" dt="2020-12-16T09:32:16.143" v="1392"/>
          <ac:spMkLst>
            <pc:docMk/>
            <pc:sldMk cId="1537583656" sldId="682"/>
            <ac:spMk id="10" creationId="{761858AE-F833-AC46-A2C6-3BF4A95C5E96}"/>
          </ac:spMkLst>
        </pc:spChg>
        <pc:spChg chg="add mod">
          <ac:chgData name="Borgersen, Arne" userId="5b7421b7-34ee-4bb7-9d9e-27d5cfa49d23" providerId="ADAL" clId="{DEFC2652-4C0A-CA47-BACE-20610F40FB9A}" dt="2020-12-16T09:32:16.143" v="1392"/>
          <ac:spMkLst>
            <pc:docMk/>
            <pc:sldMk cId="1537583656" sldId="682"/>
            <ac:spMk id="11" creationId="{C42E297C-CE3A-7942-B8BC-5FCC743F5AFF}"/>
          </ac:spMkLst>
        </pc:spChg>
        <pc:spChg chg="add mod">
          <ac:chgData name="Borgersen, Arne" userId="5b7421b7-34ee-4bb7-9d9e-27d5cfa49d23" providerId="ADAL" clId="{DEFC2652-4C0A-CA47-BACE-20610F40FB9A}" dt="2020-12-16T09:32:16.143" v="1392"/>
          <ac:spMkLst>
            <pc:docMk/>
            <pc:sldMk cId="1537583656" sldId="682"/>
            <ac:spMk id="13" creationId="{51D4750C-65F7-614B-A87E-F23CDEF4BE24}"/>
          </ac:spMkLst>
        </pc:spChg>
        <pc:spChg chg="add mod">
          <ac:chgData name="Borgersen, Arne" userId="5b7421b7-34ee-4bb7-9d9e-27d5cfa49d23" providerId="ADAL" clId="{DEFC2652-4C0A-CA47-BACE-20610F40FB9A}" dt="2020-12-16T09:32:16.143" v="1392"/>
          <ac:spMkLst>
            <pc:docMk/>
            <pc:sldMk cId="1537583656" sldId="682"/>
            <ac:spMk id="14" creationId="{3E46DE5C-2D42-CD41-AC28-4D3409AA5CD9}"/>
          </ac:spMkLst>
        </pc:spChg>
        <pc:spChg chg="add mod">
          <ac:chgData name="Borgersen, Arne" userId="5b7421b7-34ee-4bb7-9d9e-27d5cfa49d23" providerId="ADAL" clId="{DEFC2652-4C0A-CA47-BACE-20610F40FB9A}" dt="2020-12-16T09:32:16.143" v="1392"/>
          <ac:spMkLst>
            <pc:docMk/>
            <pc:sldMk cId="1537583656" sldId="682"/>
            <ac:spMk id="15" creationId="{23BF8C97-7904-0546-8FB4-137D08F86233}"/>
          </ac:spMkLst>
        </pc:spChg>
        <pc:spChg chg="add mod">
          <ac:chgData name="Borgersen, Arne" userId="5b7421b7-34ee-4bb7-9d9e-27d5cfa49d23" providerId="ADAL" clId="{DEFC2652-4C0A-CA47-BACE-20610F40FB9A}" dt="2020-12-16T09:32:16.143" v="1392"/>
          <ac:spMkLst>
            <pc:docMk/>
            <pc:sldMk cId="1537583656" sldId="682"/>
            <ac:spMk id="16" creationId="{AD889956-063C-1341-963F-BBD745AF76D2}"/>
          </ac:spMkLst>
        </pc:spChg>
        <pc:spChg chg="add mod">
          <ac:chgData name="Borgersen, Arne" userId="5b7421b7-34ee-4bb7-9d9e-27d5cfa49d23" providerId="ADAL" clId="{DEFC2652-4C0A-CA47-BACE-20610F40FB9A}" dt="2020-12-16T09:32:16.143" v="1392"/>
          <ac:spMkLst>
            <pc:docMk/>
            <pc:sldMk cId="1537583656" sldId="682"/>
            <ac:spMk id="17" creationId="{68B965FC-A91B-F24D-A995-901D5A4C738F}"/>
          </ac:spMkLst>
        </pc:spChg>
        <pc:spChg chg="add mod">
          <ac:chgData name="Borgersen, Arne" userId="5b7421b7-34ee-4bb7-9d9e-27d5cfa49d23" providerId="ADAL" clId="{DEFC2652-4C0A-CA47-BACE-20610F40FB9A}" dt="2020-12-16T09:32:16.143" v="1392"/>
          <ac:spMkLst>
            <pc:docMk/>
            <pc:sldMk cId="1537583656" sldId="682"/>
            <ac:spMk id="18" creationId="{F8EF722F-E63C-CF49-9AF4-390970364424}"/>
          </ac:spMkLst>
        </pc:spChg>
        <pc:spChg chg="add mod">
          <ac:chgData name="Borgersen, Arne" userId="5b7421b7-34ee-4bb7-9d9e-27d5cfa49d23" providerId="ADAL" clId="{DEFC2652-4C0A-CA47-BACE-20610F40FB9A}" dt="2020-12-16T09:32:16.143" v="1392"/>
          <ac:spMkLst>
            <pc:docMk/>
            <pc:sldMk cId="1537583656" sldId="682"/>
            <ac:spMk id="19" creationId="{B2E1D375-FA25-6942-BB4C-D3B849A0F7FB}"/>
          </ac:spMkLst>
        </pc:spChg>
        <pc:spChg chg="add mod">
          <ac:chgData name="Borgersen, Arne" userId="5b7421b7-34ee-4bb7-9d9e-27d5cfa49d23" providerId="ADAL" clId="{DEFC2652-4C0A-CA47-BACE-20610F40FB9A}" dt="2020-12-16T09:32:16.143" v="1392"/>
          <ac:spMkLst>
            <pc:docMk/>
            <pc:sldMk cId="1537583656" sldId="682"/>
            <ac:spMk id="25" creationId="{F0063EB8-C9F5-6342-B5C7-AB81918C8478}"/>
          </ac:spMkLst>
        </pc:spChg>
        <pc:picChg chg="add mod">
          <ac:chgData name="Borgersen, Arne" userId="5b7421b7-34ee-4bb7-9d9e-27d5cfa49d23" providerId="ADAL" clId="{DEFC2652-4C0A-CA47-BACE-20610F40FB9A}" dt="2020-12-16T09:32:16.143" v="1392"/>
          <ac:picMkLst>
            <pc:docMk/>
            <pc:sldMk cId="1537583656" sldId="682"/>
            <ac:picMk id="12" creationId="{1114DDA8-7A26-DE4A-A258-C5AB96BA1E3B}"/>
          </ac:picMkLst>
        </pc:picChg>
        <pc:picChg chg="add mod">
          <ac:chgData name="Borgersen, Arne" userId="5b7421b7-34ee-4bb7-9d9e-27d5cfa49d23" providerId="ADAL" clId="{DEFC2652-4C0A-CA47-BACE-20610F40FB9A}" dt="2020-12-16T09:32:16.143" v="1392"/>
          <ac:picMkLst>
            <pc:docMk/>
            <pc:sldMk cId="1537583656" sldId="682"/>
            <ac:picMk id="20" creationId="{3BA23F27-B3FC-5A4D-B225-B973687E42E3}"/>
          </ac:picMkLst>
        </pc:picChg>
        <pc:picChg chg="add mod">
          <ac:chgData name="Borgersen, Arne" userId="5b7421b7-34ee-4bb7-9d9e-27d5cfa49d23" providerId="ADAL" clId="{DEFC2652-4C0A-CA47-BACE-20610F40FB9A}" dt="2020-12-16T09:32:16.143" v="1392"/>
          <ac:picMkLst>
            <pc:docMk/>
            <pc:sldMk cId="1537583656" sldId="682"/>
            <ac:picMk id="21" creationId="{1453960D-53C1-B04F-9DE8-F5309526A3C1}"/>
          </ac:picMkLst>
        </pc:picChg>
        <pc:picChg chg="add mod">
          <ac:chgData name="Borgersen, Arne" userId="5b7421b7-34ee-4bb7-9d9e-27d5cfa49d23" providerId="ADAL" clId="{DEFC2652-4C0A-CA47-BACE-20610F40FB9A}" dt="2020-12-16T09:32:16.143" v="1392"/>
          <ac:picMkLst>
            <pc:docMk/>
            <pc:sldMk cId="1537583656" sldId="682"/>
            <ac:picMk id="22" creationId="{6CE7F098-102C-1342-ABD2-B684401FCAE3}"/>
          </ac:picMkLst>
        </pc:picChg>
        <pc:picChg chg="add mod">
          <ac:chgData name="Borgersen, Arne" userId="5b7421b7-34ee-4bb7-9d9e-27d5cfa49d23" providerId="ADAL" clId="{DEFC2652-4C0A-CA47-BACE-20610F40FB9A}" dt="2020-12-16T09:32:16.143" v="1392"/>
          <ac:picMkLst>
            <pc:docMk/>
            <pc:sldMk cId="1537583656" sldId="682"/>
            <ac:picMk id="23" creationId="{36CDDF2F-1193-4942-AC2E-854B80865F6B}"/>
          </ac:picMkLst>
        </pc:picChg>
        <pc:picChg chg="add mod">
          <ac:chgData name="Borgersen, Arne" userId="5b7421b7-34ee-4bb7-9d9e-27d5cfa49d23" providerId="ADAL" clId="{DEFC2652-4C0A-CA47-BACE-20610F40FB9A}" dt="2020-12-16T09:32:16.143" v="1392"/>
          <ac:picMkLst>
            <pc:docMk/>
            <pc:sldMk cId="1537583656" sldId="682"/>
            <ac:picMk id="24" creationId="{EE291EF0-369F-1945-9706-DAE6211B0B55}"/>
          </ac:picMkLst>
        </pc:picChg>
      </pc:sldChg>
      <pc:sldChg chg="addSp modSp new mod modClrScheme addCm modCm chgLayout">
        <pc:chgData name="Borgersen, Arne" userId="5b7421b7-34ee-4bb7-9d9e-27d5cfa49d23" providerId="ADAL" clId="{DEFC2652-4C0A-CA47-BACE-20610F40FB9A}" dt="2020-12-16T09:50:57.346" v="1539" actId="20577"/>
        <pc:sldMkLst>
          <pc:docMk/>
          <pc:sldMk cId="581732807" sldId="683"/>
        </pc:sldMkLst>
        <pc:spChg chg="add mod">
          <ac:chgData name="Borgersen, Arne" userId="5b7421b7-34ee-4bb7-9d9e-27d5cfa49d23" providerId="ADAL" clId="{DEFC2652-4C0A-CA47-BACE-20610F40FB9A}" dt="2020-12-16T09:42:32.716" v="1470" actId="790"/>
          <ac:spMkLst>
            <pc:docMk/>
            <pc:sldMk cId="581732807" sldId="683"/>
            <ac:spMk id="2" creationId="{B1A0F8A3-CC91-D945-A929-0ABD25CDE164}"/>
          </ac:spMkLst>
        </pc:spChg>
        <pc:spChg chg="add mod">
          <ac:chgData name="Borgersen, Arne" userId="5b7421b7-34ee-4bb7-9d9e-27d5cfa49d23" providerId="ADAL" clId="{DEFC2652-4C0A-CA47-BACE-20610F40FB9A}" dt="2020-12-16T09:50:57.346" v="1539" actId="20577"/>
          <ac:spMkLst>
            <pc:docMk/>
            <pc:sldMk cId="581732807" sldId="683"/>
            <ac:spMk id="3" creationId="{17779E31-76A9-794B-9762-7BE506523F4B}"/>
          </ac:spMkLst>
        </pc:spChg>
      </pc:sldChg>
    </pc:docChg>
  </pc:docChgLst>
  <pc:docChgLst>
    <pc:chgData name="Lima, Ivar Andreas Åsland" userId="S::ivar.andreas.asland.lima@nav.no::742e742b-1f42-410d-bea8-305ca860c93c" providerId="AD" clId="Web-{C1FB6F90-7048-4E57-8E67-29EB4D46E7A7}"/>
    <pc:docChg chg="modSld">
      <pc:chgData name="Lima, Ivar Andreas Åsland" userId="S::ivar.andreas.asland.lima@nav.no::742e742b-1f42-410d-bea8-305ca860c93c" providerId="AD" clId="Web-{C1FB6F90-7048-4E57-8E67-29EB4D46E7A7}" dt="2021-01-12T16:02:00.235" v="22" actId="20577"/>
      <pc:docMkLst>
        <pc:docMk/>
      </pc:docMkLst>
      <pc:sldChg chg="modSp">
        <pc:chgData name="Lima, Ivar Andreas Åsland" userId="S::ivar.andreas.asland.lima@nav.no::742e742b-1f42-410d-bea8-305ca860c93c" providerId="AD" clId="Web-{C1FB6F90-7048-4E57-8E67-29EB4D46E7A7}" dt="2021-01-12T16:02:00.235" v="22" actId="20577"/>
        <pc:sldMkLst>
          <pc:docMk/>
          <pc:sldMk cId="3689665531" sldId="674"/>
        </pc:sldMkLst>
        <pc:spChg chg="mod">
          <ac:chgData name="Lima, Ivar Andreas Åsland" userId="S::ivar.andreas.asland.lima@nav.no::742e742b-1f42-410d-bea8-305ca860c93c" providerId="AD" clId="Web-{C1FB6F90-7048-4E57-8E67-29EB4D46E7A7}" dt="2021-01-12T16:02:00.235" v="22" actId="20577"/>
          <ac:spMkLst>
            <pc:docMk/>
            <pc:sldMk cId="3689665531" sldId="674"/>
            <ac:spMk id="7" creationId="{74D97012-5243-7643-A741-DA1B30601511}"/>
          </ac:spMkLst>
        </pc:spChg>
        <pc:spChg chg="mod">
          <ac:chgData name="Lima, Ivar Andreas Åsland" userId="S::ivar.andreas.asland.lima@nav.no::742e742b-1f42-410d-bea8-305ca860c93c" providerId="AD" clId="Web-{C1FB6F90-7048-4E57-8E67-29EB4D46E7A7}" dt="2021-01-12T15:59:03.045" v="2" actId="20577"/>
          <ac:spMkLst>
            <pc:docMk/>
            <pc:sldMk cId="3689665531" sldId="674"/>
            <ac:spMk id="9" creationId="{83854E82-6A9E-FB4D-A96A-6DFF47D878EA}"/>
          </ac:spMkLst>
        </pc:spChg>
      </pc:sldChg>
      <pc:sldChg chg="modSp">
        <pc:chgData name="Lima, Ivar Andreas Åsland" userId="S::ivar.andreas.asland.lima@nav.no::742e742b-1f42-410d-bea8-305ca860c93c" providerId="AD" clId="Web-{C1FB6F90-7048-4E57-8E67-29EB4D46E7A7}" dt="2021-01-12T15:51:45.897" v="0" actId="20577"/>
        <pc:sldMkLst>
          <pc:docMk/>
          <pc:sldMk cId="62886325" sldId="675"/>
        </pc:sldMkLst>
        <pc:spChg chg="mod">
          <ac:chgData name="Lima, Ivar Andreas Åsland" userId="S::ivar.andreas.asland.lima@nav.no::742e742b-1f42-410d-bea8-305ca860c93c" providerId="AD" clId="Web-{C1FB6F90-7048-4E57-8E67-29EB4D46E7A7}" dt="2021-01-12T15:51:45.897" v="0" actId="20577"/>
          <ac:spMkLst>
            <pc:docMk/>
            <pc:sldMk cId="62886325" sldId="675"/>
            <ac:spMk id="2" creationId="{2AFEAA19-A793-B640-B82F-7C730CF469D7}"/>
          </ac:spMkLst>
        </pc:spChg>
      </pc:sldChg>
    </pc:docChg>
  </pc:docChgLst>
  <pc:docChgLst>
    <pc:chgData name="Lima, Ivar Andreas Åsland" userId="S::ivar.andreas.asland.lima@nav.no::742e742b-1f42-410d-bea8-305ca860c93c" providerId="AD" clId="Web-{A9041F9E-ACF1-45F2-AF34-7ABEF106CA2E}"/>
    <pc:docChg chg="addSld modSld">
      <pc:chgData name="Lima, Ivar Andreas Åsland" userId="S::ivar.andreas.asland.lima@nav.no::742e742b-1f42-410d-bea8-305ca860c93c" providerId="AD" clId="Web-{A9041F9E-ACF1-45F2-AF34-7ABEF106CA2E}" dt="2021-01-25T12:07:27.351" v="4" actId="20577"/>
      <pc:docMkLst>
        <pc:docMk/>
      </pc:docMkLst>
      <pc:sldChg chg="add">
        <pc:chgData name="Lima, Ivar Andreas Åsland" userId="S::ivar.andreas.asland.lima@nav.no::742e742b-1f42-410d-bea8-305ca860c93c" providerId="AD" clId="Web-{A9041F9E-ACF1-45F2-AF34-7ABEF106CA2E}" dt="2021-01-25T12:05:20.661" v="0"/>
        <pc:sldMkLst>
          <pc:docMk/>
          <pc:sldMk cId="3965009641" sldId="695"/>
        </pc:sldMkLst>
      </pc:sldChg>
      <pc:sldChg chg="add">
        <pc:chgData name="Lima, Ivar Andreas Åsland" userId="S::ivar.andreas.asland.lima@nav.no::742e742b-1f42-410d-bea8-305ca860c93c" providerId="AD" clId="Web-{A9041F9E-ACF1-45F2-AF34-7ABEF106CA2E}" dt="2021-01-25T12:05:20.911" v="1"/>
        <pc:sldMkLst>
          <pc:docMk/>
          <pc:sldMk cId="2427734624" sldId="696"/>
        </pc:sldMkLst>
      </pc:sldChg>
      <pc:sldChg chg="add">
        <pc:chgData name="Lima, Ivar Andreas Åsland" userId="S::ivar.andreas.asland.lima@nav.no::742e742b-1f42-410d-bea8-305ca860c93c" providerId="AD" clId="Web-{A9041F9E-ACF1-45F2-AF34-7ABEF106CA2E}" dt="2021-01-25T12:05:21.161" v="2"/>
        <pc:sldMkLst>
          <pc:docMk/>
          <pc:sldMk cId="3633088076" sldId="697"/>
        </pc:sldMkLst>
      </pc:sldChg>
      <pc:sldChg chg="modSp add">
        <pc:chgData name="Lima, Ivar Andreas Åsland" userId="S::ivar.andreas.asland.lima@nav.no::742e742b-1f42-410d-bea8-305ca860c93c" providerId="AD" clId="Web-{A9041F9E-ACF1-45F2-AF34-7ABEF106CA2E}" dt="2021-01-25T12:07:27.351" v="4" actId="20577"/>
        <pc:sldMkLst>
          <pc:docMk/>
          <pc:sldMk cId="3495688412" sldId="698"/>
        </pc:sldMkLst>
        <pc:spChg chg="mod">
          <ac:chgData name="Lima, Ivar Andreas Åsland" userId="S::ivar.andreas.asland.lima@nav.no::742e742b-1f42-410d-bea8-305ca860c93c" providerId="AD" clId="Web-{A9041F9E-ACF1-45F2-AF34-7ABEF106CA2E}" dt="2021-01-25T12:07:27.351" v="4" actId="20577"/>
          <ac:spMkLst>
            <pc:docMk/>
            <pc:sldMk cId="3495688412" sldId="698"/>
            <ac:spMk id="13" creationId="{6BC5FA5C-BE7A-D841-8017-C97C29C1C005}"/>
          </ac:spMkLst>
        </pc:spChg>
      </pc:sldChg>
    </pc:docChg>
  </pc:docChgLst>
  <pc:docChgLst>
    <pc:chgData name="Vidal-Gil, Eugenia" userId="S::eugenia.vidal-gil@nav.no::101174e8-6051-4185-9d42-cd459f6118aa" providerId="AD" clId="Web-{89B31B1D-0DB7-526C-2F43-026D1C45A516}"/>
    <pc:docChg chg="">
      <pc:chgData name="Vidal-Gil, Eugenia" userId="S::eugenia.vidal-gil@nav.no::101174e8-6051-4185-9d42-cd459f6118aa" providerId="AD" clId="Web-{89B31B1D-0DB7-526C-2F43-026D1C45A516}" dt="2021-01-18T17:12:19.733" v="0"/>
      <pc:docMkLst>
        <pc:docMk/>
      </pc:docMkLst>
      <pc:sldChg chg="addCm">
        <pc:chgData name="Vidal-Gil, Eugenia" userId="S::eugenia.vidal-gil@nav.no::101174e8-6051-4185-9d42-cd459f6118aa" providerId="AD" clId="Web-{89B31B1D-0DB7-526C-2F43-026D1C45A516}" dt="2021-01-18T17:12:19.733" v="0"/>
        <pc:sldMkLst>
          <pc:docMk/>
          <pc:sldMk cId="3209438617" sldId="267"/>
        </pc:sldMkLst>
      </pc:sldChg>
    </pc:docChg>
  </pc:docChgLst>
  <pc:docChgLst>
    <pc:chgData name="Wright, Magnus Ystebø" userId="92103ea6-1dde-4fed-b593-004455047983" providerId="ADAL" clId="{09664EFE-97F7-4F7F-A879-D1F38F4B9F59}"/>
    <pc:docChg chg="undo custSel mod addSld delSld modSld">
      <pc:chgData name="Wright, Magnus Ystebø" userId="92103ea6-1dde-4fed-b593-004455047983" providerId="ADAL" clId="{09664EFE-97F7-4F7F-A879-D1F38F4B9F59}" dt="2021-01-08T14:40:01.471" v="1941" actId="18131"/>
      <pc:docMkLst>
        <pc:docMk/>
      </pc:docMkLst>
      <pc:sldChg chg="addSp delSp modSp mod">
        <pc:chgData name="Wright, Magnus Ystebø" userId="92103ea6-1dde-4fed-b593-004455047983" providerId="ADAL" clId="{09664EFE-97F7-4F7F-A879-D1F38F4B9F59}" dt="2021-01-08T14:14:51.720" v="1924" actId="1076"/>
        <pc:sldMkLst>
          <pc:docMk/>
          <pc:sldMk cId="500582401" sldId="256"/>
        </pc:sldMkLst>
        <pc:spChg chg="mod">
          <ac:chgData name="Wright, Magnus Ystebø" userId="92103ea6-1dde-4fed-b593-004455047983" providerId="ADAL" clId="{09664EFE-97F7-4F7F-A879-D1F38F4B9F59}" dt="2021-01-08T13:32:36.247" v="1826" actId="14100"/>
          <ac:spMkLst>
            <pc:docMk/>
            <pc:sldMk cId="500582401" sldId="256"/>
            <ac:spMk id="4" creationId="{D8B3E3D1-A64F-6C49-A65E-78234E99BA50}"/>
          </ac:spMkLst>
        </pc:spChg>
        <pc:spChg chg="mod">
          <ac:chgData name="Wright, Magnus Ystebø" userId="92103ea6-1dde-4fed-b593-004455047983" providerId="ADAL" clId="{09664EFE-97F7-4F7F-A879-D1F38F4B9F59}" dt="2021-01-08T13:32:32.753" v="1825" actId="14100"/>
          <ac:spMkLst>
            <pc:docMk/>
            <pc:sldMk cId="500582401" sldId="256"/>
            <ac:spMk id="5" creationId="{972C9742-7508-1E46-970C-66D5DB19D6F4}"/>
          </ac:spMkLst>
        </pc:spChg>
        <pc:spChg chg="add del mod">
          <ac:chgData name="Wright, Magnus Ystebø" userId="92103ea6-1dde-4fed-b593-004455047983" providerId="ADAL" clId="{09664EFE-97F7-4F7F-A879-D1F38F4B9F59}" dt="2021-01-08T13:29:55.612" v="1724" actId="931"/>
          <ac:spMkLst>
            <pc:docMk/>
            <pc:sldMk cId="500582401" sldId="256"/>
            <ac:spMk id="8" creationId="{7EBEA841-190F-42ED-BE1F-DE822B137C9A}"/>
          </ac:spMkLst>
        </pc:spChg>
        <pc:spChg chg="add del mod">
          <ac:chgData name="Wright, Magnus Ystebø" userId="92103ea6-1dde-4fed-b593-004455047983" providerId="ADAL" clId="{09664EFE-97F7-4F7F-A879-D1F38F4B9F59}" dt="2021-01-08T14:09:41.964" v="1851" actId="931"/>
          <ac:spMkLst>
            <pc:docMk/>
            <pc:sldMk cId="500582401" sldId="256"/>
            <ac:spMk id="13" creationId="{7225FD6E-A1A7-4336-B549-18B1FC97334A}"/>
          </ac:spMkLst>
        </pc:spChg>
        <pc:spChg chg="add mod">
          <ac:chgData name="Wright, Magnus Ystebø" userId="92103ea6-1dde-4fed-b593-004455047983" providerId="ADAL" clId="{09664EFE-97F7-4F7F-A879-D1F38F4B9F59}" dt="2021-01-08T14:14:51.720" v="1924" actId="1076"/>
          <ac:spMkLst>
            <pc:docMk/>
            <pc:sldMk cId="500582401" sldId="256"/>
            <ac:spMk id="16" creationId="{25FE2787-2061-4C93-BC97-5D80C3DD13D7}"/>
          </ac:spMkLst>
        </pc:spChg>
        <pc:picChg chg="del">
          <ac:chgData name="Wright, Magnus Ystebø" userId="92103ea6-1dde-4fed-b593-004455047983" providerId="ADAL" clId="{09664EFE-97F7-4F7F-A879-D1F38F4B9F59}" dt="2021-01-08T13:29:50.572" v="1723" actId="478"/>
          <ac:picMkLst>
            <pc:docMk/>
            <pc:sldMk cId="500582401" sldId="256"/>
            <ac:picMk id="3" creationId="{5F66CA38-C993-234E-89EF-0F443825CE8E}"/>
          </ac:picMkLst>
        </pc:picChg>
        <pc:picChg chg="add del mod">
          <ac:chgData name="Wright, Magnus Ystebø" userId="92103ea6-1dde-4fed-b593-004455047983" providerId="ADAL" clId="{09664EFE-97F7-4F7F-A879-D1F38F4B9F59}" dt="2021-01-08T13:30:04.932" v="1727" actId="21"/>
          <ac:picMkLst>
            <pc:docMk/>
            <pc:sldMk cId="500582401" sldId="256"/>
            <ac:picMk id="6" creationId="{C308D8BF-B11A-4ED2-8195-46C958158661}"/>
          </ac:picMkLst>
        </pc:picChg>
        <pc:picChg chg="add del mod modCrop">
          <ac:chgData name="Wright, Magnus Ystebø" userId="92103ea6-1dde-4fed-b593-004455047983" providerId="ADAL" clId="{09664EFE-97F7-4F7F-A879-D1F38F4B9F59}" dt="2021-01-08T14:09:35.931" v="1850" actId="478"/>
          <ac:picMkLst>
            <pc:docMk/>
            <pc:sldMk cId="500582401" sldId="256"/>
            <ac:picMk id="10" creationId="{CCB3741F-9321-4017-91A5-595111A3AA11}"/>
          </ac:picMkLst>
        </pc:picChg>
        <pc:picChg chg="add del mod">
          <ac:chgData name="Wright, Magnus Ystebø" userId="92103ea6-1dde-4fed-b593-004455047983" providerId="ADAL" clId="{09664EFE-97F7-4F7F-A879-D1F38F4B9F59}" dt="2021-01-08T14:09:26.334" v="1849" actId="478"/>
          <ac:picMkLst>
            <pc:docMk/>
            <pc:sldMk cId="500582401" sldId="256"/>
            <ac:picMk id="11" creationId="{6B4EC2EC-8AD1-41CF-8061-86BC8B45FED5}"/>
          </ac:picMkLst>
        </pc:picChg>
        <pc:picChg chg="add mod modCrop">
          <ac:chgData name="Wright, Magnus Ystebø" userId="92103ea6-1dde-4fed-b593-004455047983" providerId="ADAL" clId="{09664EFE-97F7-4F7F-A879-D1F38F4B9F59}" dt="2021-01-08T14:11:04.700" v="1863" actId="1076"/>
          <ac:picMkLst>
            <pc:docMk/>
            <pc:sldMk cId="500582401" sldId="256"/>
            <ac:picMk id="15" creationId="{016EE09A-089A-4800-A367-708DC5380B0C}"/>
          </ac:picMkLst>
        </pc:picChg>
      </pc:sldChg>
      <pc:sldChg chg="addSp delSp modSp mod">
        <pc:chgData name="Wright, Magnus Ystebø" userId="92103ea6-1dde-4fed-b593-004455047983" providerId="ADAL" clId="{09664EFE-97F7-4F7F-A879-D1F38F4B9F59}" dt="2021-01-08T14:35:33.289" v="1932" actId="1076"/>
        <pc:sldMkLst>
          <pc:docMk/>
          <pc:sldMk cId="3589977790" sldId="257"/>
        </pc:sldMkLst>
        <pc:spChg chg="mod">
          <ac:chgData name="Wright, Magnus Ystebø" userId="92103ea6-1dde-4fed-b593-004455047983" providerId="ADAL" clId="{09664EFE-97F7-4F7F-A879-D1F38F4B9F59}" dt="2021-01-08T13:31:56.715" v="1739" actId="404"/>
          <ac:spMkLst>
            <pc:docMk/>
            <pc:sldMk cId="3589977790" sldId="257"/>
            <ac:spMk id="5" creationId="{BB580387-592A-E74D-8881-7D08ECADE0D3}"/>
          </ac:spMkLst>
        </pc:spChg>
        <pc:spChg chg="add del mod">
          <ac:chgData name="Wright, Magnus Ystebø" userId="92103ea6-1dde-4fed-b593-004455047983" providerId="ADAL" clId="{09664EFE-97F7-4F7F-A879-D1F38F4B9F59}" dt="2021-01-08T14:35:17.857" v="1929" actId="478"/>
          <ac:spMkLst>
            <pc:docMk/>
            <pc:sldMk cId="3589977790" sldId="257"/>
            <ac:spMk id="6" creationId="{F321C4B5-44FC-4BBE-BAFF-302620588E6D}"/>
          </ac:spMkLst>
        </pc:spChg>
        <pc:spChg chg="add mod">
          <ac:chgData name="Wright, Magnus Ystebø" userId="92103ea6-1dde-4fed-b593-004455047983" providerId="ADAL" clId="{09664EFE-97F7-4F7F-A879-D1F38F4B9F59}" dt="2021-01-08T14:35:33.289" v="1932" actId="1076"/>
          <ac:spMkLst>
            <pc:docMk/>
            <pc:sldMk cId="3589977790" sldId="257"/>
            <ac:spMk id="8" creationId="{F6F82704-0FE6-4570-A13A-F3BB729CF71D}"/>
          </ac:spMkLst>
        </pc:spChg>
        <pc:picChg chg="del">
          <ac:chgData name="Wright, Magnus Ystebø" userId="92103ea6-1dde-4fed-b593-004455047983" providerId="ADAL" clId="{09664EFE-97F7-4F7F-A879-D1F38F4B9F59}" dt="2021-01-08T13:31:42.868" v="1735" actId="478"/>
          <ac:picMkLst>
            <pc:docMk/>
            <pc:sldMk cId="3589977790" sldId="257"/>
            <ac:picMk id="3" creationId="{98B78E51-A6AA-EE46-91BE-5325C3A8706D}"/>
          </ac:picMkLst>
        </pc:picChg>
        <pc:picChg chg="add mod">
          <ac:chgData name="Wright, Magnus Ystebø" userId="92103ea6-1dde-4fed-b593-004455047983" providerId="ADAL" clId="{09664EFE-97F7-4F7F-A879-D1F38F4B9F59}" dt="2021-01-08T14:35:28.383" v="1931" actId="1076"/>
          <ac:picMkLst>
            <pc:docMk/>
            <pc:sldMk cId="3589977790" sldId="257"/>
            <ac:picMk id="7" creationId="{E813BA2A-6F8C-404C-8C87-86CA287F0C67}"/>
          </ac:picMkLst>
        </pc:picChg>
      </pc:sldChg>
      <pc:sldChg chg="modSp mod">
        <pc:chgData name="Wright, Magnus Ystebø" userId="92103ea6-1dde-4fed-b593-004455047983" providerId="ADAL" clId="{09664EFE-97F7-4F7F-A879-D1F38F4B9F59}" dt="2021-01-08T14:36:32.064" v="1937" actId="1076"/>
        <pc:sldMkLst>
          <pc:docMk/>
          <pc:sldMk cId="2788810994" sldId="259"/>
        </pc:sldMkLst>
        <pc:graphicFrameChg chg="mod">
          <ac:chgData name="Wright, Magnus Ystebø" userId="92103ea6-1dde-4fed-b593-004455047983" providerId="ADAL" clId="{09664EFE-97F7-4F7F-A879-D1F38F4B9F59}" dt="2021-01-08T14:36:32.064" v="1937" actId="1076"/>
          <ac:graphicFrameMkLst>
            <pc:docMk/>
            <pc:sldMk cId="2788810994" sldId="259"/>
            <ac:graphicFrameMk id="4" creationId="{B2D67EF8-2A86-244C-85E6-263CA11E5D47}"/>
          </ac:graphicFrameMkLst>
        </pc:graphicFrameChg>
      </pc:sldChg>
      <pc:sldChg chg="addSp delSp modSp mod">
        <pc:chgData name="Wright, Magnus Ystebø" userId="92103ea6-1dde-4fed-b593-004455047983" providerId="ADAL" clId="{09664EFE-97F7-4F7F-A879-D1F38F4B9F59}" dt="2021-01-08T14:40:01.471" v="1941" actId="18131"/>
        <pc:sldMkLst>
          <pc:docMk/>
          <pc:sldMk cId="3208573164" sldId="262"/>
        </pc:sldMkLst>
        <pc:spChg chg="add del mod">
          <ac:chgData name="Wright, Magnus Ystebø" userId="92103ea6-1dde-4fed-b593-004455047983" providerId="ADAL" clId="{09664EFE-97F7-4F7F-A879-D1F38F4B9F59}" dt="2021-01-04T15:54:52.997" v="889" actId="931"/>
          <ac:spMkLst>
            <pc:docMk/>
            <pc:sldMk cId="3208573164" sldId="262"/>
            <ac:spMk id="6" creationId="{9C041795-00AE-4484-BB2C-C2C3C9D79B11}"/>
          </ac:spMkLst>
        </pc:spChg>
        <pc:picChg chg="add del mod">
          <ac:chgData name="Wright, Magnus Ystebø" userId="92103ea6-1dde-4fed-b593-004455047983" providerId="ADAL" clId="{09664EFE-97F7-4F7F-A879-D1F38F4B9F59}" dt="2021-01-04T15:54:55.636" v="890" actId="478"/>
          <ac:picMkLst>
            <pc:docMk/>
            <pc:sldMk cId="3208573164" sldId="262"/>
            <ac:picMk id="3" creationId="{256138F5-8E3D-4F04-83E5-48CDFF519444}"/>
          </ac:picMkLst>
        </pc:picChg>
        <pc:picChg chg="del">
          <ac:chgData name="Wright, Magnus Ystebø" userId="92103ea6-1dde-4fed-b593-004455047983" providerId="ADAL" clId="{09664EFE-97F7-4F7F-A879-D1F38F4B9F59}" dt="2021-01-04T15:54:42.294" v="887" actId="478"/>
          <ac:picMkLst>
            <pc:docMk/>
            <pc:sldMk cId="3208573164" sldId="262"/>
            <ac:picMk id="11" creationId="{37DC0E3D-E8C2-6C45-A825-3530A27818D9}"/>
          </ac:picMkLst>
        </pc:picChg>
        <pc:picChg chg="mod modCrop">
          <ac:chgData name="Wright, Magnus Ystebø" userId="92103ea6-1dde-4fed-b593-004455047983" providerId="ADAL" clId="{09664EFE-97F7-4F7F-A879-D1F38F4B9F59}" dt="2021-01-08T14:40:01.471" v="1941" actId="18131"/>
          <ac:picMkLst>
            <pc:docMk/>
            <pc:sldMk cId="3208573164" sldId="262"/>
            <ac:picMk id="12" creationId="{2C5FB74E-E8B4-AE46-B31E-F6E813ED5309}"/>
          </ac:picMkLst>
        </pc:picChg>
        <pc:picChg chg="add mod">
          <ac:chgData name="Wright, Magnus Ystebø" userId="92103ea6-1dde-4fed-b593-004455047983" providerId="ADAL" clId="{09664EFE-97F7-4F7F-A879-D1F38F4B9F59}" dt="2021-01-04T15:54:56.770" v="891" actId="27614"/>
          <ac:picMkLst>
            <pc:docMk/>
            <pc:sldMk cId="3208573164" sldId="262"/>
            <ac:picMk id="14" creationId="{E96C2A21-6537-4451-BF7E-9014D35CFF72}"/>
          </ac:picMkLst>
        </pc:picChg>
      </pc:sldChg>
      <pc:sldChg chg="addSp delSp modSp mod">
        <pc:chgData name="Wright, Magnus Ystebø" userId="92103ea6-1dde-4fed-b593-004455047983" providerId="ADAL" clId="{09664EFE-97F7-4F7F-A879-D1F38F4B9F59}" dt="2021-01-06T11:11:40.979" v="1225" actId="1036"/>
        <pc:sldMkLst>
          <pc:docMk/>
          <pc:sldMk cId="2867480618" sldId="263"/>
        </pc:sldMkLst>
        <pc:spChg chg="mod">
          <ac:chgData name="Wright, Magnus Ystebø" userId="92103ea6-1dde-4fed-b593-004455047983" providerId="ADAL" clId="{09664EFE-97F7-4F7F-A879-D1F38F4B9F59}" dt="2021-01-06T11:11:33.973" v="1223" actId="1036"/>
          <ac:spMkLst>
            <pc:docMk/>
            <pc:sldMk cId="2867480618" sldId="263"/>
            <ac:spMk id="27" creationId="{9BEFA34C-01D6-FE46-B5DD-1DB36A274061}"/>
          </ac:spMkLst>
        </pc:spChg>
        <pc:spChg chg="mod">
          <ac:chgData name="Wright, Magnus Ystebø" userId="92103ea6-1dde-4fed-b593-004455047983" providerId="ADAL" clId="{09664EFE-97F7-4F7F-A879-D1F38F4B9F59}" dt="2021-01-06T11:11:40.979" v="1225" actId="1036"/>
          <ac:spMkLst>
            <pc:docMk/>
            <pc:sldMk cId="2867480618" sldId="263"/>
            <ac:spMk id="33" creationId="{2303D2CF-6C22-3F44-8EBD-E0EF94A03FDD}"/>
          </ac:spMkLst>
        </pc:spChg>
        <pc:picChg chg="add mod">
          <ac:chgData name="Wright, Magnus Ystebø" userId="92103ea6-1dde-4fed-b593-004455047983" providerId="ADAL" clId="{09664EFE-97F7-4F7F-A879-D1F38F4B9F59}" dt="2021-01-06T11:11:27.589" v="1221" actId="1035"/>
          <ac:picMkLst>
            <pc:docMk/>
            <pc:sldMk cId="2867480618" sldId="263"/>
            <ac:picMk id="15" creationId="{5B50AB41-0164-4AD4-8372-89EDFC948F54}"/>
          </ac:picMkLst>
        </pc:picChg>
        <pc:picChg chg="del">
          <ac:chgData name="Wright, Magnus Ystebø" userId="92103ea6-1dde-4fed-b593-004455047983" providerId="ADAL" clId="{09664EFE-97F7-4F7F-A879-D1F38F4B9F59}" dt="2021-01-06T11:10:30.356" v="1200" actId="478"/>
          <ac:picMkLst>
            <pc:docMk/>
            <pc:sldMk cId="2867480618" sldId="263"/>
            <ac:picMk id="32" creationId="{87302B8A-1202-5F4E-8A82-9BD9B2211E38}"/>
          </ac:picMkLst>
        </pc:picChg>
        <pc:picChg chg="mod">
          <ac:chgData name="Wright, Magnus Ystebø" userId="92103ea6-1dde-4fed-b593-004455047983" providerId="ADAL" clId="{09664EFE-97F7-4F7F-A879-D1F38F4B9F59}" dt="2021-01-06T11:11:33.973" v="1223" actId="1036"/>
          <ac:picMkLst>
            <pc:docMk/>
            <pc:sldMk cId="2867480618" sldId="263"/>
            <ac:picMk id="34" creationId="{E5619E40-56F7-AB4A-A059-4EC8F3AB5C2C}"/>
          </ac:picMkLst>
        </pc:picChg>
      </pc:sldChg>
      <pc:sldChg chg="addSp delSp modSp mod">
        <pc:chgData name="Wright, Magnus Ystebø" userId="92103ea6-1dde-4fed-b593-004455047983" providerId="ADAL" clId="{09664EFE-97F7-4F7F-A879-D1F38F4B9F59}" dt="2021-01-04T16:30:29.681" v="1007" actId="732"/>
        <pc:sldMkLst>
          <pc:docMk/>
          <pc:sldMk cId="1564516889" sldId="264"/>
        </pc:sldMkLst>
        <pc:spChg chg="add del mod">
          <ac:chgData name="Wright, Magnus Ystebø" userId="92103ea6-1dde-4fed-b593-004455047983" providerId="ADAL" clId="{09664EFE-97F7-4F7F-A879-D1F38F4B9F59}" dt="2021-01-04T16:18:22.881" v="949" actId="931"/>
          <ac:spMkLst>
            <pc:docMk/>
            <pc:sldMk cId="1564516889" sldId="264"/>
            <ac:spMk id="3" creationId="{4CC0BB9D-D1A1-45A6-82B5-306A09A06742}"/>
          </ac:spMkLst>
        </pc:spChg>
        <pc:spChg chg="add del mod">
          <ac:chgData name="Wright, Magnus Ystebø" userId="92103ea6-1dde-4fed-b593-004455047983" providerId="ADAL" clId="{09664EFE-97F7-4F7F-A879-D1F38F4B9F59}" dt="2021-01-04T16:18:02.170" v="948" actId="931"/>
          <ac:spMkLst>
            <pc:docMk/>
            <pc:sldMk cId="1564516889" sldId="264"/>
            <ac:spMk id="5" creationId="{35004431-B1F7-43C7-9244-19F39F1FBF7F}"/>
          </ac:spMkLst>
        </pc:spChg>
        <pc:spChg chg="ord">
          <ac:chgData name="Wright, Magnus Ystebø" userId="92103ea6-1dde-4fed-b593-004455047983" providerId="ADAL" clId="{09664EFE-97F7-4F7F-A879-D1F38F4B9F59}" dt="2021-01-04T16:29:50.210" v="999" actId="167"/>
          <ac:spMkLst>
            <pc:docMk/>
            <pc:sldMk cId="1564516889" sldId="264"/>
            <ac:spMk id="6" creationId="{8B6712E7-9F18-164D-A8CA-56E371817C27}"/>
          </ac:spMkLst>
        </pc:spChg>
        <pc:spChg chg="mod">
          <ac:chgData name="Wright, Magnus Ystebø" userId="92103ea6-1dde-4fed-b593-004455047983" providerId="ADAL" clId="{09664EFE-97F7-4F7F-A879-D1F38F4B9F59}" dt="2021-01-04T16:29:58.805" v="1000" actId="1076"/>
          <ac:spMkLst>
            <pc:docMk/>
            <pc:sldMk cId="1564516889" sldId="264"/>
            <ac:spMk id="7" creationId="{28F3E05A-A0D8-B14C-8BE8-4BDBEDA30499}"/>
          </ac:spMkLst>
        </pc:spChg>
        <pc:spChg chg="add del mod">
          <ac:chgData name="Wright, Magnus Ystebø" userId="92103ea6-1dde-4fed-b593-004455047983" providerId="ADAL" clId="{09664EFE-97F7-4F7F-A879-D1F38F4B9F59}" dt="2021-01-04T16:18:31.014" v="952" actId="478"/>
          <ac:spMkLst>
            <pc:docMk/>
            <pc:sldMk cId="1564516889" sldId="264"/>
            <ac:spMk id="16" creationId="{1004AB51-B474-4784-B6D9-E8C66561599E}"/>
          </ac:spMkLst>
        </pc:spChg>
        <pc:spChg chg="add del mod">
          <ac:chgData name="Wright, Magnus Ystebø" userId="92103ea6-1dde-4fed-b593-004455047983" providerId="ADAL" clId="{09664EFE-97F7-4F7F-A879-D1F38F4B9F59}" dt="2021-01-04T16:18:38.271" v="953" actId="478"/>
          <ac:spMkLst>
            <pc:docMk/>
            <pc:sldMk cId="1564516889" sldId="264"/>
            <ac:spMk id="18" creationId="{4CFA4C75-395F-409D-86F0-0979ECEF7D46}"/>
          </ac:spMkLst>
        </pc:spChg>
        <pc:picChg chg="add del mod">
          <ac:chgData name="Wright, Magnus Ystebø" userId="92103ea6-1dde-4fed-b593-004455047983" providerId="ADAL" clId="{09664EFE-97F7-4F7F-A879-D1F38F4B9F59}" dt="2021-01-04T16:18:28.128" v="951" actId="478"/>
          <ac:picMkLst>
            <pc:docMk/>
            <pc:sldMk cId="1564516889" sldId="264"/>
            <ac:picMk id="9" creationId="{D0EA751E-22C8-4CB7-8557-788A4B75485C}"/>
          </ac:picMkLst>
        </pc:picChg>
        <pc:picChg chg="del mod modCrop">
          <ac:chgData name="Wright, Magnus Ystebø" userId="92103ea6-1dde-4fed-b593-004455047983" providerId="ADAL" clId="{09664EFE-97F7-4F7F-A879-D1F38F4B9F59}" dt="2021-01-04T16:17:43.021" v="947" actId="478"/>
          <ac:picMkLst>
            <pc:docMk/>
            <pc:sldMk cId="1564516889" sldId="264"/>
            <ac:picMk id="10" creationId="{87F25014-5B7C-4E43-8A4E-4CEC6E8C16AD}"/>
          </ac:picMkLst>
        </pc:picChg>
        <pc:picChg chg="del">
          <ac:chgData name="Wright, Magnus Ystebø" userId="92103ea6-1dde-4fed-b593-004455047983" providerId="ADAL" clId="{09664EFE-97F7-4F7F-A879-D1F38F4B9F59}" dt="2021-01-04T16:17:36.771" v="945" actId="478"/>
          <ac:picMkLst>
            <pc:docMk/>
            <pc:sldMk cId="1564516889" sldId="264"/>
            <ac:picMk id="11" creationId="{A1B1FC9E-2B26-0C41-A569-52EE76947542}"/>
          </ac:picMkLst>
        </pc:picChg>
        <pc:picChg chg="add del mod">
          <ac:chgData name="Wright, Magnus Ystebø" userId="92103ea6-1dde-4fed-b593-004455047983" providerId="ADAL" clId="{09664EFE-97F7-4F7F-A879-D1F38F4B9F59}" dt="2021-01-04T16:18:25.750" v="950" actId="478"/>
          <ac:picMkLst>
            <pc:docMk/>
            <pc:sldMk cId="1564516889" sldId="264"/>
            <ac:picMk id="14" creationId="{095527FB-5DCC-4B2F-A2BE-3C862D59DDD1}"/>
          </ac:picMkLst>
        </pc:picChg>
        <pc:picChg chg="add del mod ord modCrop">
          <ac:chgData name="Wright, Magnus Ystebø" userId="92103ea6-1dde-4fed-b593-004455047983" providerId="ADAL" clId="{09664EFE-97F7-4F7F-A879-D1F38F4B9F59}" dt="2021-01-04T16:28:38.033" v="990" actId="478"/>
          <ac:picMkLst>
            <pc:docMk/>
            <pc:sldMk cId="1564516889" sldId="264"/>
            <ac:picMk id="20" creationId="{27D9F202-48C6-4ADC-ACE0-1F828D0AFE23}"/>
          </ac:picMkLst>
        </pc:picChg>
        <pc:picChg chg="add del mod">
          <ac:chgData name="Wright, Magnus Ystebø" userId="92103ea6-1dde-4fed-b593-004455047983" providerId="ADAL" clId="{09664EFE-97F7-4F7F-A879-D1F38F4B9F59}" dt="2021-01-04T16:28:55.292" v="992" actId="478"/>
          <ac:picMkLst>
            <pc:docMk/>
            <pc:sldMk cId="1564516889" sldId="264"/>
            <ac:picMk id="21" creationId="{C394D498-BD4B-48BF-AC7C-7EE12525A096}"/>
          </ac:picMkLst>
        </pc:picChg>
        <pc:picChg chg="add mod ord modCrop">
          <ac:chgData name="Wright, Magnus Ystebø" userId="92103ea6-1dde-4fed-b593-004455047983" providerId="ADAL" clId="{09664EFE-97F7-4F7F-A879-D1F38F4B9F59}" dt="2021-01-04T16:30:29.681" v="1007" actId="732"/>
          <ac:picMkLst>
            <pc:docMk/>
            <pc:sldMk cId="1564516889" sldId="264"/>
            <ac:picMk id="23" creationId="{95B5AA3A-0B86-4B38-9971-F68A8A2F39A0}"/>
          </ac:picMkLst>
        </pc:picChg>
      </pc:sldChg>
      <pc:sldChg chg="addSp delSp modSp mod">
        <pc:chgData name="Wright, Magnus Ystebø" userId="92103ea6-1dde-4fed-b593-004455047983" providerId="ADAL" clId="{09664EFE-97F7-4F7F-A879-D1F38F4B9F59}" dt="2021-01-04T16:17:29.214" v="944" actId="207"/>
        <pc:sldMkLst>
          <pc:docMk/>
          <pc:sldMk cId="1200643738" sldId="265"/>
        </pc:sldMkLst>
        <pc:spChg chg="mod">
          <ac:chgData name="Wright, Magnus Ystebø" userId="92103ea6-1dde-4fed-b593-004455047983" providerId="ADAL" clId="{09664EFE-97F7-4F7F-A879-D1F38F4B9F59}" dt="2020-12-28T14:22:10.811" v="425" actId="20577"/>
          <ac:spMkLst>
            <pc:docMk/>
            <pc:sldMk cId="1200643738" sldId="265"/>
            <ac:spMk id="5" creationId="{65DC75E4-3269-B54C-A6DE-60AFB65C8393}"/>
          </ac:spMkLst>
        </pc:spChg>
        <pc:spChg chg="add del mod">
          <ac:chgData name="Wright, Magnus Ystebø" userId="92103ea6-1dde-4fed-b593-004455047983" providerId="ADAL" clId="{09664EFE-97F7-4F7F-A879-D1F38F4B9F59}" dt="2021-01-04T16:17:15.894" v="940" actId="478"/>
          <ac:spMkLst>
            <pc:docMk/>
            <pc:sldMk cId="1200643738" sldId="265"/>
            <ac:spMk id="7" creationId="{18E3FA83-8B83-4E4C-8A39-65EA9C2300D1}"/>
          </ac:spMkLst>
        </pc:spChg>
        <pc:spChg chg="mod">
          <ac:chgData name="Wright, Magnus Ystebø" userId="92103ea6-1dde-4fed-b593-004455047983" providerId="ADAL" clId="{09664EFE-97F7-4F7F-A879-D1F38F4B9F59}" dt="2021-01-04T16:17:29.214" v="944" actId="207"/>
          <ac:spMkLst>
            <pc:docMk/>
            <pc:sldMk cId="1200643738" sldId="265"/>
            <ac:spMk id="16" creationId="{D940F4EA-A7C9-094E-BC4B-23D983DE59CB}"/>
          </ac:spMkLst>
        </pc:spChg>
        <pc:picChg chg="add mod ord">
          <ac:chgData name="Wright, Magnus Ystebø" userId="92103ea6-1dde-4fed-b593-004455047983" providerId="ADAL" clId="{09664EFE-97F7-4F7F-A879-D1F38F4B9F59}" dt="2021-01-04T16:17:24.095" v="943" actId="167"/>
          <ac:picMkLst>
            <pc:docMk/>
            <pc:sldMk cId="1200643738" sldId="265"/>
            <ac:picMk id="3" creationId="{88FF690E-82C7-4B9F-970C-36240439A68E}"/>
          </ac:picMkLst>
        </pc:picChg>
        <pc:picChg chg="del mod modCrop">
          <ac:chgData name="Wright, Magnus Ystebø" userId="92103ea6-1dde-4fed-b593-004455047983" providerId="ADAL" clId="{09664EFE-97F7-4F7F-A879-D1F38F4B9F59}" dt="2021-01-04T16:17:11.922" v="939" actId="478"/>
          <ac:picMkLst>
            <pc:docMk/>
            <pc:sldMk cId="1200643738" sldId="265"/>
            <ac:picMk id="14" creationId="{F4EC49CC-0B65-0347-AF2D-DC626B3BDC6E}"/>
          </ac:picMkLst>
        </pc:picChg>
      </pc:sldChg>
      <pc:sldChg chg="modSp mod">
        <pc:chgData name="Wright, Magnus Ystebø" userId="92103ea6-1dde-4fed-b593-004455047983" providerId="ADAL" clId="{09664EFE-97F7-4F7F-A879-D1F38F4B9F59}" dt="2020-12-28T13:57:25.245" v="266" actId="14100"/>
        <pc:sldMkLst>
          <pc:docMk/>
          <pc:sldMk cId="3209438617" sldId="267"/>
        </pc:sldMkLst>
        <pc:spChg chg="mod">
          <ac:chgData name="Wright, Magnus Ystebø" userId="92103ea6-1dde-4fed-b593-004455047983" providerId="ADAL" clId="{09664EFE-97F7-4F7F-A879-D1F38F4B9F59}" dt="2020-12-28T13:57:25.245" v="266" actId="14100"/>
          <ac:spMkLst>
            <pc:docMk/>
            <pc:sldMk cId="3209438617" sldId="267"/>
            <ac:spMk id="5" creationId="{250A9662-B78F-3C42-B68B-BF9094B089E0}"/>
          </ac:spMkLst>
        </pc:spChg>
      </pc:sldChg>
      <pc:sldChg chg="modSp mod">
        <pc:chgData name="Wright, Magnus Ystebø" userId="92103ea6-1dde-4fed-b593-004455047983" providerId="ADAL" clId="{09664EFE-97F7-4F7F-A879-D1F38F4B9F59}" dt="2020-12-28T13:57:56.419" v="276" actId="14100"/>
        <pc:sldMkLst>
          <pc:docMk/>
          <pc:sldMk cId="1529624563" sldId="268"/>
        </pc:sldMkLst>
        <pc:spChg chg="mod">
          <ac:chgData name="Wright, Magnus Ystebø" userId="92103ea6-1dde-4fed-b593-004455047983" providerId="ADAL" clId="{09664EFE-97F7-4F7F-A879-D1F38F4B9F59}" dt="2020-12-28T13:57:56.419" v="276" actId="14100"/>
          <ac:spMkLst>
            <pc:docMk/>
            <pc:sldMk cId="1529624563" sldId="268"/>
            <ac:spMk id="3" creationId="{50D07FEF-3C7D-0947-8A9D-EDA946494B03}"/>
          </ac:spMkLst>
        </pc:spChg>
      </pc:sldChg>
      <pc:sldChg chg="addSp delSp modSp mod">
        <pc:chgData name="Wright, Magnus Ystebø" userId="92103ea6-1dde-4fed-b593-004455047983" providerId="ADAL" clId="{09664EFE-97F7-4F7F-A879-D1F38F4B9F59}" dt="2021-01-06T11:09:10.684" v="1196" actId="1076"/>
        <pc:sldMkLst>
          <pc:docMk/>
          <pc:sldMk cId="1906622432" sldId="272"/>
        </pc:sldMkLst>
        <pc:spChg chg="mod">
          <ac:chgData name="Wright, Magnus Ystebø" userId="92103ea6-1dde-4fed-b593-004455047983" providerId="ADAL" clId="{09664EFE-97F7-4F7F-A879-D1F38F4B9F59}" dt="2020-12-28T13:06:32.745" v="49" actId="14100"/>
          <ac:spMkLst>
            <pc:docMk/>
            <pc:sldMk cId="1906622432" sldId="272"/>
            <ac:spMk id="2" creationId="{7756D860-CD37-3643-B609-89C87DCDE551}"/>
          </ac:spMkLst>
        </pc:spChg>
        <pc:spChg chg="add mod">
          <ac:chgData name="Wright, Magnus Ystebø" userId="92103ea6-1dde-4fed-b593-004455047983" providerId="ADAL" clId="{09664EFE-97F7-4F7F-A879-D1F38F4B9F59}" dt="2020-12-28T13:55:28.520" v="261" actId="164"/>
          <ac:spMkLst>
            <pc:docMk/>
            <pc:sldMk cId="1906622432" sldId="272"/>
            <ac:spMk id="3" creationId="{AFF216A7-39BA-4D81-A912-5D47C6AB96D6}"/>
          </ac:spMkLst>
        </pc:spChg>
        <pc:spChg chg="add del mod">
          <ac:chgData name="Wright, Magnus Ystebø" userId="92103ea6-1dde-4fed-b593-004455047983" providerId="ADAL" clId="{09664EFE-97F7-4F7F-A879-D1F38F4B9F59}" dt="2021-01-06T11:09:03.870" v="1195" actId="20577"/>
          <ac:spMkLst>
            <pc:docMk/>
            <pc:sldMk cId="1906622432" sldId="272"/>
            <ac:spMk id="4" creationId="{5E6C79C3-D951-414B-AEEB-B61DF9A59200}"/>
          </ac:spMkLst>
        </pc:spChg>
        <pc:spChg chg="add mod ord">
          <ac:chgData name="Wright, Magnus Ystebø" userId="92103ea6-1dde-4fed-b593-004455047983" providerId="ADAL" clId="{09664EFE-97F7-4F7F-A879-D1F38F4B9F59}" dt="2020-12-28T13:55:12.569" v="260" actId="164"/>
          <ac:spMkLst>
            <pc:docMk/>
            <pc:sldMk cId="1906622432" sldId="272"/>
            <ac:spMk id="5" creationId="{D60D220D-1CB1-420E-AF88-0197E28C040F}"/>
          </ac:spMkLst>
        </pc:spChg>
        <pc:spChg chg="add del">
          <ac:chgData name="Wright, Magnus Ystebø" userId="92103ea6-1dde-4fed-b593-004455047983" providerId="ADAL" clId="{09664EFE-97F7-4F7F-A879-D1F38F4B9F59}" dt="2021-01-06T11:07:48.883" v="1173" actId="478"/>
          <ac:spMkLst>
            <pc:docMk/>
            <pc:sldMk cId="1906622432" sldId="272"/>
            <ac:spMk id="9" creationId="{27D96691-C9B1-4F2D-98BE-24E5F4C89545}"/>
          </ac:spMkLst>
        </pc:spChg>
        <pc:spChg chg="add del mod">
          <ac:chgData name="Wright, Magnus Ystebø" userId="92103ea6-1dde-4fed-b593-004455047983" providerId="ADAL" clId="{09664EFE-97F7-4F7F-A879-D1F38F4B9F59}" dt="2021-01-06T11:07:46.218" v="1172" actId="478"/>
          <ac:spMkLst>
            <pc:docMk/>
            <pc:sldMk cId="1906622432" sldId="272"/>
            <ac:spMk id="12" creationId="{2238A6B5-64DD-41B3-AA0A-85D5C74CEC10}"/>
          </ac:spMkLst>
        </pc:spChg>
        <pc:spChg chg="mod">
          <ac:chgData name="Wright, Magnus Ystebø" userId="92103ea6-1dde-4fed-b593-004455047983" providerId="ADAL" clId="{09664EFE-97F7-4F7F-A879-D1F38F4B9F59}" dt="2020-12-28T13:06:04.037" v="41" actId="14100"/>
          <ac:spMkLst>
            <pc:docMk/>
            <pc:sldMk cId="1906622432" sldId="272"/>
            <ac:spMk id="14" creationId="{EDE0616E-740E-8240-BC65-415142624A00}"/>
          </ac:spMkLst>
        </pc:spChg>
        <pc:spChg chg="mod">
          <ac:chgData name="Wright, Magnus Ystebø" userId="92103ea6-1dde-4fed-b593-004455047983" providerId="ADAL" clId="{09664EFE-97F7-4F7F-A879-D1F38F4B9F59}" dt="2020-12-28T13:06:04.037" v="41" actId="14100"/>
          <ac:spMkLst>
            <pc:docMk/>
            <pc:sldMk cId="1906622432" sldId="272"/>
            <ac:spMk id="16" creationId="{A7AC822E-E7AD-CF4A-BC77-310CC5B2AE6F}"/>
          </ac:spMkLst>
        </pc:spChg>
        <pc:spChg chg="mod">
          <ac:chgData name="Wright, Magnus Ystebø" userId="92103ea6-1dde-4fed-b593-004455047983" providerId="ADAL" clId="{09664EFE-97F7-4F7F-A879-D1F38F4B9F59}" dt="2020-12-28T13:07:04.660" v="51" actId="14100"/>
          <ac:spMkLst>
            <pc:docMk/>
            <pc:sldMk cId="1906622432" sldId="272"/>
            <ac:spMk id="17" creationId="{2BA70C08-50C0-5640-A64A-207E5744F103}"/>
          </ac:spMkLst>
        </pc:spChg>
        <pc:spChg chg="mod">
          <ac:chgData name="Wright, Magnus Ystebø" userId="92103ea6-1dde-4fed-b593-004455047983" providerId="ADAL" clId="{09664EFE-97F7-4F7F-A879-D1F38F4B9F59}" dt="2020-12-28T13:06:04.037" v="41" actId="14100"/>
          <ac:spMkLst>
            <pc:docMk/>
            <pc:sldMk cId="1906622432" sldId="272"/>
            <ac:spMk id="18" creationId="{ABABA985-D6D4-184B-87D5-34302419C195}"/>
          </ac:spMkLst>
        </pc:spChg>
        <pc:spChg chg="mod">
          <ac:chgData name="Wright, Magnus Ystebø" userId="92103ea6-1dde-4fed-b593-004455047983" providerId="ADAL" clId="{09664EFE-97F7-4F7F-A879-D1F38F4B9F59}" dt="2020-12-28T13:06:04.037" v="41" actId="14100"/>
          <ac:spMkLst>
            <pc:docMk/>
            <pc:sldMk cId="1906622432" sldId="272"/>
            <ac:spMk id="19" creationId="{4D3CA7FF-BA8C-794A-B8E5-6E4BDCA72B7C}"/>
          </ac:spMkLst>
        </pc:spChg>
        <pc:spChg chg="mod">
          <ac:chgData name="Wright, Magnus Ystebø" userId="92103ea6-1dde-4fed-b593-004455047983" providerId="ADAL" clId="{09664EFE-97F7-4F7F-A879-D1F38F4B9F59}" dt="2020-12-28T13:06:04.037" v="41" actId="14100"/>
          <ac:spMkLst>
            <pc:docMk/>
            <pc:sldMk cId="1906622432" sldId="272"/>
            <ac:spMk id="20" creationId="{72C97BDB-A673-9340-B47D-B0959302D682}"/>
          </ac:spMkLst>
        </pc:spChg>
        <pc:spChg chg="mod">
          <ac:chgData name="Wright, Magnus Ystebø" userId="92103ea6-1dde-4fed-b593-004455047983" providerId="ADAL" clId="{09664EFE-97F7-4F7F-A879-D1F38F4B9F59}" dt="2020-12-28T13:18:09.307" v="54" actId="20577"/>
          <ac:spMkLst>
            <pc:docMk/>
            <pc:sldMk cId="1906622432" sldId="272"/>
            <ac:spMk id="21" creationId="{EEAD5F47-D534-EB48-A770-8291408043E5}"/>
          </ac:spMkLst>
        </pc:spChg>
        <pc:spChg chg="mod">
          <ac:chgData name="Wright, Magnus Ystebø" userId="92103ea6-1dde-4fed-b593-004455047983" providerId="ADAL" clId="{09664EFE-97F7-4F7F-A879-D1F38F4B9F59}" dt="2020-12-28T13:06:04.037" v="41" actId="14100"/>
          <ac:spMkLst>
            <pc:docMk/>
            <pc:sldMk cId="1906622432" sldId="272"/>
            <ac:spMk id="22" creationId="{6C23EBB9-F5F2-B944-A889-AE65EA1B91EF}"/>
          </ac:spMkLst>
        </pc:spChg>
        <pc:spChg chg="add mod">
          <ac:chgData name="Wright, Magnus Ystebø" userId="92103ea6-1dde-4fed-b593-004455047983" providerId="ADAL" clId="{09664EFE-97F7-4F7F-A879-D1F38F4B9F59}" dt="2020-12-28T13:55:28.520" v="261" actId="164"/>
          <ac:spMkLst>
            <pc:docMk/>
            <pc:sldMk cId="1906622432" sldId="272"/>
            <ac:spMk id="23" creationId="{A245C91E-4545-40E3-B464-5E34FF0FB7A5}"/>
          </ac:spMkLst>
        </pc:spChg>
        <pc:spChg chg="add mod ord">
          <ac:chgData name="Wright, Magnus Ystebø" userId="92103ea6-1dde-4fed-b593-004455047983" providerId="ADAL" clId="{09664EFE-97F7-4F7F-A879-D1F38F4B9F59}" dt="2020-12-28T13:55:09.419" v="259" actId="164"/>
          <ac:spMkLst>
            <pc:docMk/>
            <pc:sldMk cId="1906622432" sldId="272"/>
            <ac:spMk id="24" creationId="{F999887A-7DF2-42E7-A846-8AFFEA3A62F9}"/>
          </ac:spMkLst>
        </pc:spChg>
        <pc:spChg chg="add mod">
          <ac:chgData name="Wright, Magnus Ystebø" userId="92103ea6-1dde-4fed-b593-004455047983" providerId="ADAL" clId="{09664EFE-97F7-4F7F-A879-D1F38F4B9F59}" dt="2020-12-28T13:55:09.419" v="259" actId="164"/>
          <ac:spMkLst>
            <pc:docMk/>
            <pc:sldMk cId="1906622432" sldId="272"/>
            <ac:spMk id="25" creationId="{90024C7B-C579-472B-91AF-00FF0B602F74}"/>
          </ac:spMkLst>
        </pc:spChg>
        <pc:spChg chg="add mod">
          <ac:chgData name="Wright, Magnus Ystebø" userId="92103ea6-1dde-4fed-b593-004455047983" providerId="ADAL" clId="{09664EFE-97F7-4F7F-A879-D1F38F4B9F59}" dt="2020-12-28T13:56:03.976" v="265" actId="14100"/>
          <ac:spMkLst>
            <pc:docMk/>
            <pc:sldMk cId="1906622432" sldId="272"/>
            <ac:spMk id="26" creationId="{32AA11A8-E225-41AB-93B6-383C0EF59FD6}"/>
          </ac:spMkLst>
        </pc:spChg>
        <pc:grpChg chg="add mod">
          <ac:chgData name="Wright, Magnus Ystebø" userId="92103ea6-1dde-4fed-b593-004455047983" providerId="ADAL" clId="{09664EFE-97F7-4F7F-A879-D1F38F4B9F59}" dt="2020-12-28T13:55:28.520" v="261" actId="164"/>
          <ac:grpSpMkLst>
            <pc:docMk/>
            <pc:sldMk cId="1906622432" sldId="272"/>
            <ac:grpSpMk id="6" creationId="{C3DDEE2F-649C-4065-8E9D-AF4B3857EAD7}"/>
          </ac:grpSpMkLst>
        </pc:grpChg>
        <pc:grpChg chg="add mod">
          <ac:chgData name="Wright, Magnus Ystebø" userId="92103ea6-1dde-4fed-b593-004455047983" providerId="ADAL" clId="{09664EFE-97F7-4F7F-A879-D1F38F4B9F59}" dt="2020-12-28T13:55:28.520" v="261" actId="164"/>
          <ac:grpSpMkLst>
            <pc:docMk/>
            <pc:sldMk cId="1906622432" sldId="272"/>
            <ac:grpSpMk id="7" creationId="{2B3956E0-14E1-4BD8-86F7-CD43387A33B9}"/>
          </ac:grpSpMkLst>
        </pc:grpChg>
        <pc:grpChg chg="add mod">
          <ac:chgData name="Wright, Magnus Ystebø" userId="92103ea6-1dde-4fed-b593-004455047983" providerId="ADAL" clId="{09664EFE-97F7-4F7F-A879-D1F38F4B9F59}" dt="2020-12-28T13:55:28.520" v="261" actId="164"/>
          <ac:grpSpMkLst>
            <pc:docMk/>
            <pc:sldMk cId="1906622432" sldId="272"/>
            <ac:grpSpMk id="8" creationId="{91F3D745-D9C6-44ED-A459-EAFA8A31B43D}"/>
          </ac:grpSpMkLst>
        </pc:grpChg>
        <pc:grpChg chg="mod">
          <ac:chgData name="Wright, Magnus Ystebø" userId="92103ea6-1dde-4fed-b593-004455047983" providerId="ADAL" clId="{09664EFE-97F7-4F7F-A879-D1F38F4B9F59}" dt="2020-12-28T13:55:28.520" v="261" actId="164"/>
          <ac:grpSpMkLst>
            <pc:docMk/>
            <pc:sldMk cId="1906622432" sldId="272"/>
            <ac:grpSpMk id="11" creationId="{8B2E532A-B78F-3549-B9CF-E82602DAEC50}"/>
          </ac:grpSpMkLst>
        </pc:grpChg>
        <pc:graphicFrameChg chg="mod">
          <ac:chgData name="Wright, Magnus Ystebø" userId="92103ea6-1dde-4fed-b593-004455047983" providerId="ADAL" clId="{09664EFE-97F7-4F7F-A879-D1F38F4B9F59}" dt="2020-12-28T13:55:53.516" v="263"/>
          <ac:graphicFrameMkLst>
            <pc:docMk/>
            <pc:sldMk cId="1906622432" sldId="272"/>
            <ac:graphicFrameMk id="13" creationId="{80738545-68B9-CC4E-82BD-65D75E0718A5}"/>
          </ac:graphicFrameMkLst>
        </pc:graphicFrameChg>
        <pc:picChg chg="del mod">
          <ac:chgData name="Wright, Magnus Ystebø" userId="92103ea6-1dde-4fed-b593-004455047983" providerId="ADAL" clId="{09664EFE-97F7-4F7F-A879-D1F38F4B9F59}" dt="2020-12-28T13:05:31.810" v="34" actId="21"/>
          <ac:picMkLst>
            <pc:docMk/>
            <pc:sldMk cId="1906622432" sldId="272"/>
            <ac:picMk id="12" creationId="{D7B0FB8D-84F0-7047-B86E-2138C0C90477}"/>
          </ac:picMkLst>
        </pc:picChg>
        <pc:picChg chg="add del mod">
          <ac:chgData name="Wright, Magnus Ystebø" userId="92103ea6-1dde-4fed-b593-004455047983" providerId="ADAL" clId="{09664EFE-97F7-4F7F-A879-D1F38F4B9F59}" dt="2020-12-28T13:05:40.534" v="37"/>
          <ac:picMkLst>
            <pc:docMk/>
            <pc:sldMk cId="1906622432" sldId="272"/>
            <ac:picMk id="15" creationId="{92D95C6E-C026-4A29-B563-30DB85A13511}"/>
          </ac:picMkLst>
        </pc:picChg>
        <pc:picChg chg="add mod">
          <ac:chgData name="Wright, Magnus Ystebø" userId="92103ea6-1dde-4fed-b593-004455047983" providerId="ADAL" clId="{09664EFE-97F7-4F7F-A879-D1F38F4B9F59}" dt="2021-01-06T11:09:10.684" v="1196" actId="1076"/>
          <ac:picMkLst>
            <pc:docMk/>
            <pc:sldMk cId="1906622432" sldId="272"/>
            <ac:picMk id="27" creationId="{7F82601E-4CA3-4170-BE61-3C008B57F9EC}"/>
          </ac:picMkLst>
        </pc:picChg>
      </pc:sldChg>
      <pc:sldChg chg="addSp delSp modSp del mod modShow">
        <pc:chgData name="Wright, Magnus Ystebø" userId="92103ea6-1dde-4fed-b593-004455047983" providerId="ADAL" clId="{09664EFE-97F7-4F7F-A879-D1F38F4B9F59}" dt="2021-01-06T11:05:07.769" v="1158" actId="47"/>
        <pc:sldMkLst>
          <pc:docMk/>
          <pc:sldMk cId="2013075346" sldId="274"/>
        </pc:sldMkLst>
        <pc:picChg chg="add del mod">
          <ac:chgData name="Wright, Magnus Ystebø" userId="92103ea6-1dde-4fed-b593-004455047983" providerId="ADAL" clId="{09664EFE-97F7-4F7F-A879-D1F38F4B9F59}" dt="2020-12-28T14:50:53.763" v="446" actId="478"/>
          <ac:picMkLst>
            <pc:docMk/>
            <pc:sldMk cId="2013075346" sldId="274"/>
            <ac:picMk id="8" creationId="{62CF2D88-42B5-4735-BDAE-080D36F0A09D}"/>
          </ac:picMkLst>
        </pc:picChg>
        <pc:picChg chg="mod modCrop">
          <ac:chgData name="Wright, Magnus Ystebø" userId="92103ea6-1dde-4fed-b593-004455047983" providerId="ADAL" clId="{09664EFE-97F7-4F7F-A879-D1F38F4B9F59}" dt="2020-12-28T14:49:15.162" v="440" actId="18131"/>
          <ac:picMkLst>
            <pc:docMk/>
            <pc:sldMk cId="2013075346" sldId="274"/>
            <ac:picMk id="15" creationId="{DC308F79-309C-4748-8581-E4760AF7DC45}"/>
          </ac:picMkLst>
        </pc:picChg>
      </pc:sldChg>
      <pc:sldChg chg="addSp delSp modSp mod">
        <pc:chgData name="Wright, Magnus Ystebø" userId="92103ea6-1dde-4fed-b593-004455047983" providerId="ADAL" clId="{09664EFE-97F7-4F7F-A879-D1F38F4B9F59}" dt="2021-01-06T10:58:17.365" v="1112" actId="14100"/>
        <pc:sldMkLst>
          <pc:docMk/>
          <pc:sldMk cId="55656067" sldId="651"/>
        </pc:sldMkLst>
        <pc:spChg chg="mod">
          <ac:chgData name="Wright, Magnus Ystebø" userId="92103ea6-1dde-4fed-b593-004455047983" providerId="ADAL" clId="{09664EFE-97F7-4F7F-A879-D1F38F4B9F59}" dt="2021-01-06T08:55:05.467" v="1103" actId="1076"/>
          <ac:spMkLst>
            <pc:docMk/>
            <pc:sldMk cId="55656067" sldId="651"/>
            <ac:spMk id="3" creationId="{00000000-0000-0000-0000-000000000000}"/>
          </ac:spMkLst>
        </pc:spChg>
        <pc:spChg chg="mod">
          <ac:chgData name="Wright, Magnus Ystebø" userId="92103ea6-1dde-4fed-b593-004455047983" providerId="ADAL" clId="{09664EFE-97F7-4F7F-A879-D1F38F4B9F59}" dt="2021-01-06T08:55:01.750" v="1102" actId="1076"/>
          <ac:spMkLst>
            <pc:docMk/>
            <pc:sldMk cId="55656067" sldId="651"/>
            <ac:spMk id="4" creationId="{60DB91C7-D0BE-4945-AC47-07353A48F65C}"/>
          </ac:spMkLst>
        </pc:spChg>
        <pc:spChg chg="mod">
          <ac:chgData name="Wright, Magnus Ystebø" userId="92103ea6-1dde-4fed-b593-004455047983" providerId="ADAL" clId="{09664EFE-97F7-4F7F-A879-D1F38F4B9F59}" dt="2021-01-06T10:58:17.365" v="1112" actId="14100"/>
          <ac:spMkLst>
            <pc:docMk/>
            <pc:sldMk cId="55656067" sldId="651"/>
            <ac:spMk id="7" creationId="{B25550BD-3235-401F-9C26-669AF2F7D575}"/>
          </ac:spMkLst>
        </pc:spChg>
        <pc:picChg chg="add del mod ord modCrop">
          <ac:chgData name="Wright, Magnus Ystebø" userId="92103ea6-1dde-4fed-b593-004455047983" providerId="ADAL" clId="{09664EFE-97F7-4F7F-A879-D1F38F4B9F59}" dt="2021-01-06T08:53:30.884" v="1090" actId="478"/>
          <ac:picMkLst>
            <pc:docMk/>
            <pc:sldMk cId="55656067" sldId="651"/>
            <ac:picMk id="5" creationId="{9531006D-BD59-44C6-A4E8-C2EC32790586}"/>
          </ac:picMkLst>
        </pc:picChg>
        <pc:picChg chg="del mod">
          <ac:chgData name="Wright, Magnus Ystebø" userId="92103ea6-1dde-4fed-b593-004455047983" providerId="ADAL" clId="{09664EFE-97F7-4F7F-A879-D1F38F4B9F59}" dt="2021-01-04T15:56:23.637" v="896" actId="478"/>
          <ac:picMkLst>
            <pc:docMk/>
            <pc:sldMk cId="55656067" sldId="651"/>
            <ac:picMk id="5" creationId="{E1ACFDCC-1778-4FAD-8E5B-3E1985412154}"/>
          </ac:picMkLst>
        </pc:picChg>
        <pc:picChg chg="add mod ord modCrop">
          <ac:chgData name="Wright, Magnus Ystebø" userId="92103ea6-1dde-4fed-b593-004455047983" providerId="ADAL" clId="{09664EFE-97F7-4F7F-A879-D1F38F4B9F59}" dt="2021-01-06T08:33:48.436" v="1069" actId="1076"/>
          <ac:picMkLst>
            <pc:docMk/>
            <pc:sldMk cId="55656067" sldId="651"/>
            <ac:picMk id="6" creationId="{AB66396A-2242-4F83-947F-8D47A70F9841}"/>
          </ac:picMkLst>
        </pc:picChg>
        <pc:picChg chg="add mod ord modCrop">
          <ac:chgData name="Wright, Magnus Ystebø" userId="92103ea6-1dde-4fed-b593-004455047983" providerId="ADAL" clId="{09664EFE-97F7-4F7F-A879-D1F38F4B9F59}" dt="2021-01-06T08:54:54.551" v="1101" actId="167"/>
          <ac:picMkLst>
            <pc:docMk/>
            <pc:sldMk cId="55656067" sldId="651"/>
            <ac:picMk id="9" creationId="{5EB046BE-5AEF-4E80-A704-8A4028837C21}"/>
          </ac:picMkLst>
        </pc:picChg>
      </pc:sldChg>
      <pc:sldChg chg="addSp delSp modSp mod">
        <pc:chgData name="Wright, Magnus Ystebø" userId="92103ea6-1dde-4fed-b593-004455047983" providerId="ADAL" clId="{09664EFE-97F7-4F7F-A879-D1F38F4B9F59}" dt="2021-01-08T13:39:52.858" v="1846" actId="1076"/>
        <pc:sldMkLst>
          <pc:docMk/>
          <pc:sldMk cId="3032819566" sldId="666"/>
        </pc:sldMkLst>
        <pc:spChg chg="mod ord">
          <ac:chgData name="Wright, Magnus Ystebø" userId="92103ea6-1dde-4fed-b593-004455047983" providerId="ADAL" clId="{09664EFE-97F7-4F7F-A879-D1F38F4B9F59}" dt="2021-01-04T15:47:33.326" v="839" actId="1076"/>
          <ac:spMkLst>
            <pc:docMk/>
            <pc:sldMk cId="3032819566" sldId="666"/>
            <ac:spMk id="5" creationId="{B5714950-C506-2F45-8471-1C18F70BEDC4}"/>
          </ac:spMkLst>
        </pc:spChg>
        <pc:spChg chg="mod ord">
          <ac:chgData name="Wright, Magnus Ystebø" userId="92103ea6-1dde-4fed-b593-004455047983" providerId="ADAL" clId="{09664EFE-97F7-4F7F-A879-D1F38F4B9F59}" dt="2021-01-04T15:52:48.348" v="875" actId="1076"/>
          <ac:spMkLst>
            <pc:docMk/>
            <pc:sldMk cId="3032819566" sldId="666"/>
            <ac:spMk id="8" creationId="{00000000-0000-0000-0000-000000000000}"/>
          </ac:spMkLst>
        </pc:spChg>
        <pc:spChg chg="mod ord">
          <ac:chgData name="Wright, Magnus Ystebø" userId="92103ea6-1dde-4fed-b593-004455047983" providerId="ADAL" clId="{09664EFE-97F7-4F7F-A879-D1F38F4B9F59}" dt="2021-01-08T13:39:26.034" v="1842" actId="14100"/>
          <ac:spMkLst>
            <pc:docMk/>
            <pc:sldMk cId="3032819566" sldId="666"/>
            <ac:spMk id="11" creationId="{83DBF5DA-D649-1446-A38E-668E5302358E}"/>
          </ac:spMkLst>
        </pc:spChg>
        <pc:spChg chg="del mod ord">
          <ac:chgData name="Wright, Magnus Ystebø" userId="92103ea6-1dde-4fed-b593-004455047983" providerId="ADAL" clId="{09664EFE-97F7-4F7F-A879-D1F38F4B9F59}" dt="2021-01-04T15:52:17.444" v="872" actId="478"/>
          <ac:spMkLst>
            <pc:docMk/>
            <pc:sldMk cId="3032819566" sldId="666"/>
            <ac:spMk id="13" creationId="{5AC5B454-E1D7-624F-BC48-D7B22CA5C15F}"/>
          </ac:spMkLst>
        </pc:spChg>
        <pc:picChg chg="add del mod modCrop">
          <ac:chgData name="Wright, Magnus Ystebø" userId="92103ea6-1dde-4fed-b593-004455047983" providerId="ADAL" clId="{09664EFE-97F7-4F7F-A879-D1F38F4B9F59}" dt="2021-01-04T15:50:05.054" v="845" actId="478"/>
          <ac:picMkLst>
            <pc:docMk/>
            <pc:sldMk cId="3032819566" sldId="666"/>
            <ac:picMk id="3" creationId="{69D6A8AC-D0E9-4EB7-91CF-E2E96CBDEE86}"/>
          </ac:picMkLst>
        </pc:picChg>
        <pc:picChg chg="add mod ord modCrop">
          <ac:chgData name="Wright, Magnus Ystebø" userId="92103ea6-1dde-4fed-b593-004455047983" providerId="ADAL" clId="{09664EFE-97F7-4F7F-A879-D1F38F4B9F59}" dt="2021-01-08T13:39:52.858" v="1846" actId="1076"/>
          <ac:picMkLst>
            <pc:docMk/>
            <pc:sldMk cId="3032819566" sldId="666"/>
            <ac:picMk id="6" creationId="{538989DD-076F-4815-AE5C-998171484C8D}"/>
          </ac:picMkLst>
        </pc:picChg>
        <pc:picChg chg="del mod ord">
          <ac:chgData name="Wright, Magnus Ystebø" userId="92103ea6-1dde-4fed-b593-004455047983" providerId="ADAL" clId="{09664EFE-97F7-4F7F-A879-D1F38F4B9F59}" dt="2021-01-04T15:45:45.803" v="820" actId="478"/>
          <ac:picMkLst>
            <pc:docMk/>
            <pc:sldMk cId="3032819566" sldId="666"/>
            <ac:picMk id="7" creationId="{50395978-53B2-CA4A-BC6A-B5EF7591BCC7}"/>
          </ac:picMkLst>
        </pc:picChg>
      </pc:sldChg>
      <pc:sldChg chg="addSp delSp modSp mod">
        <pc:chgData name="Wright, Magnus Ystebø" userId="92103ea6-1dde-4fed-b593-004455047983" providerId="ADAL" clId="{09664EFE-97F7-4F7F-A879-D1F38F4B9F59}" dt="2021-01-08T14:12:57.341" v="1864" actId="207"/>
        <pc:sldMkLst>
          <pc:docMk/>
          <pc:sldMk cId="2567434684" sldId="671"/>
        </pc:sldMkLst>
        <pc:spChg chg="mod">
          <ac:chgData name="Wright, Magnus Ystebø" userId="92103ea6-1dde-4fed-b593-004455047983" providerId="ADAL" clId="{09664EFE-97F7-4F7F-A879-D1F38F4B9F59}" dt="2021-01-04T14:37:16.769" v="619" actId="1076"/>
          <ac:spMkLst>
            <pc:docMk/>
            <pc:sldMk cId="2567434684" sldId="671"/>
            <ac:spMk id="9" creationId="{0B204A7C-85BB-8640-B7C7-DDD687BF5BD9}"/>
          </ac:spMkLst>
        </pc:spChg>
        <pc:spChg chg="mod">
          <ac:chgData name="Wright, Magnus Ystebø" userId="92103ea6-1dde-4fed-b593-004455047983" providerId="ADAL" clId="{09664EFE-97F7-4F7F-A879-D1F38F4B9F59}" dt="2021-01-04T14:37:16.769" v="619" actId="1076"/>
          <ac:spMkLst>
            <pc:docMk/>
            <pc:sldMk cId="2567434684" sldId="671"/>
            <ac:spMk id="10" creationId="{1A9CD8CF-42A7-1D4F-867D-C41F1AA82068}"/>
          </ac:spMkLst>
        </pc:spChg>
        <pc:spChg chg="mod">
          <ac:chgData name="Wright, Magnus Ystebø" userId="92103ea6-1dde-4fed-b593-004455047983" providerId="ADAL" clId="{09664EFE-97F7-4F7F-A879-D1F38F4B9F59}" dt="2021-01-04T14:37:16.769" v="619" actId="1076"/>
          <ac:spMkLst>
            <pc:docMk/>
            <pc:sldMk cId="2567434684" sldId="671"/>
            <ac:spMk id="11" creationId="{917B08FC-F2DD-AC4F-8725-7ADCE5AEB3C6}"/>
          </ac:spMkLst>
        </pc:spChg>
        <pc:spChg chg="mod">
          <ac:chgData name="Wright, Magnus Ystebø" userId="92103ea6-1dde-4fed-b593-004455047983" providerId="ADAL" clId="{09664EFE-97F7-4F7F-A879-D1F38F4B9F59}" dt="2021-01-04T14:37:16.769" v="619" actId="1076"/>
          <ac:spMkLst>
            <pc:docMk/>
            <pc:sldMk cId="2567434684" sldId="671"/>
            <ac:spMk id="12" creationId="{EE00F3B1-2DB1-BD48-ADE0-30C2DF3E54A7}"/>
          </ac:spMkLst>
        </pc:spChg>
        <pc:spChg chg="mod">
          <ac:chgData name="Wright, Magnus Ystebø" userId="92103ea6-1dde-4fed-b593-004455047983" providerId="ADAL" clId="{09664EFE-97F7-4F7F-A879-D1F38F4B9F59}" dt="2021-01-04T14:37:16.769" v="619" actId="1076"/>
          <ac:spMkLst>
            <pc:docMk/>
            <pc:sldMk cId="2567434684" sldId="671"/>
            <ac:spMk id="13" creationId="{5AD3F08B-CCDE-6D4F-8A8A-C66E101CC148}"/>
          </ac:spMkLst>
        </pc:spChg>
        <pc:spChg chg="mod">
          <ac:chgData name="Wright, Magnus Ystebø" userId="92103ea6-1dde-4fed-b593-004455047983" providerId="ADAL" clId="{09664EFE-97F7-4F7F-A879-D1F38F4B9F59}" dt="2021-01-04T14:37:16.769" v="619" actId="1076"/>
          <ac:spMkLst>
            <pc:docMk/>
            <pc:sldMk cId="2567434684" sldId="671"/>
            <ac:spMk id="14" creationId="{63527F5F-DBED-4D40-B122-38CC0CF7A87F}"/>
          </ac:spMkLst>
        </pc:spChg>
        <pc:spChg chg="mod">
          <ac:chgData name="Wright, Magnus Ystebø" userId="92103ea6-1dde-4fed-b593-004455047983" providerId="ADAL" clId="{09664EFE-97F7-4F7F-A879-D1F38F4B9F59}" dt="2021-01-04T14:37:16.769" v="619" actId="1076"/>
          <ac:spMkLst>
            <pc:docMk/>
            <pc:sldMk cId="2567434684" sldId="671"/>
            <ac:spMk id="15" creationId="{9032F0E0-46B8-154A-8E7B-C8E7732B9EE4}"/>
          </ac:spMkLst>
        </pc:spChg>
        <pc:spChg chg="mod">
          <ac:chgData name="Wright, Magnus Ystebø" userId="92103ea6-1dde-4fed-b593-004455047983" providerId="ADAL" clId="{09664EFE-97F7-4F7F-A879-D1F38F4B9F59}" dt="2021-01-04T14:37:16.769" v="619" actId="1076"/>
          <ac:spMkLst>
            <pc:docMk/>
            <pc:sldMk cId="2567434684" sldId="671"/>
            <ac:spMk id="16" creationId="{B0D103F8-8BE6-1947-9FA2-17BD9243C0C5}"/>
          </ac:spMkLst>
        </pc:spChg>
        <pc:spChg chg="mod">
          <ac:chgData name="Wright, Magnus Ystebø" userId="92103ea6-1dde-4fed-b593-004455047983" providerId="ADAL" clId="{09664EFE-97F7-4F7F-A879-D1F38F4B9F59}" dt="2021-01-04T14:37:16.769" v="619" actId="1076"/>
          <ac:spMkLst>
            <pc:docMk/>
            <pc:sldMk cId="2567434684" sldId="671"/>
            <ac:spMk id="17" creationId="{CE9FD227-FB15-0242-994E-150E4A9A010F}"/>
          </ac:spMkLst>
        </pc:spChg>
        <pc:spChg chg="add mod">
          <ac:chgData name="Wright, Magnus Ystebø" userId="92103ea6-1dde-4fed-b593-004455047983" providerId="ADAL" clId="{09664EFE-97F7-4F7F-A879-D1F38F4B9F59}" dt="2021-01-06T11:04:40.429" v="1157" actId="14100"/>
          <ac:spMkLst>
            <pc:docMk/>
            <pc:sldMk cId="2567434684" sldId="671"/>
            <ac:spMk id="18" creationId="{80A438AA-0035-4B2B-972F-C4864AE0D652}"/>
          </ac:spMkLst>
        </pc:spChg>
        <pc:spChg chg="add mod ord">
          <ac:chgData name="Wright, Magnus Ystebø" userId="92103ea6-1dde-4fed-b593-004455047983" providerId="ADAL" clId="{09664EFE-97F7-4F7F-A879-D1F38F4B9F59}" dt="2021-01-08T14:12:57.341" v="1864" actId="207"/>
          <ac:spMkLst>
            <pc:docMk/>
            <pc:sldMk cId="2567434684" sldId="671"/>
            <ac:spMk id="26" creationId="{B69932F1-EEB3-4CCD-8C1A-A5F5E210CA0B}"/>
          </ac:spMkLst>
        </pc:spChg>
        <pc:picChg chg="mod ord">
          <ac:chgData name="Wright, Magnus Ystebø" userId="92103ea6-1dde-4fed-b593-004455047983" providerId="ADAL" clId="{09664EFE-97F7-4F7F-A879-D1F38F4B9F59}" dt="2021-01-04T14:37:16.769" v="619" actId="1076"/>
          <ac:picMkLst>
            <pc:docMk/>
            <pc:sldMk cId="2567434684" sldId="671"/>
            <ac:picMk id="3" creationId="{A1304464-FAAD-5C4F-9DB8-5AA32D5E65A8}"/>
          </ac:picMkLst>
        </pc:picChg>
        <pc:picChg chg="mod ord">
          <ac:chgData name="Wright, Magnus Ystebø" userId="92103ea6-1dde-4fed-b593-004455047983" providerId="ADAL" clId="{09664EFE-97F7-4F7F-A879-D1F38F4B9F59}" dt="2021-01-04T14:37:16.769" v="619" actId="1076"/>
          <ac:picMkLst>
            <pc:docMk/>
            <pc:sldMk cId="2567434684" sldId="671"/>
            <ac:picMk id="4" creationId="{429360FA-500B-3649-99DA-5602607EF340}"/>
          </ac:picMkLst>
        </pc:picChg>
        <pc:picChg chg="mod ord">
          <ac:chgData name="Wright, Magnus Ystebø" userId="92103ea6-1dde-4fed-b593-004455047983" providerId="ADAL" clId="{09664EFE-97F7-4F7F-A879-D1F38F4B9F59}" dt="2021-01-04T14:37:16.769" v="619" actId="1076"/>
          <ac:picMkLst>
            <pc:docMk/>
            <pc:sldMk cId="2567434684" sldId="671"/>
            <ac:picMk id="5" creationId="{86738B56-313C-C849-AF3F-67BFC5752A7A}"/>
          </ac:picMkLst>
        </pc:picChg>
        <pc:picChg chg="add mod ord modCrop">
          <ac:chgData name="Wright, Magnus Ystebø" userId="92103ea6-1dde-4fed-b593-004455047983" providerId="ADAL" clId="{09664EFE-97F7-4F7F-A879-D1F38F4B9F59}" dt="2021-01-06T08:30:34.937" v="1046" actId="1037"/>
          <ac:picMkLst>
            <pc:docMk/>
            <pc:sldMk cId="2567434684" sldId="671"/>
            <ac:picMk id="19" creationId="{89BE9434-8012-4F7A-B67A-17F0B16E08C0}"/>
          </ac:picMkLst>
        </pc:picChg>
        <pc:picChg chg="add mod ord">
          <ac:chgData name="Wright, Magnus Ystebø" userId="92103ea6-1dde-4fed-b593-004455047983" providerId="ADAL" clId="{09664EFE-97F7-4F7F-A879-D1F38F4B9F59}" dt="2021-01-04T14:37:16.769" v="619" actId="1076"/>
          <ac:picMkLst>
            <pc:docMk/>
            <pc:sldMk cId="2567434684" sldId="671"/>
            <ac:picMk id="21" creationId="{32AF82F3-DF7E-49DF-A4D6-90C58A4FCF79}"/>
          </ac:picMkLst>
        </pc:picChg>
        <pc:picChg chg="add del mod">
          <ac:chgData name="Wright, Magnus Ystebø" userId="92103ea6-1dde-4fed-b593-004455047983" providerId="ADAL" clId="{09664EFE-97F7-4F7F-A879-D1F38F4B9F59}" dt="2021-01-04T14:30:59.328" v="575" actId="478"/>
          <ac:picMkLst>
            <pc:docMk/>
            <pc:sldMk cId="2567434684" sldId="671"/>
            <ac:picMk id="23" creationId="{C16E58FD-CF17-45F6-8137-39068D978C5E}"/>
          </ac:picMkLst>
        </pc:picChg>
        <pc:picChg chg="add mod ord">
          <ac:chgData name="Wright, Magnus Ystebø" userId="92103ea6-1dde-4fed-b593-004455047983" providerId="ADAL" clId="{09664EFE-97F7-4F7F-A879-D1F38F4B9F59}" dt="2021-01-06T08:30:59.566" v="1053" actId="1076"/>
          <ac:picMkLst>
            <pc:docMk/>
            <pc:sldMk cId="2567434684" sldId="671"/>
            <ac:picMk id="25" creationId="{3E8F0468-645E-4D27-A75D-5C4910A241FB}"/>
          </ac:picMkLst>
        </pc:picChg>
      </pc:sldChg>
      <pc:sldChg chg="addSp delSp modSp add del mod">
        <pc:chgData name="Wright, Magnus Ystebø" userId="92103ea6-1dde-4fed-b593-004455047983" providerId="ADAL" clId="{09664EFE-97F7-4F7F-A879-D1F38F4B9F59}" dt="2021-01-06T11:02:56.461" v="1123" actId="1076"/>
        <pc:sldMkLst>
          <pc:docMk/>
          <pc:sldMk cId="3843953809" sldId="672"/>
        </pc:sldMkLst>
        <pc:spChg chg="add mod">
          <ac:chgData name="Wright, Magnus Ystebø" userId="92103ea6-1dde-4fed-b593-004455047983" providerId="ADAL" clId="{09664EFE-97F7-4F7F-A879-D1F38F4B9F59}" dt="2021-01-04T15:21:42.701" v="761" actId="14100"/>
          <ac:spMkLst>
            <pc:docMk/>
            <pc:sldMk cId="3843953809" sldId="672"/>
            <ac:spMk id="5" creationId="{1B2A110F-FD6C-4BC4-865A-4B515EAC87A6}"/>
          </ac:spMkLst>
        </pc:spChg>
        <pc:spChg chg="mod">
          <ac:chgData name="Wright, Magnus Ystebø" userId="92103ea6-1dde-4fed-b593-004455047983" providerId="ADAL" clId="{09664EFE-97F7-4F7F-A879-D1F38F4B9F59}" dt="2021-01-04T15:24:21.775" v="781" actId="6549"/>
          <ac:spMkLst>
            <pc:docMk/>
            <pc:sldMk cId="3843953809" sldId="672"/>
            <ac:spMk id="14" creationId="{BA5BE724-F908-B34D-B344-09FDCD0E9F88}"/>
          </ac:spMkLst>
        </pc:spChg>
        <pc:spChg chg="add del mod">
          <ac:chgData name="Wright, Magnus Ystebø" userId="92103ea6-1dde-4fed-b593-004455047983" providerId="ADAL" clId="{09664EFE-97F7-4F7F-A879-D1F38F4B9F59}" dt="2021-01-04T15:11:06.400" v="736" actId="478"/>
          <ac:spMkLst>
            <pc:docMk/>
            <pc:sldMk cId="3843953809" sldId="672"/>
            <ac:spMk id="18" creationId="{6977BA75-2157-4A32-934E-D6C3F535C985}"/>
          </ac:spMkLst>
        </pc:spChg>
        <pc:spChg chg="del mod">
          <ac:chgData name="Wright, Magnus Ystebø" userId="92103ea6-1dde-4fed-b593-004455047983" providerId="ADAL" clId="{09664EFE-97F7-4F7F-A879-D1F38F4B9F59}" dt="2021-01-04T15:11:10.756" v="737" actId="478"/>
          <ac:spMkLst>
            <pc:docMk/>
            <pc:sldMk cId="3843953809" sldId="672"/>
            <ac:spMk id="26" creationId="{1018892C-4FAD-E74E-8A2A-E0924AC493DB}"/>
          </ac:spMkLst>
        </pc:spChg>
        <pc:spChg chg="del mod">
          <ac:chgData name="Wright, Magnus Ystebø" userId="92103ea6-1dde-4fed-b593-004455047983" providerId="ADAL" clId="{09664EFE-97F7-4F7F-A879-D1F38F4B9F59}" dt="2021-01-04T14:58:54.689" v="651" actId="478"/>
          <ac:spMkLst>
            <pc:docMk/>
            <pc:sldMk cId="3843953809" sldId="672"/>
            <ac:spMk id="27" creationId="{866477A3-BA03-CA4B-BB53-A54240EB0D76}"/>
          </ac:spMkLst>
        </pc:spChg>
        <pc:grpChg chg="mod">
          <ac:chgData name="Wright, Magnus Ystebø" userId="92103ea6-1dde-4fed-b593-004455047983" providerId="ADAL" clId="{09664EFE-97F7-4F7F-A879-D1F38F4B9F59}" dt="2021-01-04T15:13:32.362" v="742" actId="1076"/>
          <ac:grpSpMkLst>
            <pc:docMk/>
            <pc:sldMk cId="3843953809" sldId="672"/>
            <ac:grpSpMk id="17" creationId="{4CC0B697-225D-4142-8C2E-F2789637D6F5}"/>
          </ac:grpSpMkLst>
        </pc:grpChg>
        <pc:picChg chg="add del mod modCrop">
          <ac:chgData name="Wright, Magnus Ystebø" userId="92103ea6-1dde-4fed-b593-004455047983" providerId="ADAL" clId="{09664EFE-97F7-4F7F-A879-D1F38F4B9F59}" dt="2021-01-06T11:02:46.385" v="1122" actId="478"/>
          <ac:picMkLst>
            <pc:docMk/>
            <pc:sldMk cId="3843953809" sldId="672"/>
            <ac:picMk id="4" creationId="{D738F547-C061-4C65-92CA-F006626CFBE4}"/>
          </ac:picMkLst>
        </pc:picChg>
        <pc:picChg chg="mod">
          <ac:chgData name="Wright, Magnus Ystebø" userId="92103ea6-1dde-4fed-b593-004455047983" providerId="ADAL" clId="{09664EFE-97F7-4F7F-A879-D1F38F4B9F59}" dt="2021-01-04T15:24:29.649" v="782" actId="1076"/>
          <ac:picMkLst>
            <pc:docMk/>
            <pc:sldMk cId="3843953809" sldId="672"/>
            <ac:picMk id="10" creationId="{26DF8DA8-7741-B243-93D0-2B68260DC6D6}"/>
          </ac:picMkLst>
        </pc:picChg>
        <pc:picChg chg="add mod">
          <ac:chgData name="Wright, Magnus Ystebø" userId="92103ea6-1dde-4fed-b593-004455047983" providerId="ADAL" clId="{09664EFE-97F7-4F7F-A879-D1F38F4B9F59}" dt="2021-01-06T11:02:56.461" v="1123" actId="1076"/>
          <ac:picMkLst>
            <pc:docMk/>
            <pc:sldMk cId="3843953809" sldId="672"/>
            <ac:picMk id="11" creationId="{689D7F63-4A15-4F1C-A122-3CF3AABFBFD5}"/>
          </ac:picMkLst>
        </pc:picChg>
        <pc:picChg chg="add del mod">
          <ac:chgData name="Wright, Magnus Ystebø" userId="92103ea6-1dde-4fed-b593-004455047983" providerId="ADAL" clId="{09664EFE-97F7-4F7F-A879-D1F38F4B9F59}" dt="2021-01-04T15:21:48.323" v="762" actId="478"/>
          <ac:picMkLst>
            <pc:docMk/>
            <pc:sldMk cId="3843953809" sldId="672"/>
            <ac:picMk id="19" creationId="{0CDDABCB-04BD-4103-886D-DEE27F108F8D}"/>
          </ac:picMkLst>
        </pc:picChg>
        <pc:picChg chg="add mod modCrop">
          <ac:chgData name="Wright, Magnus Ystebø" userId="92103ea6-1dde-4fed-b593-004455047983" providerId="ADAL" clId="{09664EFE-97F7-4F7F-A879-D1F38F4B9F59}" dt="2021-01-06T11:02:37.715" v="1121" actId="14100"/>
          <ac:picMkLst>
            <pc:docMk/>
            <pc:sldMk cId="3843953809" sldId="672"/>
            <ac:picMk id="21" creationId="{7A73F8EC-B1C1-4BDC-8A08-E98ED6407D8C}"/>
          </ac:picMkLst>
        </pc:picChg>
      </pc:sldChg>
      <pc:sldChg chg="addSp modSp mod">
        <pc:chgData name="Wright, Magnus Ystebø" userId="92103ea6-1dde-4fed-b593-004455047983" providerId="ADAL" clId="{09664EFE-97F7-4F7F-A879-D1F38F4B9F59}" dt="2020-12-28T15:01:08.152" v="519" actId="1076"/>
        <pc:sldMkLst>
          <pc:docMk/>
          <pc:sldMk cId="4282371305" sldId="673"/>
        </pc:sldMkLst>
        <pc:spChg chg="add mod">
          <ac:chgData name="Wright, Magnus Ystebø" userId="92103ea6-1dde-4fed-b593-004455047983" providerId="ADAL" clId="{09664EFE-97F7-4F7F-A879-D1F38F4B9F59}" dt="2020-12-28T14:04:58.121" v="332" actId="1076"/>
          <ac:spMkLst>
            <pc:docMk/>
            <pc:sldMk cId="4282371305" sldId="673"/>
            <ac:spMk id="8" creationId="{4EA277C6-630B-4A0E-9122-71CED05DFEAF}"/>
          </ac:spMkLst>
        </pc:spChg>
        <pc:spChg chg="mod">
          <ac:chgData name="Wright, Magnus Ystebø" userId="92103ea6-1dde-4fed-b593-004455047983" providerId="ADAL" clId="{09664EFE-97F7-4F7F-A879-D1F38F4B9F59}" dt="2020-12-28T15:00:51.308" v="517" actId="1076"/>
          <ac:spMkLst>
            <pc:docMk/>
            <pc:sldMk cId="4282371305" sldId="673"/>
            <ac:spMk id="12" creationId="{78CACF4D-9D62-8D47-9FA7-C3ADDDE07316}"/>
          </ac:spMkLst>
        </pc:spChg>
        <pc:spChg chg="mod">
          <ac:chgData name="Wright, Magnus Ystebø" userId="92103ea6-1dde-4fed-b593-004455047983" providerId="ADAL" clId="{09664EFE-97F7-4F7F-A879-D1F38F4B9F59}" dt="2020-12-28T15:01:08.152" v="519" actId="1076"/>
          <ac:spMkLst>
            <pc:docMk/>
            <pc:sldMk cId="4282371305" sldId="673"/>
            <ac:spMk id="13" creationId="{6BC5FA5C-BE7A-D841-8017-C97C29C1C005}"/>
          </ac:spMkLst>
        </pc:spChg>
        <pc:spChg chg="mod">
          <ac:chgData name="Wright, Magnus Ystebø" userId="92103ea6-1dde-4fed-b593-004455047983" providerId="ADAL" clId="{09664EFE-97F7-4F7F-A879-D1F38F4B9F59}" dt="2020-12-28T14:03:01.866" v="283" actId="164"/>
          <ac:spMkLst>
            <pc:docMk/>
            <pc:sldMk cId="4282371305" sldId="673"/>
            <ac:spMk id="14" creationId="{E6AA477C-AC33-CF4E-AA05-FEABA8E1CA05}"/>
          </ac:spMkLst>
        </pc:spChg>
        <pc:grpChg chg="add mod ord">
          <ac:chgData name="Wright, Magnus Ystebø" userId="92103ea6-1dde-4fed-b593-004455047983" providerId="ADAL" clId="{09664EFE-97F7-4F7F-A879-D1F38F4B9F59}" dt="2020-12-28T14:04:15.897" v="301" actId="14100"/>
          <ac:grpSpMkLst>
            <pc:docMk/>
            <pc:sldMk cId="4282371305" sldId="673"/>
            <ac:grpSpMk id="4" creationId="{F6EA591E-AB3B-43C9-9BEE-460DF197C90B}"/>
          </ac:grpSpMkLst>
        </pc:grpChg>
        <pc:picChg chg="add mod ord modCrop">
          <ac:chgData name="Wright, Magnus Ystebø" userId="92103ea6-1dde-4fed-b593-004455047983" providerId="ADAL" clId="{09664EFE-97F7-4F7F-A879-D1F38F4B9F59}" dt="2020-12-28T15:00:41.241" v="516" actId="18131"/>
          <ac:picMkLst>
            <pc:docMk/>
            <pc:sldMk cId="4282371305" sldId="673"/>
            <ac:picMk id="3" creationId="{35518BC6-AB53-4B06-9C47-941F2E61C7C8}"/>
          </ac:picMkLst>
        </pc:picChg>
        <pc:picChg chg="mod">
          <ac:chgData name="Wright, Magnus Ystebø" userId="92103ea6-1dde-4fed-b593-004455047983" providerId="ADAL" clId="{09664EFE-97F7-4F7F-A879-D1F38F4B9F59}" dt="2020-12-28T14:03:01.866" v="283" actId="164"/>
          <ac:picMkLst>
            <pc:docMk/>
            <pc:sldMk cId="4282371305" sldId="673"/>
            <ac:picMk id="11" creationId="{45736735-0505-AB40-972F-8772ADAFA7C2}"/>
          </ac:picMkLst>
        </pc:picChg>
      </pc:sldChg>
      <pc:sldChg chg="addSp modSp mod">
        <pc:chgData name="Wright, Magnus Ystebø" userId="92103ea6-1dde-4fed-b593-004455047983" providerId="ADAL" clId="{09664EFE-97F7-4F7F-A879-D1F38F4B9F59}" dt="2020-12-28T13:03:45.340" v="32" actId="1076"/>
        <pc:sldMkLst>
          <pc:docMk/>
          <pc:sldMk cId="3689665531" sldId="674"/>
        </pc:sldMkLst>
        <pc:graphicFrameChg chg="mod">
          <ac:chgData name="Wright, Magnus Ystebø" userId="92103ea6-1dde-4fed-b593-004455047983" providerId="ADAL" clId="{09664EFE-97F7-4F7F-A879-D1F38F4B9F59}" dt="2020-12-28T13:03:35.427" v="30" actId="208"/>
          <ac:graphicFrameMkLst>
            <pc:docMk/>
            <pc:sldMk cId="3689665531" sldId="674"/>
            <ac:graphicFrameMk id="10" creationId="{4BA7B60D-F95F-1A44-BBC4-E2778281D2AA}"/>
          </ac:graphicFrameMkLst>
        </pc:graphicFrameChg>
        <pc:picChg chg="add mod">
          <ac:chgData name="Wright, Magnus Ystebø" userId="92103ea6-1dde-4fed-b593-004455047983" providerId="ADAL" clId="{09664EFE-97F7-4F7F-A879-D1F38F4B9F59}" dt="2020-12-28T13:03:45.340" v="32" actId="1076"/>
          <ac:picMkLst>
            <pc:docMk/>
            <pc:sldMk cId="3689665531" sldId="674"/>
            <ac:picMk id="3" creationId="{E8D729A4-E224-49EE-9040-E2AE1A9D38BD}"/>
          </ac:picMkLst>
        </pc:picChg>
      </pc:sldChg>
      <pc:sldChg chg="modSp mod">
        <pc:chgData name="Wright, Magnus Ystebø" userId="92103ea6-1dde-4fed-b593-004455047983" providerId="ADAL" clId="{09664EFE-97F7-4F7F-A879-D1F38F4B9F59}" dt="2021-01-07T07:17:44.304" v="1361" actId="404"/>
        <pc:sldMkLst>
          <pc:docMk/>
          <pc:sldMk cId="62886325" sldId="675"/>
        </pc:sldMkLst>
        <pc:spChg chg="mod">
          <ac:chgData name="Wright, Magnus Ystebø" userId="92103ea6-1dde-4fed-b593-004455047983" providerId="ADAL" clId="{09664EFE-97F7-4F7F-A879-D1F38F4B9F59}" dt="2021-01-07T07:17:44.304" v="1361" actId="404"/>
          <ac:spMkLst>
            <pc:docMk/>
            <pc:sldMk cId="62886325" sldId="675"/>
            <ac:spMk id="4" creationId="{F6702F4C-B236-4C4F-A147-D9E354DB058A}"/>
          </ac:spMkLst>
        </pc:spChg>
      </pc:sldChg>
      <pc:sldChg chg="addSp delSp modSp mod">
        <pc:chgData name="Wright, Magnus Ystebø" userId="92103ea6-1dde-4fed-b593-004455047983" providerId="ADAL" clId="{09664EFE-97F7-4F7F-A879-D1F38F4B9F59}" dt="2021-01-08T11:16:42.041" v="1717" actId="14100"/>
        <pc:sldMkLst>
          <pc:docMk/>
          <pc:sldMk cId="4045326750" sldId="676"/>
        </pc:sldMkLst>
        <pc:spChg chg="mod">
          <ac:chgData name="Wright, Magnus Ystebø" userId="92103ea6-1dde-4fed-b593-004455047983" providerId="ADAL" clId="{09664EFE-97F7-4F7F-A879-D1F38F4B9F59}" dt="2020-12-28T14:58:08.736" v="503" actId="1076"/>
          <ac:spMkLst>
            <pc:docMk/>
            <pc:sldMk cId="4045326750" sldId="676"/>
            <ac:spMk id="2" creationId="{DF73711E-FECE-0C40-85D5-01BB8BE771B0}"/>
          </ac:spMkLst>
        </pc:spChg>
        <pc:spChg chg="mod topLvl">
          <ac:chgData name="Wright, Magnus Ystebø" userId="92103ea6-1dde-4fed-b593-004455047983" providerId="ADAL" clId="{09664EFE-97F7-4F7F-A879-D1F38F4B9F59}" dt="2020-12-28T14:19:18.822" v="412" actId="164"/>
          <ac:spMkLst>
            <pc:docMk/>
            <pc:sldMk cId="4045326750" sldId="676"/>
            <ac:spMk id="5" creationId="{86141DFF-B896-D447-B0C8-54298638CAFD}"/>
          </ac:spMkLst>
        </pc:spChg>
        <pc:spChg chg="mod">
          <ac:chgData name="Wright, Magnus Ystebø" userId="92103ea6-1dde-4fed-b593-004455047983" providerId="ADAL" clId="{09664EFE-97F7-4F7F-A879-D1F38F4B9F59}" dt="2020-12-28T14:20:01.224" v="420" actId="1076"/>
          <ac:spMkLst>
            <pc:docMk/>
            <pc:sldMk cId="4045326750" sldId="676"/>
            <ac:spMk id="7" creationId="{23B8415D-B2A0-3B43-8080-0C116E6CE45F}"/>
          </ac:spMkLst>
        </pc:spChg>
        <pc:spChg chg="del">
          <ac:chgData name="Wright, Magnus Ystebø" userId="92103ea6-1dde-4fed-b593-004455047983" providerId="ADAL" clId="{09664EFE-97F7-4F7F-A879-D1F38F4B9F59}" dt="2020-12-28T14:16:53.405" v="374" actId="478"/>
          <ac:spMkLst>
            <pc:docMk/>
            <pc:sldMk cId="4045326750" sldId="676"/>
            <ac:spMk id="9" creationId="{7A62A4E7-A523-9348-84B0-A4E67326DB1C}"/>
          </ac:spMkLst>
        </pc:spChg>
        <pc:spChg chg="add mod">
          <ac:chgData name="Wright, Magnus Ystebø" userId="92103ea6-1dde-4fed-b593-004455047983" providerId="ADAL" clId="{09664EFE-97F7-4F7F-A879-D1F38F4B9F59}" dt="2020-12-28T14:18:49.338" v="407" actId="164"/>
          <ac:spMkLst>
            <pc:docMk/>
            <pc:sldMk cId="4045326750" sldId="676"/>
            <ac:spMk id="11" creationId="{19FB78DC-A473-4C7C-AD34-6D8CDE0E3F69}"/>
          </ac:spMkLst>
        </pc:spChg>
        <pc:grpChg chg="add del mod">
          <ac:chgData name="Wright, Magnus Ystebø" userId="92103ea6-1dde-4fed-b593-004455047983" providerId="ADAL" clId="{09664EFE-97F7-4F7F-A879-D1F38F4B9F59}" dt="2020-12-28T14:14:45.349" v="359" actId="165"/>
          <ac:grpSpMkLst>
            <pc:docMk/>
            <pc:sldMk cId="4045326750" sldId="676"/>
            <ac:grpSpMk id="10" creationId="{3BB637A8-7FAC-45B5-99C8-90ADFFD78A66}"/>
          </ac:grpSpMkLst>
        </pc:grpChg>
        <pc:grpChg chg="add del mod ord">
          <ac:chgData name="Wright, Magnus Ystebø" userId="92103ea6-1dde-4fed-b593-004455047983" providerId="ADAL" clId="{09664EFE-97F7-4F7F-A879-D1F38F4B9F59}" dt="2020-12-28T14:17:37.762" v="379" actId="165"/>
          <ac:grpSpMkLst>
            <pc:docMk/>
            <pc:sldMk cId="4045326750" sldId="676"/>
            <ac:grpSpMk id="12" creationId="{996B1622-3F74-4D2A-BF34-02C4F807EC9A}"/>
          </ac:grpSpMkLst>
        </pc:grpChg>
        <pc:grpChg chg="add mod ord">
          <ac:chgData name="Wright, Magnus Ystebø" userId="92103ea6-1dde-4fed-b593-004455047983" providerId="ADAL" clId="{09664EFE-97F7-4F7F-A879-D1F38F4B9F59}" dt="2021-01-08T11:16:42.041" v="1717" actId="14100"/>
          <ac:grpSpMkLst>
            <pc:docMk/>
            <pc:sldMk cId="4045326750" sldId="676"/>
            <ac:grpSpMk id="13" creationId="{AF5FCEEA-451A-4EF6-A4BE-B934FB9FBBA6}"/>
          </ac:grpSpMkLst>
        </pc:grpChg>
        <pc:grpChg chg="add mod ord">
          <ac:chgData name="Wright, Magnus Ystebø" userId="92103ea6-1dde-4fed-b593-004455047983" providerId="ADAL" clId="{09664EFE-97F7-4F7F-A879-D1F38F4B9F59}" dt="2020-12-28T14:19:29.728" v="413" actId="167"/>
          <ac:grpSpMkLst>
            <pc:docMk/>
            <pc:sldMk cId="4045326750" sldId="676"/>
            <ac:grpSpMk id="14" creationId="{90529053-B6A9-4CB1-B86C-0FA580C34C25}"/>
          </ac:grpSpMkLst>
        </pc:grpChg>
        <pc:picChg chg="add mod ord modCrop">
          <ac:chgData name="Wright, Magnus Ystebø" userId="92103ea6-1dde-4fed-b593-004455047983" providerId="ADAL" clId="{09664EFE-97F7-4F7F-A879-D1F38F4B9F59}" dt="2020-12-28T14:18:49.338" v="407" actId="164"/>
          <ac:picMkLst>
            <pc:docMk/>
            <pc:sldMk cId="4045326750" sldId="676"/>
            <ac:picMk id="4" creationId="{7E1F47EF-663E-4D38-89F3-218854C9346D}"/>
          </ac:picMkLst>
        </pc:picChg>
        <pc:picChg chg="mod ord topLvl modCrop">
          <ac:chgData name="Wright, Magnus Ystebø" userId="92103ea6-1dde-4fed-b593-004455047983" providerId="ADAL" clId="{09664EFE-97F7-4F7F-A879-D1F38F4B9F59}" dt="2020-12-28T14:19:18.822" v="412" actId="164"/>
          <ac:picMkLst>
            <pc:docMk/>
            <pc:sldMk cId="4045326750" sldId="676"/>
            <ac:picMk id="6" creationId="{57C61521-65B5-4647-B723-1944A1BC2C81}"/>
          </ac:picMkLst>
        </pc:picChg>
        <pc:picChg chg="mod">
          <ac:chgData name="Wright, Magnus Ystebø" userId="92103ea6-1dde-4fed-b593-004455047983" providerId="ADAL" clId="{09664EFE-97F7-4F7F-A879-D1F38F4B9F59}" dt="2021-01-07T16:22:15.478" v="1710" actId="14100"/>
          <ac:picMkLst>
            <pc:docMk/>
            <pc:sldMk cId="4045326750" sldId="676"/>
            <ac:picMk id="8" creationId="{BF62DBDB-321C-6E47-8E9B-54317123A3DD}"/>
          </ac:picMkLst>
        </pc:picChg>
      </pc:sldChg>
      <pc:sldChg chg="addSp delSp modSp add del mod">
        <pc:chgData name="Wright, Magnus Ystebø" userId="92103ea6-1dde-4fed-b593-004455047983" providerId="ADAL" clId="{09664EFE-97F7-4F7F-A879-D1F38F4B9F59}" dt="2021-01-07T10:09:57.715" v="1429" actId="1076"/>
        <pc:sldMkLst>
          <pc:docMk/>
          <pc:sldMk cId="3925071739" sldId="677"/>
        </pc:sldMkLst>
        <pc:spChg chg="mod">
          <ac:chgData name="Wright, Magnus Ystebø" userId="92103ea6-1dde-4fed-b593-004455047983" providerId="ADAL" clId="{09664EFE-97F7-4F7F-A879-D1F38F4B9F59}" dt="2021-01-07T07:18:56.816" v="1372" actId="1076"/>
          <ac:spMkLst>
            <pc:docMk/>
            <pc:sldMk cId="3925071739" sldId="677"/>
            <ac:spMk id="3" creationId="{8BD077CD-27E0-7147-98C6-B35E85553BF6}"/>
          </ac:spMkLst>
        </pc:spChg>
        <pc:spChg chg="add mod">
          <ac:chgData name="Wright, Magnus Ystebø" userId="92103ea6-1dde-4fed-b593-004455047983" providerId="ADAL" clId="{09664EFE-97F7-4F7F-A879-D1F38F4B9F59}" dt="2021-01-07T10:09:45.398" v="1425" actId="1037"/>
          <ac:spMkLst>
            <pc:docMk/>
            <pc:sldMk cId="3925071739" sldId="677"/>
            <ac:spMk id="21" creationId="{79AB5564-05D1-4E0E-A01E-ED085BC1AE03}"/>
          </ac:spMkLst>
        </pc:spChg>
        <pc:spChg chg="add del mod">
          <ac:chgData name="Wright, Magnus Ystebø" userId="92103ea6-1dde-4fed-b593-004455047983" providerId="ADAL" clId="{09664EFE-97F7-4F7F-A879-D1F38F4B9F59}" dt="2021-01-07T10:09:52.238" v="1428" actId="478"/>
          <ac:spMkLst>
            <pc:docMk/>
            <pc:sldMk cId="3925071739" sldId="677"/>
            <ac:spMk id="22" creationId="{BFACD697-8049-4934-8DA0-3EAF107B42CD}"/>
          </ac:spMkLst>
        </pc:spChg>
        <pc:spChg chg="add mod">
          <ac:chgData name="Wright, Magnus Ystebø" userId="92103ea6-1dde-4fed-b593-004455047983" providerId="ADAL" clId="{09664EFE-97F7-4F7F-A879-D1F38F4B9F59}" dt="2021-01-07T10:09:57.715" v="1429" actId="1076"/>
          <ac:spMkLst>
            <pc:docMk/>
            <pc:sldMk cId="3925071739" sldId="677"/>
            <ac:spMk id="23" creationId="{8ECAB440-DFB3-48E8-8D1E-604544BA3851}"/>
          </ac:spMkLst>
        </pc:spChg>
        <pc:grpChg chg="mod">
          <ac:chgData name="Wright, Magnus Ystebø" userId="92103ea6-1dde-4fed-b593-004455047983" providerId="ADAL" clId="{09664EFE-97F7-4F7F-A879-D1F38F4B9F59}" dt="2021-01-07T07:15:28.671" v="1340" actId="1076"/>
          <ac:grpSpMkLst>
            <pc:docMk/>
            <pc:sldMk cId="3925071739" sldId="677"/>
            <ac:grpSpMk id="6" creationId="{973F00A0-1C2E-424E-BECF-3C8CC13FDE9C}"/>
          </ac:grpSpMkLst>
        </pc:grpChg>
        <pc:graphicFrameChg chg="mod">
          <ac:chgData name="Wright, Magnus Ystebø" userId="92103ea6-1dde-4fed-b593-004455047983" providerId="ADAL" clId="{09664EFE-97F7-4F7F-A879-D1F38F4B9F59}" dt="2021-01-07T07:18:41.780" v="1371" actId="403"/>
          <ac:graphicFrameMkLst>
            <pc:docMk/>
            <pc:sldMk cId="3925071739" sldId="677"/>
            <ac:graphicFrameMk id="4" creationId="{E5322870-12F6-4043-AEC8-31055069EE71}"/>
          </ac:graphicFrameMkLst>
        </pc:graphicFrameChg>
        <pc:graphicFrameChg chg="mod">
          <ac:chgData name="Wright, Magnus Ystebø" userId="92103ea6-1dde-4fed-b593-004455047983" providerId="ADAL" clId="{09664EFE-97F7-4F7F-A879-D1F38F4B9F59}" dt="2021-01-07T07:18:32.706" v="1369" actId="207"/>
          <ac:graphicFrameMkLst>
            <pc:docMk/>
            <pc:sldMk cId="3925071739" sldId="677"/>
            <ac:graphicFrameMk id="5" creationId="{73621D41-907B-524C-AF27-83D00ED9D2A5}"/>
          </ac:graphicFrameMkLst>
        </pc:graphicFrameChg>
        <pc:picChg chg="add mod">
          <ac:chgData name="Wright, Magnus Ystebø" userId="92103ea6-1dde-4fed-b593-004455047983" providerId="ADAL" clId="{09664EFE-97F7-4F7F-A879-D1F38F4B9F59}" dt="2021-01-07T07:17:03.021" v="1359" actId="1038"/>
          <ac:picMkLst>
            <pc:docMk/>
            <pc:sldMk cId="3925071739" sldId="677"/>
            <ac:picMk id="8" creationId="{E1AE967A-A554-4A58-9D1D-502BB9FD45E0}"/>
          </ac:picMkLst>
        </pc:picChg>
        <pc:picChg chg="add mod modCrop">
          <ac:chgData name="Wright, Magnus Ystebø" userId="92103ea6-1dde-4fed-b593-004455047983" providerId="ADAL" clId="{09664EFE-97F7-4F7F-A879-D1F38F4B9F59}" dt="2021-01-07T07:17:03.021" v="1359" actId="1038"/>
          <ac:picMkLst>
            <pc:docMk/>
            <pc:sldMk cId="3925071739" sldId="677"/>
            <ac:picMk id="10" creationId="{8B501FB8-AFCB-4BC4-AFFB-130C4CF3C322}"/>
          </ac:picMkLst>
        </pc:picChg>
        <pc:picChg chg="add mod modCrop">
          <ac:chgData name="Wright, Magnus Ystebø" userId="92103ea6-1dde-4fed-b593-004455047983" providerId="ADAL" clId="{09664EFE-97F7-4F7F-A879-D1F38F4B9F59}" dt="2021-01-07T07:17:03.021" v="1359" actId="1038"/>
          <ac:picMkLst>
            <pc:docMk/>
            <pc:sldMk cId="3925071739" sldId="677"/>
            <ac:picMk id="12" creationId="{BFFF8115-2147-46C6-B20E-048164388C7F}"/>
          </ac:picMkLst>
        </pc:picChg>
        <pc:picChg chg="add del mod modCrop">
          <ac:chgData name="Wright, Magnus Ystebø" userId="92103ea6-1dde-4fed-b593-004455047983" providerId="ADAL" clId="{09664EFE-97F7-4F7F-A879-D1F38F4B9F59}" dt="2021-01-06T11:22:19.374" v="1290" actId="478"/>
          <ac:picMkLst>
            <pc:docMk/>
            <pc:sldMk cId="3925071739" sldId="677"/>
            <ac:picMk id="14" creationId="{4E6A167A-31DB-4BC9-AF69-E646EC5CDAE0}"/>
          </ac:picMkLst>
        </pc:picChg>
        <pc:picChg chg="add del mod modCrop">
          <ac:chgData name="Wright, Magnus Ystebø" userId="92103ea6-1dde-4fed-b593-004455047983" providerId="ADAL" clId="{09664EFE-97F7-4F7F-A879-D1F38F4B9F59}" dt="2021-01-07T07:16:09.879" v="1346" actId="478"/>
          <ac:picMkLst>
            <pc:docMk/>
            <pc:sldMk cId="3925071739" sldId="677"/>
            <ac:picMk id="16" creationId="{362639F8-DE6F-4BE0-BE00-44E9275AA85F}"/>
          </ac:picMkLst>
        </pc:picChg>
        <pc:picChg chg="add mod modCrop">
          <ac:chgData name="Wright, Magnus Ystebø" userId="92103ea6-1dde-4fed-b593-004455047983" providerId="ADAL" clId="{09664EFE-97F7-4F7F-A879-D1F38F4B9F59}" dt="2021-01-07T07:17:03.021" v="1359" actId="1038"/>
          <ac:picMkLst>
            <pc:docMk/>
            <pc:sldMk cId="3925071739" sldId="677"/>
            <ac:picMk id="18" creationId="{69DD0838-150F-41E0-9E72-46B89F55506D}"/>
          </ac:picMkLst>
        </pc:picChg>
        <pc:picChg chg="add mod modCrop">
          <ac:chgData name="Wright, Magnus Ystebø" userId="92103ea6-1dde-4fed-b593-004455047983" providerId="ADAL" clId="{09664EFE-97F7-4F7F-A879-D1F38F4B9F59}" dt="2021-01-07T07:17:03.021" v="1359" actId="1038"/>
          <ac:picMkLst>
            <pc:docMk/>
            <pc:sldMk cId="3925071739" sldId="677"/>
            <ac:picMk id="20" creationId="{7E87418B-6A04-4FF2-B0A0-0EF08833F3CE}"/>
          </ac:picMkLst>
        </pc:picChg>
      </pc:sldChg>
      <pc:sldChg chg="modSp mod">
        <pc:chgData name="Wright, Magnus Ystebø" userId="92103ea6-1dde-4fed-b593-004455047983" providerId="ADAL" clId="{09664EFE-97F7-4F7F-A879-D1F38F4B9F59}" dt="2021-01-07T07:19:31.381" v="1378" actId="1076"/>
        <pc:sldMkLst>
          <pc:docMk/>
          <pc:sldMk cId="2591796429" sldId="678"/>
        </pc:sldMkLst>
        <pc:picChg chg="mod">
          <ac:chgData name="Wright, Magnus Ystebø" userId="92103ea6-1dde-4fed-b593-004455047983" providerId="ADAL" clId="{09664EFE-97F7-4F7F-A879-D1F38F4B9F59}" dt="2021-01-07T07:19:31.381" v="1378" actId="1076"/>
          <ac:picMkLst>
            <pc:docMk/>
            <pc:sldMk cId="2591796429" sldId="678"/>
            <ac:picMk id="5" creationId="{A8B14978-4C8F-9643-8311-3DF05038F0F2}"/>
          </ac:picMkLst>
        </pc:picChg>
      </pc:sldChg>
      <pc:sldChg chg="addSp delSp modSp mod addCm modCm">
        <pc:chgData name="Wright, Magnus Ystebø" userId="92103ea6-1dde-4fed-b593-004455047983" providerId="ADAL" clId="{09664EFE-97F7-4F7F-A879-D1F38F4B9F59}" dt="2021-01-07T10:14:52.936" v="1633" actId="208"/>
        <pc:sldMkLst>
          <pc:docMk/>
          <pc:sldMk cId="2700920630" sldId="679"/>
        </pc:sldMkLst>
        <pc:spChg chg="add del mod">
          <ac:chgData name="Wright, Magnus Ystebø" userId="92103ea6-1dde-4fed-b593-004455047983" providerId="ADAL" clId="{09664EFE-97F7-4F7F-A879-D1F38F4B9F59}" dt="2021-01-07T10:11:23.804" v="1492"/>
          <ac:spMkLst>
            <pc:docMk/>
            <pc:sldMk cId="2700920630" sldId="679"/>
            <ac:spMk id="4" creationId="{D52D56D0-B4E5-4A45-85FC-70BB62035952}"/>
          </ac:spMkLst>
        </pc:spChg>
        <pc:spChg chg="add mod">
          <ac:chgData name="Wright, Magnus Ystebø" userId="92103ea6-1dde-4fed-b593-004455047983" providerId="ADAL" clId="{09664EFE-97F7-4F7F-A879-D1F38F4B9F59}" dt="2021-01-07T10:12:32.296" v="1548" actId="20577"/>
          <ac:spMkLst>
            <pc:docMk/>
            <pc:sldMk cId="2700920630" sldId="679"/>
            <ac:spMk id="6" creationId="{E855A4FB-7B95-4A6D-96BD-F517492DC328}"/>
          </ac:spMkLst>
        </pc:spChg>
        <pc:spChg chg="add mod">
          <ac:chgData name="Wright, Magnus Ystebø" userId="92103ea6-1dde-4fed-b593-004455047983" providerId="ADAL" clId="{09664EFE-97F7-4F7F-A879-D1F38F4B9F59}" dt="2021-01-07T10:13:37.112" v="1630" actId="14100"/>
          <ac:spMkLst>
            <pc:docMk/>
            <pc:sldMk cId="2700920630" sldId="679"/>
            <ac:spMk id="7" creationId="{1B12C07D-0E58-49CF-B6CA-45ED675F8FC8}"/>
          </ac:spMkLst>
        </pc:spChg>
        <pc:graphicFrameChg chg="mod">
          <ac:chgData name="Wright, Magnus Ystebø" userId="92103ea6-1dde-4fed-b593-004455047983" providerId="ADAL" clId="{09664EFE-97F7-4F7F-A879-D1F38F4B9F59}" dt="2021-01-07T10:14:52.936" v="1633" actId="208"/>
          <ac:graphicFrameMkLst>
            <pc:docMk/>
            <pc:sldMk cId="2700920630" sldId="679"/>
            <ac:graphicFrameMk id="5" creationId="{91B8670F-7C90-BE48-8C6F-1EEAAEEC660C}"/>
          </ac:graphicFrameMkLst>
        </pc:graphicFrameChg>
      </pc:sldChg>
      <pc:sldChg chg="addSp delSp modSp mod">
        <pc:chgData name="Wright, Magnus Ystebø" userId="92103ea6-1dde-4fed-b593-004455047983" providerId="ADAL" clId="{09664EFE-97F7-4F7F-A879-D1F38F4B9F59}" dt="2021-01-07T10:42:39.756" v="1705" actId="1076"/>
        <pc:sldMkLst>
          <pc:docMk/>
          <pc:sldMk cId="3356762594" sldId="681"/>
        </pc:sldMkLst>
        <pc:spChg chg="mod">
          <ac:chgData name="Wright, Magnus Ystebø" userId="92103ea6-1dde-4fed-b593-004455047983" providerId="ADAL" clId="{09664EFE-97F7-4F7F-A879-D1F38F4B9F59}" dt="2021-01-07T10:40:08.278" v="1670" actId="1037"/>
          <ac:spMkLst>
            <pc:docMk/>
            <pc:sldMk cId="3356762594" sldId="681"/>
            <ac:spMk id="5" creationId="{A9E1B165-CD61-5545-B3A3-F9EAA80CC4EF}"/>
          </ac:spMkLst>
        </pc:spChg>
        <pc:spChg chg="add del mod">
          <ac:chgData name="Wright, Magnus Ystebø" userId="92103ea6-1dde-4fed-b593-004455047983" providerId="ADAL" clId="{09664EFE-97F7-4F7F-A879-D1F38F4B9F59}" dt="2021-01-07T10:39:05.549" v="1659" actId="931"/>
          <ac:spMkLst>
            <pc:docMk/>
            <pc:sldMk cId="3356762594" sldId="681"/>
            <ac:spMk id="7" creationId="{612E8FAD-0A9B-4A85-87BA-0734BCE1098D}"/>
          </ac:spMkLst>
        </pc:spChg>
        <pc:spChg chg="add mod">
          <ac:chgData name="Wright, Magnus Ystebø" userId="92103ea6-1dde-4fed-b593-004455047983" providerId="ADAL" clId="{09664EFE-97F7-4F7F-A879-D1F38F4B9F59}" dt="2021-01-07T10:42:39.756" v="1705" actId="1076"/>
          <ac:spMkLst>
            <pc:docMk/>
            <pc:sldMk cId="3356762594" sldId="681"/>
            <ac:spMk id="10" creationId="{DBD4E3B2-CA41-4B1B-9736-BF37F2B9E4B5}"/>
          </ac:spMkLst>
        </pc:spChg>
        <pc:picChg chg="add del mod modCrop">
          <ac:chgData name="Wright, Magnus Ystebø" userId="92103ea6-1dde-4fed-b593-004455047983" providerId="ADAL" clId="{09664EFE-97F7-4F7F-A879-D1F38F4B9F59}" dt="2021-01-07T10:38:27.979" v="1657" actId="478"/>
          <ac:picMkLst>
            <pc:docMk/>
            <pc:sldMk cId="3356762594" sldId="681"/>
            <ac:picMk id="3" creationId="{37827955-0239-4F9E-8BF5-838AE37B03FF}"/>
          </ac:picMkLst>
        </pc:picChg>
        <pc:picChg chg="add mod modCrop">
          <ac:chgData name="Wright, Magnus Ystebø" userId="92103ea6-1dde-4fed-b593-004455047983" providerId="ADAL" clId="{09664EFE-97F7-4F7F-A879-D1F38F4B9F59}" dt="2021-01-07T10:39:59.929" v="1664" actId="732"/>
          <ac:picMkLst>
            <pc:docMk/>
            <pc:sldMk cId="3356762594" sldId="681"/>
            <ac:picMk id="9" creationId="{D69FC01B-1891-4967-A375-92E93A750EAE}"/>
          </ac:picMkLst>
        </pc:picChg>
        <pc:picChg chg="del">
          <ac:chgData name="Wright, Magnus Ystebø" userId="92103ea6-1dde-4fed-b593-004455047983" providerId="ADAL" clId="{09664EFE-97F7-4F7F-A879-D1F38F4B9F59}" dt="2021-01-07T10:38:31.340" v="1658" actId="478"/>
          <ac:picMkLst>
            <pc:docMk/>
            <pc:sldMk cId="3356762594" sldId="681"/>
            <ac:picMk id="12" creationId="{569BD9C8-47C2-D246-B0F2-C7653345DA0A}"/>
          </ac:picMkLst>
        </pc:picChg>
      </pc:sldChg>
      <pc:sldChg chg="addSp delSp modSp mod">
        <pc:chgData name="Wright, Magnus Ystebø" userId="92103ea6-1dde-4fed-b593-004455047983" providerId="ADAL" clId="{09664EFE-97F7-4F7F-A879-D1F38F4B9F59}" dt="2021-01-06T11:13:50.156" v="1239" actId="554"/>
        <pc:sldMkLst>
          <pc:docMk/>
          <pc:sldMk cId="1537583656" sldId="682"/>
        </pc:sldMkLst>
        <pc:picChg chg="add del mod">
          <ac:chgData name="Wright, Magnus Ystebø" userId="92103ea6-1dde-4fed-b593-004455047983" providerId="ADAL" clId="{09664EFE-97F7-4F7F-A879-D1F38F4B9F59}" dt="2021-01-04T16:07:58.489" v="937" actId="478"/>
          <ac:picMkLst>
            <pc:docMk/>
            <pc:sldMk cId="1537583656" sldId="682"/>
            <ac:picMk id="3" creationId="{90E745B6-2AB8-458F-B89D-FFD9CA972733}"/>
          </ac:picMkLst>
        </pc:picChg>
        <pc:picChg chg="del">
          <ac:chgData name="Wright, Magnus Ystebø" userId="92103ea6-1dde-4fed-b593-004455047983" providerId="ADAL" clId="{09664EFE-97F7-4F7F-A879-D1F38F4B9F59}" dt="2021-01-06T11:12:18.652" v="1226" actId="478"/>
          <ac:picMkLst>
            <pc:docMk/>
            <pc:sldMk cId="1537583656" sldId="682"/>
            <ac:picMk id="12" creationId="{1114DDA8-7A26-DE4A-A258-C5AB96BA1E3B}"/>
          </ac:picMkLst>
        </pc:picChg>
        <pc:picChg chg="mod">
          <ac:chgData name="Wright, Magnus Ystebø" userId="92103ea6-1dde-4fed-b593-004455047983" providerId="ADAL" clId="{09664EFE-97F7-4F7F-A879-D1F38F4B9F59}" dt="2021-01-06T11:13:50.156" v="1239" actId="554"/>
          <ac:picMkLst>
            <pc:docMk/>
            <pc:sldMk cId="1537583656" sldId="682"/>
            <ac:picMk id="23" creationId="{36CDDF2F-1193-4942-AC2E-854B80865F6B}"/>
          </ac:picMkLst>
        </pc:picChg>
        <pc:picChg chg="add mod">
          <ac:chgData name="Wright, Magnus Ystebø" userId="92103ea6-1dde-4fed-b593-004455047983" providerId="ADAL" clId="{09664EFE-97F7-4F7F-A879-D1F38F4B9F59}" dt="2021-01-06T11:13:34.808" v="1238" actId="1035"/>
          <ac:picMkLst>
            <pc:docMk/>
            <pc:sldMk cId="1537583656" sldId="682"/>
            <ac:picMk id="26" creationId="{6727C7CE-D02F-4D9E-82A1-5A444235A13C}"/>
          </ac:picMkLst>
        </pc:picChg>
        <pc:picChg chg="add mod">
          <ac:chgData name="Wright, Magnus Ystebø" userId="92103ea6-1dde-4fed-b593-004455047983" providerId="ADAL" clId="{09664EFE-97F7-4F7F-A879-D1F38F4B9F59}" dt="2021-01-06T11:13:50.156" v="1239" actId="554"/>
          <ac:picMkLst>
            <pc:docMk/>
            <pc:sldMk cId="1537583656" sldId="682"/>
            <ac:picMk id="27" creationId="{1C7A4032-5A5F-44F0-932A-7998FD0DCE2C}"/>
          </ac:picMkLst>
        </pc:picChg>
      </pc:sldChg>
      <pc:sldChg chg="addSp delSp modSp new mod modClrScheme chgLayout">
        <pc:chgData name="Wright, Magnus Ystebø" userId="92103ea6-1dde-4fed-b593-004455047983" providerId="ADAL" clId="{09664EFE-97F7-4F7F-A879-D1F38F4B9F59}" dt="2020-12-28T14:57:00.153" v="499" actId="1076"/>
        <pc:sldMkLst>
          <pc:docMk/>
          <pc:sldMk cId="735928609" sldId="684"/>
        </pc:sldMkLst>
        <pc:spChg chg="del mod">
          <ac:chgData name="Wright, Magnus Ystebø" userId="92103ea6-1dde-4fed-b593-004455047983" providerId="ADAL" clId="{09664EFE-97F7-4F7F-A879-D1F38F4B9F59}" dt="2020-12-28T14:50:45.967" v="445" actId="26606"/>
          <ac:spMkLst>
            <pc:docMk/>
            <pc:sldMk cId="735928609" sldId="684"/>
            <ac:spMk id="2" creationId="{E6DFED3F-323E-4D74-81F2-04819EA6E605}"/>
          </ac:spMkLst>
        </pc:spChg>
        <pc:spChg chg="del">
          <ac:chgData name="Wright, Magnus Ystebø" userId="92103ea6-1dde-4fed-b593-004455047983" providerId="ADAL" clId="{09664EFE-97F7-4F7F-A879-D1F38F4B9F59}" dt="2020-12-28T14:50:17.461" v="442" actId="931"/>
          <ac:spMkLst>
            <pc:docMk/>
            <pc:sldMk cId="735928609" sldId="684"/>
            <ac:spMk id="3" creationId="{6D108DF4-8F96-4052-9FFB-0089509494B2}"/>
          </ac:spMkLst>
        </pc:spChg>
        <pc:spChg chg="del">
          <ac:chgData name="Wright, Magnus Ystebø" userId="92103ea6-1dde-4fed-b593-004455047983" providerId="ADAL" clId="{09664EFE-97F7-4F7F-A879-D1F38F4B9F59}" dt="2020-12-28T14:50:45.967" v="445" actId="26606"/>
          <ac:spMkLst>
            <pc:docMk/>
            <pc:sldMk cId="735928609" sldId="684"/>
            <ac:spMk id="4" creationId="{759A19F0-274A-431C-9BED-1413856043AD}"/>
          </ac:spMkLst>
        </pc:spChg>
        <pc:spChg chg="add del mod">
          <ac:chgData name="Wright, Magnus Ystebø" userId="92103ea6-1dde-4fed-b593-004455047983" providerId="ADAL" clId="{09664EFE-97F7-4F7F-A879-D1F38F4B9F59}" dt="2020-12-28T14:51:10.156" v="447" actId="478"/>
          <ac:spMkLst>
            <pc:docMk/>
            <pc:sldMk cId="735928609" sldId="684"/>
            <ac:spMk id="11" creationId="{BA70ADAE-CFC0-4887-B5D9-4F0EF85D636F}"/>
          </ac:spMkLst>
        </pc:spChg>
        <pc:spChg chg="mod">
          <ac:chgData name="Wright, Magnus Ystebø" userId="92103ea6-1dde-4fed-b593-004455047983" providerId="ADAL" clId="{09664EFE-97F7-4F7F-A879-D1F38F4B9F59}" dt="2020-12-28T14:51:13.158" v="449"/>
          <ac:spMkLst>
            <pc:docMk/>
            <pc:sldMk cId="735928609" sldId="684"/>
            <ac:spMk id="12" creationId="{85572DB7-CF91-4128-BE6E-E2866A5F031D}"/>
          </ac:spMkLst>
        </pc:spChg>
        <pc:spChg chg="add del mod">
          <ac:chgData name="Wright, Magnus Ystebø" userId="92103ea6-1dde-4fed-b593-004455047983" providerId="ADAL" clId="{09664EFE-97F7-4F7F-A879-D1F38F4B9F59}" dt="2020-12-28T14:51:12.254" v="448" actId="478"/>
          <ac:spMkLst>
            <pc:docMk/>
            <pc:sldMk cId="735928609" sldId="684"/>
            <ac:spMk id="13" creationId="{82FF9C94-8F1D-4FD7-8F0A-6384618A61CF}"/>
          </ac:spMkLst>
        </pc:spChg>
        <pc:spChg chg="add mod">
          <ac:chgData name="Wright, Magnus Ystebø" userId="92103ea6-1dde-4fed-b593-004455047983" providerId="ADAL" clId="{09664EFE-97F7-4F7F-A879-D1F38F4B9F59}" dt="2020-12-28T14:53:13.658" v="473" actId="1076"/>
          <ac:spMkLst>
            <pc:docMk/>
            <pc:sldMk cId="735928609" sldId="684"/>
            <ac:spMk id="14" creationId="{751AA060-3B1D-4102-9E3B-BFF75CD4A862}"/>
          </ac:spMkLst>
        </pc:spChg>
        <pc:spChg chg="add mod">
          <ac:chgData name="Wright, Magnus Ystebø" userId="92103ea6-1dde-4fed-b593-004455047983" providerId="ADAL" clId="{09664EFE-97F7-4F7F-A879-D1F38F4B9F59}" dt="2020-12-28T14:53:10.166" v="472" actId="1076"/>
          <ac:spMkLst>
            <pc:docMk/>
            <pc:sldMk cId="735928609" sldId="684"/>
            <ac:spMk id="15" creationId="{8987AC98-A1DA-4A8B-842C-8D829427FCB1}"/>
          </ac:spMkLst>
        </pc:spChg>
        <pc:spChg chg="add mod">
          <ac:chgData name="Wright, Magnus Ystebø" userId="92103ea6-1dde-4fed-b593-004455047983" providerId="ADAL" clId="{09664EFE-97F7-4F7F-A879-D1F38F4B9F59}" dt="2020-12-28T14:57:00.153" v="499" actId="1076"/>
          <ac:spMkLst>
            <pc:docMk/>
            <pc:sldMk cId="735928609" sldId="684"/>
            <ac:spMk id="16" creationId="{B5D430BB-6FE6-4F43-8329-BC06E13B7AE7}"/>
          </ac:spMkLst>
        </pc:spChg>
        <pc:grpChg chg="add mod">
          <ac:chgData name="Wright, Magnus Ystebø" userId="92103ea6-1dde-4fed-b593-004455047983" providerId="ADAL" clId="{09664EFE-97F7-4F7F-A879-D1F38F4B9F59}" dt="2020-12-28T14:52:56.486" v="470" actId="1076"/>
          <ac:grpSpMkLst>
            <pc:docMk/>
            <pc:sldMk cId="735928609" sldId="684"/>
            <ac:grpSpMk id="9" creationId="{B9BD0141-3AB7-4C97-971A-59C4FACECDFE}"/>
          </ac:grpSpMkLst>
        </pc:grpChg>
        <pc:graphicFrameChg chg="mod">
          <ac:chgData name="Wright, Magnus Ystebø" userId="92103ea6-1dde-4fed-b593-004455047983" providerId="ADAL" clId="{09664EFE-97F7-4F7F-A879-D1F38F4B9F59}" dt="2020-12-28T14:51:13.158" v="449"/>
          <ac:graphicFrameMkLst>
            <pc:docMk/>
            <pc:sldMk cId="735928609" sldId="684"/>
            <ac:graphicFrameMk id="10" creationId="{1D3B6390-C8AD-4760-BF85-146922EF752E}"/>
          </ac:graphicFrameMkLst>
        </pc:graphicFrameChg>
        <pc:picChg chg="add mod modCrop">
          <ac:chgData name="Wright, Magnus Ystebø" userId="92103ea6-1dde-4fed-b593-004455047983" providerId="ADAL" clId="{09664EFE-97F7-4F7F-A879-D1F38F4B9F59}" dt="2020-12-28T14:55:17.120" v="478" actId="18131"/>
          <ac:picMkLst>
            <pc:docMk/>
            <pc:sldMk cId="735928609" sldId="684"/>
            <ac:picMk id="6" creationId="{9D4E138F-A18D-4A31-A2B9-6A2EB61FF8AF}"/>
          </ac:picMkLst>
        </pc:picChg>
      </pc:sldChg>
    </pc:docChg>
  </pc:docChgLst>
  <pc:docChgLst>
    <pc:chgData name="Lien, Ole Christian" userId="S::ole.christian.lien@nav.no::273202a6-48ae-4110-b993-7f020695e2c7" providerId="AD" clId="Web-{A4C9A10D-7BEB-3F33-C4EF-93F527643073}"/>
    <pc:docChg chg="">
      <pc:chgData name="Lien, Ole Christian" userId="S::ole.christian.lien@nav.no::273202a6-48ae-4110-b993-7f020695e2c7" providerId="AD" clId="Web-{A4C9A10D-7BEB-3F33-C4EF-93F527643073}" dt="2021-01-19T14:21:37.950" v="0"/>
      <pc:docMkLst>
        <pc:docMk/>
      </pc:docMkLst>
      <pc:sldChg chg="addCm">
        <pc:chgData name="Lien, Ole Christian" userId="S::ole.christian.lien@nav.no::273202a6-48ae-4110-b993-7f020695e2c7" providerId="AD" clId="Web-{A4C9A10D-7BEB-3F33-C4EF-93F527643073}" dt="2021-01-19T14:21:37.950" v="0"/>
        <pc:sldMkLst>
          <pc:docMk/>
          <pc:sldMk cId="2567434684" sldId="671"/>
        </pc:sldMkLst>
      </pc:sldChg>
    </pc:docChg>
  </pc:docChgLst>
  <pc:docChgLst>
    <pc:chgData name="Vidal-Gil, Eugenia" userId="S::eugenia.vidal-gil@nav.no::101174e8-6051-4185-9d42-cd459f6118aa" providerId="AD" clId="Web-{1561AE52-AC0B-45BC-8B2D-2FEE257A6416}"/>
    <pc:docChg chg="modSld">
      <pc:chgData name="Vidal-Gil, Eugenia" userId="S::eugenia.vidal-gil@nav.no::101174e8-6051-4185-9d42-cd459f6118aa" providerId="AD" clId="Web-{1561AE52-AC0B-45BC-8B2D-2FEE257A6416}" dt="2021-01-20T13:45:05.210" v="1"/>
      <pc:docMkLst>
        <pc:docMk/>
      </pc:docMkLst>
      <pc:sldChg chg="addSp delSp modSp">
        <pc:chgData name="Vidal-Gil, Eugenia" userId="S::eugenia.vidal-gil@nav.no::101174e8-6051-4185-9d42-cd459f6118aa" providerId="AD" clId="Web-{1561AE52-AC0B-45BC-8B2D-2FEE257A6416}" dt="2021-01-20T13:45:05.210" v="1"/>
        <pc:sldMkLst>
          <pc:docMk/>
          <pc:sldMk cId="2150491519" sldId="266"/>
        </pc:sldMkLst>
        <pc:picChg chg="add del mod">
          <ac:chgData name="Vidal-Gil, Eugenia" userId="S::eugenia.vidal-gil@nav.no::101174e8-6051-4185-9d42-cd459f6118aa" providerId="AD" clId="Web-{1561AE52-AC0B-45BC-8B2D-2FEE257A6416}" dt="2021-01-20T13:45:05.210" v="1"/>
          <ac:picMkLst>
            <pc:docMk/>
            <pc:sldMk cId="2150491519" sldId="266"/>
            <ac:picMk id="2" creationId="{4D8C3603-0B62-4F09-91E9-AC386B99226B}"/>
          </ac:picMkLst>
        </pc:picChg>
      </pc:sldChg>
    </pc:docChg>
  </pc:docChgLst>
  <pc:docChgLst>
    <pc:chgData name="Prabhu, Robindra" userId="S::robindra.prabhu@nav.no::59803c5f-7f50-4f10-99ec-5d107a6be6c2" providerId="AD" clId="Web-{A9188D13-6EC8-4558-B1E2-4B6A5967BA1F}"/>
    <pc:docChg chg="modSld">
      <pc:chgData name="Prabhu, Robindra" userId="S::robindra.prabhu@nav.no::59803c5f-7f50-4f10-99ec-5d107a6be6c2" providerId="AD" clId="Web-{A9188D13-6EC8-4558-B1E2-4B6A5967BA1F}" dt="2021-01-19T11:14:39.374" v="35"/>
      <pc:docMkLst>
        <pc:docMk/>
      </pc:docMkLst>
      <pc:sldChg chg="addSp delSp modSp addCm">
        <pc:chgData name="Prabhu, Robindra" userId="S::robindra.prabhu@nav.no::59803c5f-7f50-4f10-99ec-5d107a6be6c2" providerId="AD" clId="Web-{A9188D13-6EC8-4558-B1E2-4B6A5967BA1F}" dt="2021-01-19T11:14:39.374" v="35"/>
        <pc:sldMkLst>
          <pc:docMk/>
          <pc:sldMk cId="2567434684" sldId="671"/>
        </pc:sldMkLst>
        <pc:spChg chg="add del">
          <ac:chgData name="Prabhu, Robindra" userId="S::robindra.prabhu@nav.no::59803c5f-7f50-4f10-99ec-5d107a6be6c2" providerId="AD" clId="Web-{A9188D13-6EC8-4558-B1E2-4B6A5967BA1F}" dt="2021-01-19T11:10:41.211" v="30"/>
          <ac:spMkLst>
            <pc:docMk/>
            <pc:sldMk cId="2567434684" sldId="671"/>
            <ac:spMk id="13" creationId="{5AD3F08B-CCDE-6D4F-8A8A-C66E101CC148}"/>
          </ac:spMkLst>
        </pc:spChg>
        <pc:spChg chg="mod">
          <ac:chgData name="Prabhu, Robindra" userId="S::robindra.prabhu@nav.no::59803c5f-7f50-4f10-99ec-5d107a6be6c2" providerId="AD" clId="Web-{A9188D13-6EC8-4558-B1E2-4B6A5967BA1F}" dt="2021-01-19T11:11:07.118" v="33" actId="1076"/>
          <ac:spMkLst>
            <pc:docMk/>
            <pc:sldMk cId="2567434684" sldId="671"/>
            <ac:spMk id="14" creationId="{63527F5F-DBED-4D40-B122-38CC0CF7A87F}"/>
          </ac:spMkLst>
        </pc:spChg>
        <pc:spChg chg="del">
          <ac:chgData name="Prabhu, Robindra" userId="S::robindra.prabhu@nav.no::59803c5f-7f50-4f10-99ec-5d107a6be6c2" providerId="AD" clId="Web-{A9188D13-6EC8-4558-B1E2-4B6A5967BA1F}" dt="2021-01-19T11:10:45.352" v="31"/>
          <ac:spMkLst>
            <pc:docMk/>
            <pc:sldMk cId="2567434684" sldId="671"/>
            <ac:spMk id="15" creationId="{9032F0E0-46B8-154A-8E7B-C8E7732B9EE4}"/>
          </ac:spMkLst>
        </pc:spChg>
        <pc:spChg chg="del">
          <ac:chgData name="Prabhu, Robindra" userId="S::robindra.prabhu@nav.no::59803c5f-7f50-4f10-99ec-5d107a6be6c2" providerId="AD" clId="Web-{A9188D13-6EC8-4558-B1E2-4B6A5967BA1F}" dt="2021-01-19T11:10:47.821" v="32"/>
          <ac:spMkLst>
            <pc:docMk/>
            <pc:sldMk cId="2567434684" sldId="671"/>
            <ac:spMk id="16" creationId="{B0D103F8-8BE6-1947-9FA2-17BD9243C0C5}"/>
          </ac:spMkLst>
        </pc:spChg>
        <pc:spChg chg="mod">
          <ac:chgData name="Prabhu, Robindra" userId="S::robindra.prabhu@nav.no::59803c5f-7f50-4f10-99ec-5d107a6be6c2" providerId="AD" clId="Web-{A9188D13-6EC8-4558-B1E2-4B6A5967BA1F}" dt="2021-01-19T11:11:16.165" v="34" actId="1076"/>
          <ac:spMkLst>
            <pc:docMk/>
            <pc:sldMk cId="2567434684" sldId="671"/>
            <ac:spMk id="17" creationId="{CE9FD227-FB15-0242-994E-150E4A9A010F}"/>
          </ac:spMkLst>
        </pc:spChg>
      </pc:sldChg>
    </pc:docChg>
  </pc:docChgLst>
  <pc:docChgLst>
    <pc:chgData name="Wright, Magnus Ystebø" userId="S::magnus.ystebo.wright@nav.no::92103ea6-1dde-4fed-b593-004455047983" providerId="AD" clId="Web-{58F8371F-92C2-F2CB-114A-22D14335B33C}"/>
    <pc:docChg chg="modSld">
      <pc:chgData name="Wright, Magnus Ystebø" userId="S::magnus.ystebo.wright@nav.no::92103ea6-1dde-4fed-b593-004455047983" providerId="AD" clId="Web-{58F8371F-92C2-F2CB-114A-22D14335B33C}" dt="2021-01-27T16:14:44.811" v="46"/>
      <pc:docMkLst>
        <pc:docMk/>
      </pc:docMkLst>
      <pc:sldChg chg="addSp modSp">
        <pc:chgData name="Wright, Magnus Ystebø" userId="S::magnus.ystebo.wright@nav.no::92103ea6-1dde-4fed-b593-004455047983" providerId="AD" clId="Web-{58F8371F-92C2-F2CB-114A-22D14335B33C}" dt="2021-01-27T16:12:52.604" v="38" actId="1076"/>
        <pc:sldMkLst>
          <pc:docMk/>
          <pc:sldMk cId="2797573127" sldId="564"/>
        </pc:sldMkLst>
        <pc:spChg chg="add mod">
          <ac:chgData name="Wright, Magnus Ystebø" userId="S::magnus.ystebo.wright@nav.no::92103ea6-1dde-4fed-b593-004455047983" providerId="AD" clId="Web-{58F8371F-92C2-F2CB-114A-22D14335B33C}" dt="2021-01-27T16:12:25.635" v="37" actId="1076"/>
          <ac:spMkLst>
            <pc:docMk/>
            <pc:sldMk cId="2797573127" sldId="564"/>
            <ac:spMk id="2" creationId="{56940281-E9C9-498A-A051-3B741E6DC877}"/>
          </ac:spMkLst>
        </pc:spChg>
        <pc:graphicFrameChg chg="mod">
          <ac:chgData name="Wright, Magnus Ystebø" userId="S::magnus.ystebo.wright@nav.no::92103ea6-1dde-4fed-b593-004455047983" providerId="AD" clId="Web-{58F8371F-92C2-F2CB-114A-22D14335B33C}" dt="2021-01-27T16:12:52.604" v="38" actId="1076"/>
          <ac:graphicFrameMkLst>
            <pc:docMk/>
            <pc:sldMk cId="2797573127" sldId="564"/>
            <ac:graphicFrameMk id="9" creationId="{3BA87262-1ECF-4C69-B50E-502E370C78A9}"/>
          </ac:graphicFrameMkLst>
        </pc:graphicFrameChg>
        <pc:picChg chg="ord">
          <ac:chgData name="Wright, Magnus Ystebø" userId="S::magnus.ystebo.wright@nav.no::92103ea6-1dde-4fed-b593-004455047983" providerId="AD" clId="Web-{58F8371F-92C2-F2CB-114A-22D14335B33C}" dt="2021-01-27T16:11:50.181" v="35"/>
          <ac:picMkLst>
            <pc:docMk/>
            <pc:sldMk cId="2797573127" sldId="564"/>
            <ac:picMk id="7" creationId="{4C9A042E-DD98-4B06-8077-CEFFA0440990}"/>
          </ac:picMkLst>
        </pc:picChg>
      </pc:sldChg>
      <pc:sldChg chg="addSp modSp">
        <pc:chgData name="Wright, Magnus Ystebø" userId="S::magnus.ystebo.wright@nav.no::92103ea6-1dde-4fed-b593-004455047983" providerId="AD" clId="Web-{58F8371F-92C2-F2CB-114A-22D14335B33C}" dt="2021-01-27T16:11:31.696" v="34" actId="1076"/>
        <pc:sldMkLst>
          <pc:docMk/>
          <pc:sldMk cId="3389240505" sldId="636"/>
        </pc:sldMkLst>
        <pc:spChg chg="add mod">
          <ac:chgData name="Wright, Magnus Ystebø" userId="S::magnus.ystebo.wright@nav.no::92103ea6-1dde-4fed-b593-004455047983" providerId="AD" clId="Web-{58F8371F-92C2-F2CB-114A-22D14335B33C}" dt="2021-01-27T16:11:31.696" v="34" actId="1076"/>
          <ac:spMkLst>
            <pc:docMk/>
            <pc:sldMk cId="3389240505" sldId="636"/>
            <ac:spMk id="2" creationId="{6B82D500-49B1-435D-88DE-F0230CEC717C}"/>
          </ac:spMkLst>
        </pc:spChg>
      </pc:sldChg>
      <pc:sldChg chg="modSp">
        <pc:chgData name="Wright, Magnus Ystebø" userId="S::magnus.ystebo.wright@nav.no::92103ea6-1dde-4fed-b593-004455047983" providerId="AD" clId="Web-{58F8371F-92C2-F2CB-114A-22D14335B33C}" dt="2021-01-27T16:13:54.215" v="45" actId="1076"/>
        <pc:sldMkLst>
          <pc:docMk/>
          <pc:sldMk cId="2567434684" sldId="671"/>
        </pc:sldMkLst>
        <pc:spChg chg="mod">
          <ac:chgData name="Wright, Magnus Ystebø" userId="S::magnus.ystebo.wright@nav.no::92103ea6-1dde-4fed-b593-004455047983" providerId="AD" clId="Web-{58F8371F-92C2-F2CB-114A-22D14335B33C}" dt="2021-01-27T16:13:54.215" v="45" actId="1076"/>
          <ac:spMkLst>
            <pc:docMk/>
            <pc:sldMk cId="2567434684" sldId="671"/>
            <ac:spMk id="18" creationId="{80A438AA-0035-4B2B-972F-C4864AE0D652}"/>
          </ac:spMkLst>
        </pc:spChg>
      </pc:sldChg>
      <pc:sldChg chg="modSp">
        <pc:chgData name="Wright, Magnus Ystebø" userId="S::magnus.ystebo.wright@nav.no::92103ea6-1dde-4fed-b593-004455047983" providerId="AD" clId="Web-{58F8371F-92C2-F2CB-114A-22D14335B33C}" dt="2021-01-27T16:13:22.027" v="42" actId="1076"/>
        <pc:sldMkLst>
          <pc:docMk/>
          <pc:sldMk cId="4282371305" sldId="673"/>
        </pc:sldMkLst>
        <pc:spChg chg="mod">
          <ac:chgData name="Wright, Magnus Ystebø" userId="S::magnus.ystebo.wright@nav.no::92103ea6-1dde-4fed-b593-004455047983" providerId="AD" clId="Web-{58F8371F-92C2-F2CB-114A-22D14335B33C}" dt="2021-01-27T16:13:22.027" v="42" actId="1076"/>
          <ac:spMkLst>
            <pc:docMk/>
            <pc:sldMk cId="4282371305" sldId="673"/>
            <ac:spMk id="8" creationId="{4EA277C6-630B-4A0E-9122-71CED05DFEAF}"/>
          </ac:spMkLst>
        </pc:spChg>
      </pc:sldChg>
      <pc:sldChg chg="modSp">
        <pc:chgData name="Wright, Magnus Ystebø" userId="S::magnus.ystebo.wright@nav.no::92103ea6-1dde-4fed-b593-004455047983" providerId="AD" clId="Web-{58F8371F-92C2-F2CB-114A-22D14335B33C}" dt="2021-01-27T16:13:10.417" v="41" actId="20577"/>
        <pc:sldMkLst>
          <pc:docMk/>
          <pc:sldMk cId="4045326750" sldId="676"/>
        </pc:sldMkLst>
        <pc:spChg chg="mod">
          <ac:chgData name="Wright, Magnus Ystebø" userId="S::magnus.ystebo.wright@nav.no::92103ea6-1dde-4fed-b593-004455047983" providerId="AD" clId="Web-{58F8371F-92C2-F2CB-114A-22D14335B33C}" dt="2021-01-27T16:13:10.417" v="41" actId="20577"/>
          <ac:spMkLst>
            <pc:docMk/>
            <pc:sldMk cId="4045326750" sldId="676"/>
            <ac:spMk id="11" creationId="{19FB78DC-A473-4C7C-AD34-6D8CDE0E3F69}"/>
          </ac:spMkLst>
        </pc:spChg>
      </pc:sldChg>
      <pc:sldChg chg="modSp addCm">
        <pc:chgData name="Wright, Magnus Ystebø" userId="S::magnus.ystebo.wright@nav.no::92103ea6-1dde-4fed-b593-004455047983" providerId="AD" clId="Web-{58F8371F-92C2-F2CB-114A-22D14335B33C}" dt="2021-01-27T16:10:22.850" v="2" actId="20577"/>
        <pc:sldMkLst>
          <pc:docMk/>
          <pc:sldMk cId="3356762594" sldId="681"/>
        </pc:sldMkLst>
        <pc:spChg chg="mod">
          <ac:chgData name="Wright, Magnus Ystebø" userId="S::magnus.ystebo.wright@nav.no::92103ea6-1dde-4fed-b593-004455047983" providerId="AD" clId="Web-{58F8371F-92C2-F2CB-114A-22D14335B33C}" dt="2021-01-27T16:10:22.850" v="2" actId="20577"/>
          <ac:spMkLst>
            <pc:docMk/>
            <pc:sldMk cId="3356762594" sldId="681"/>
            <ac:spMk id="5" creationId="{A9E1B165-CD61-5545-B3A3-F9EAA80CC4EF}"/>
          </ac:spMkLst>
        </pc:spChg>
      </pc:sldChg>
      <pc:sldChg chg="delSp">
        <pc:chgData name="Wright, Magnus Ystebø" userId="S::magnus.ystebo.wright@nav.no::92103ea6-1dde-4fed-b593-004455047983" providerId="AD" clId="Web-{58F8371F-92C2-F2CB-114A-22D14335B33C}" dt="2021-01-27T16:14:44.811" v="46"/>
        <pc:sldMkLst>
          <pc:docMk/>
          <pc:sldMk cId="1480472112" sldId="687"/>
        </pc:sldMkLst>
        <pc:spChg chg="del">
          <ac:chgData name="Wright, Magnus Ystebø" userId="S::magnus.ystebo.wright@nav.no::92103ea6-1dde-4fed-b593-004455047983" providerId="AD" clId="Web-{58F8371F-92C2-F2CB-114A-22D14335B33C}" dt="2021-01-27T16:14:44.811" v="46"/>
          <ac:spMkLst>
            <pc:docMk/>
            <pc:sldMk cId="1480472112" sldId="687"/>
            <ac:spMk id="5" creationId="{A9BFA7E0-DD8D-42D1-99EE-75BA842FCD41}"/>
          </ac:spMkLst>
        </pc:spChg>
      </pc:sldChg>
    </pc:docChg>
  </pc:docChgLst>
  <pc:docChgLst>
    <pc:chgData name="Vidal-Gil, Eugenia" userId="101174e8-6051-4185-9d42-cd459f6118aa" providerId="ADAL" clId="{60CFADDE-51F3-48B3-BA24-59216FD6A417}"/>
    <pc:docChg chg="custSel modSld">
      <pc:chgData name="Vidal-Gil, Eugenia" userId="101174e8-6051-4185-9d42-cd459f6118aa" providerId="ADAL" clId="{60CFADDE-51F3-48B3-BA24-59216FD6A417}" dt="2021-01-20T13:50:49.701" v="7"/>
      <pc:docMkLst>
        <pc:docMk/>
      </pc:docMkLst>
      <pc:sldChg chg="addCm delCm modCm">
        <pc:chgData name="Vidal-Gil, Eugenia" userId="101174e8-6051-4185-9d42-cd459f6118aa" providerId="ADAL" clId="{60CFADDE-51F3-48B3-BA24-59216FD6A417}" dt="2021-01-20T13:49:49.957" v="5"/>
        <pc:sldMkLst>
          <pc:docMk/>
          <pc:sldMk cId="3209438617" sldId="267"/>
        </pc:sldMkLst>
      </pc:sldChg>
      <pc:sldChg chg="addCm modCm">
        <pc:chgData name="Vidal-Gil, Eugenia" userId="101174e8-6051-4185-9d42-cd459f6118aa" providerId="ADAL" clId="{60CFADDE-51F3-48B3-BA24-59216FD6A417}" dt="2021-01-20T13:50:49.701" v="7"/>
        <pc:sldMkLst>
          <pc:docMk/>
          <pc:sldMk cId="1529624563" sldId="268"/>
        </pc:sldMkLst>
      </pc:sldChg>
    </pc:docChg>
  </pc:docChgLst>
  <pc:docChgLst>
    <pc:chgData name="Borgersen, Arne" userId="S::arne.borgersen@nav.no::5b7421b7-34ee-4bb7-9d9e-27d5cfa49d23" providerId="AD" clId="Web-{E110E4F7-E028-2CBF-FA73-A45DBF5FA12A}"/>
    <pc:docChg chg="">
      <pc:chgData name="Borgersen, Arne" userId="S::arne.borgersen@nav.no::5b7421b7-34ee-4bb7-9d9e-27d5cfa49d23" providerId="AD" clId="Web-{E110E4F7-E028-2CBF-FA73-A45DBF5FA12A}" dt="2021-01-19T11:20:28.314" v="0"/>
      <pc:docMkLst>
        <pc:docMk/>
      </pc:docMkLst>
      <pc:sldChg chg="addCm">
        <pc:chgData name="Borgersen, Arne" userId="S::arne.borgersen@nav.no::5b7421b7-34ee-4bb7-9d9e-27d5cfa49d23" providerId="AD" clId="Web-{E110E4F7-E028-2CBF-FA73-A45DBF5FA12A}" dt="2021-01-19T11:20:28.314" v="0"/>
        <pc:sldMkLst>
          <pc:docMk/>
          <pc:sldMk cId="2567434684" sldId="671"/>
        </pc:sldMkLst>
      </pc:sldChg>
    </pc:docChg>
  </pc:docChgLst>
  <pc:docChgLst>
    <pc:chgData name="Lien, Ole Christian" userId="273202a6-48ae-4110-b993-7f020695e2c7" providerId="ADAL" clId="{F3B7220E-C154-4975-A137-3919A87DD9FF}"/>
    <pc:docChg chg="custSel modSld">
      <pc:chgData name="Lien, Ole Christian" userId="273202a6-48ae-4110-b993-7f020695e2c7" providerId="ADAL" clId="{F3B7220E-C154-4975-A137-3919A87DD9FF}" dt="2021-01-29T07:29:06.397" v="130" actId="1592"/>
      <pc:docMkLst>
        <pc:docMk/>
      </pc:docMkLst>
      <pc:sldChg chg="modNotesTx">
        <pc:chgData name="Lien, Ole Christian" userId="273202a6-48ae-4110-b993-7f020695e2c7" providerId="ADAL" clId="{F3B7220E-C154-4975-A137-3919A87DD9FF}" dt="2021-01-28T11:02:06.307" v="7" actId="20577"/>
        <pc:sldMkLst>
          <pc:docMk/>
          <pc:sldMk cId="262314192" sldId="260"/>
        </pc:sldMkLst>
      </pc:sldChg>
      <pc:sldChg chg="modNotesTx">
        <pc:chgData name="Lien, Ole Christian" userId="273202a6-48ae-4110-b993-7f020695e2c7" providerId="ADAL" clId="{F3B7220E-C154-4975-A137-3919A87DD9FF}" dt="2021-01-28T11:02:19.694" v="8" actId="255"/>
        <pc:sldMkLst>
          <pc:docMk/>
          <pc:sldMk cId="2867480618" sldId="263"/>
        </pc:sldMkLst>
      </pc:sldChg>
      <pc:sldChg chg="modNotesTx">
        <pc:chgData name="Lien, Ole Christian" userId="273202a6-48ae-4110-b993-7f020695e2c7" providerId="ADAL" clId="{F3B7220E-C154-4975-A137-3919A87DD9FF}" dt="2021-01-28T11:02:32.072" v="10" actId="255"/>
        <pc:sldMkLst>
          <pc:docMk/>
          <pc:sldMk cId="3506745661" sldId="270"/>
        </pc:sldMkLst>
      </pc:sldChg>
      <pc:sldChg chg="modNotesTx">
        <pc:chgData name="Lien, Ole Christian" userId="273202a6-48ae-4110-b993-7f020695e2c7" providerId="ADAL" clId="{F3B7220E-C154-4975-A137-3919A87DD9FF}" dt="2021-01-28T11:02:41.759" v="12" actId="20577"/>
        <pc:sldMkLst>
          <pc:docMk/>
          <pc:sldMk cId="3608116226" sldId="271"/>
        </pc:sldMkLst>
      </pc:sldChg>
      <pc:sldChg chg="modNotesTx">
        <pc:chgData name="Lien, Ole Christian" userId="273202a6-48ae-4110-b993-7f020695e2c7" providerId="ADAL" clId="{F3B7220E-C154-4975-A137-3919A87DD9FF}" dt="2021-01-28T11:03:17.526" v="19" actId="255"/>
        <pc:sldMkLst>
          <pc:docMk/>
          <pc:sldMk cId="1906622432" sldId="272"/>
        </pc:sldMkLst>
      </pc:sldChg>
      <pc:sldChg chg="modNotesTx">
        <pc:chgData name="Lien, Ole Christian" userId="273202a6-48ae-4110-b993-7f020695e2c7" providerId="ADAL" clId="{F3B7220E-C154-4975-A137-3919A87DD9FF}" dt="2021-01-28T11:03:25.455" v="20" actId="255"/>
        <pc:sldMkLst>
          <pc:docMk/>
          <pc:sldMk cId="904584547" sldId="273"/>
        </pc:sldMkLst>
      </pc:sldChg>
      <pc:sldChg chg="modNotesTx">
        <pc:chgData name="Lien, Ole Christian" userId="273202a6-48ae-4110-b993-7f020695e2c7" providerId="ADAL" clId="{F3B7220E-C154-4975-A137-3919A87DD9FF}" dt="2021-01-28T11:02:48.177" v="13" actId="255"/>
        <pc:sldMkLst>
          <pc:docMk/>
          <pc:sldMk cId="2732850255" sldId="274"/>
        </pc:sldMkLst>
      </pc:sldChg>
      <pc:sldChg chg="modNotesTx">
        <pc:chgData name="Lien, Ole Christian" userId="273202a6-48ae-4110-b993-7f020695e2c7" providerId="ADAL" clId="{F3B7220E-C154-4975-A137-3919A87DD9FF}" dt="2021-01-28T11:03:37.740" v="25" actId="404"/>
        <pc:sldMkLst>
          <pc:docMk/>
          <pc:sldMk cId="996905256" sldId="275"/>
        </pc:sldMkLst>
      </pc:sldChg>
      <pc:sldChg chg="modNotesTx">
        <pc:chgData name="Lien, Ole Christian" userId="273202a6-48ae-4110-b993-7f020695e2c7" providerId="ADAL" clId="{F3B7220E-C154-4975-A137-3919A87DD9FF}" dt="2021-01-28T11:06:56.685" v="109" actId="2711"/>
        <pc:sldMkLst>
          <pc:docMk/>
          <pc:sldMk cId="2544436590" sldId="562"/>
        </pc:sldMkLst>
      </pc:sldChg>
      <pc:sldChg chg="modNotesTx">
        <pc:chgData name="Lien, Ole Christian" userId="273202a6-48ae-4110-b993-7f020695e2c7" providerId="ADAL" clId="{F3B7220E-C154-4975-A137-3919A87DD9FF}" dt="2021-01-28T11:06:34.234" v="105" actId="255"/>
        <pc:sldMkLst>
          <pc:docMk/>
          <pc:sldMk cId="2797573127" sldId="564"/>
        </pc:sldMkLst>
      </pc:sldChg>
      <pc:sldChg chg="modNotesTx">
        <pc:chgData name="Lien, Ole Christian" userId="273202a6-48ae-4110-b993-7f020695e2c7" providerId="ADAL" clId="{F3B7220E-C154-4975-A137-3919A87DD9FF}" dt="2021-01-28T11:06:40.622" v="106" actId="255"/>
        <pc:sldMkLst>
          <pc:docMk/>
          <pc:sldMk cId="3389240505" sldId="636"/>
        </pc:sldMkLst>
      </pc:sldChg>
      <pc:sldChg chg="modNotesTx">
        <pc:chgData name="Lien, Ole Christian" userId="273202a6-48ae-4110-b993-7f020695e2c7" providerId="ADAL" clId="{F3B7220E-C154-4975-A137-3919A87DD9FF}" dt="2021-01-28T11:03:41.682" v="26" actId="403"/>
        <pc:sldMkLst>
          <pc:docMk/>
          <pc:sldMk cId="55656067" sldId="651"/>
        </pc:sldMkLst>
      </pc:sldChg>
      <pc:sldChg chg="modNotesTx">
        <pc:chgData name="Lien, Ole Christian" userId="273202a6-48ae-4110-b993-7f020695e2c7" providerId="ADAL" clId="{F3B7220E-C154-4975-A137-3919A87DD9FF}" dt="2021-01-28T11:03:11.798" v="18" actId="6549"/>
        <pc:sldMkLst>
          <pc:docMk/>
          <pc:sldMk cId="3032819566" sldId="666"/>
        </pc:sldMkLst>
      </pc:sldChg>
      <pc:sldChg chg="delCm modCm modNotesTx">
        <pc:chgData name="Lien, Ole Christian" userId="273202a6-48ae-4110-b993-7f020695e2c7" providerId="ADAL" clId="{F3B7220E-C154-4975-A137-3919A87DD9FF}" dt="2021-01-28T11:04:29.459" v="50" actId="1592"/>
        <pc:sldMkLst>
          <pc:docMk/>
          <pc:sldMk cId="4106347051" sldId="670"/>
        </pc:sldMkLst>
      </pc:sldChg>
      <pc:sldChg chg="modNotesTx">
        <pc:chgData name="Lien, Ole Christian" userId="273202a6-48ae-4110-b993-7f020695e2c7" providerId="ADAL" clId="{F3B7220E-C154-4975-A137-3919A87DD9FF}" dt="2021-01-28T11:04:50.782" v="59" actId="790"/>
        <pc:sldMkLst>
          <pc:docMk/>
          <pc:sldMk cId="2567434684" sldId="671"/>
        </pc:sldMkLst>
      </pc:sldChg>
      <pc:sldChg chg="delCm modNotesTx">
        <pc:chgData name="Lien, Ole Christian" userId="273202a6-48ae-4110-b993-7f020695e2c7" providerId="ADAL" clId="{F3B7220E-C154-4975-A137-3919A87DD9FF}" dt="2021-01-29T07:29:06.397" v="130" actId="1592"/>
        <pc:sldMkLst>
          <pc:docMk/>
          <pc:sldMk cId="4045326750" sldId="676"/>
        </pc:sldMkLst>
      </pc:sldChg>
      <pc:sldChg chg="modNotesTx">
        <pc:chgData name="Lien, Ole Christian" userId="273202a6-48ae-4110-b993-7f020695e2c7" providerId="ADAL" clId="{F3B7220E-C154-4975-A137-3919A87DD9FF}" dt="2021-01-28T11:06:16.646" v="89" actId="403"/>
        <pc:sldMkLst>
          <pc:docMk/>
          <pc:sldMk cId="3925071739" sldId="677"/>
        </pc:sldMkLst>
      </pc:sldChg>
      <pc:sldChg chg="modNotesTx">
        <pc:chgData name="Lien, Ole Christian" userId="273202a6-48ae-4110-b993-7f020695e2c7" providerId="ADAL" clId="{F3B7220E-C154-4975-A137-3919A87DD9FF}" dt="2021-01-28T11:07:18.944" v="119" actId="255"/>
        <pc:sldMkLst>
          <pc:docMk/>
          <pc:sldMk cId="3356762594" sldId="681"/>
        </pc:sldMkLst>
      </pc:sldChg>
      <pc:sldChg chg="modNotesTx">
        <pc:chgData name="Lien, Ole Christian" userId="273202a6-48ae-4110-b993-7f020695e2c7" providerId="ADAL" clId="{F3B7220E-C154-4975-A137-3919A87DD9FF}" dt="2021-01-28T11:03:31.970" v="21" actId="403"/>
        <pc:sldMkLst>
          <pc:docMk/>
          <pc:sldMk cId="735928609" sldId="684"/>
        </pc:sldMkLst>
      </pc:sldChg>
      <pc:sldChg chg="modNotesTx">
        <pc:chgData name="Lien, Ole Christian" userId="273202a6-48ae-4110-b993-7f020695e2c7" providerId="ADAL" clId="{F3B7220E-C154-4975-A137-3919A87DD9FF}" dt="2021-01-28T11:03:48.131" v="30" actId="404"/>
        <pc:sldMkLst>
          <pc:docMk/>
          <pc:sldMk cId="1830464005" sldId="685"/>
        </pc:sldMkLst>
      </pc:sldChg>
      <pc:sldChg chg="modNotesTx">
        <pc:chgData name="Lien, Ole Christian" userId="273202a6-48ae-4110-b993-7f020695e2c7" providerId="ADAL" clId="{F3B7220E-C154-4975-A137-3919A87DD9FF}" dt="2021-01-28T11:03:54.043" v="34" actId="404"/>
        <pc:sldMkLst>
          <pc:docMk/>
          <pc:sldMk cId="3431621637" sldId="686"/>
        </pc:sldMkLst>
      </pc:sldChg>
      <pc:sldChg chg="modNotesTx">
        <pc:chgData name="Lien, Ole Christian" userId="273202a6-48ae-4110-b993-7f020695e2c7" providerId="ADAL" clId="{F3B7220E-C154-4975-A137-3919A87DD9FF}" dt="2021-01-28T11:04:01.094" v="38" actId="404"/>
        <pc:sldMkLst>
          <pc:docMk/>
          <pc:sldMk cId="1480472112" sldId="687"/>
        </pc:sldMkLst>
      </pc:sldChg>
      <pc:sldChg chg="modNotesTx">
        <pc:chgData name="Lien, Ole Christian" userId="273202a6-48ae-4110-b993-7f020695e2c7" providerId="ADAL" clId="{F3B7220E-C154-4975-A137-3919A87DD9FF}" dt="2021-01-28T11:04:12.230" v="43" actId="2711"/>
        <pc:sldMkLst>
          <pc:docMk/>
          <pc:sldMk cId="3718575249" sldId="688"/>
        </pc:sldMkLst>
      </pc:sldChg>
      <pc:sldChg chg="modNotesTx">
        <pc:chgData name="Lien, Ole Christian" userId="273202a6-48ae-4110-b993-7f020695e2c7" providerId="ADAL" clId="{F3B7220E-C154-4975-A137-3919A87DD9FF}" dt="2021-01-28T11:04:20.808" v="47" actId="404"/>
        <pc:sldMkLst>
          <pc:docMk/>
          <pc:sldMk cId="3421265525" sldId="689"/>
        </pc:sldMkLst>
      </pc:sldChg>
      <pc:sldChg chg="modNotesTx">
        <pc:chgData name="Lien, Ole Christian" userId="273202a6-48ae-4110-b993-7f020695e2c7" providerId="ADAL" clId="{F3B7220E-C154-4975-A137-3919A87DD9FF}" dt="2021-01-28T11:07:30.960" v="121" actId="255"/>
        <pc:sldMkLst>
          <pc:docMk/>
          <pc:sldMk cId="868934792" sldId="690"/>
        </pc:sldMkLst>
      </pc:sldChg>
      <pc:sldChg chg="modNotesTx">
        <pc:chgData name="Lien, Ole Christian" userId="273202a6-48ae-4110-b993-7f020695e2c7" providerId="ADAL" clId="{F3B7220E-C154-4975-A137-3919A87DD9FF}" dt="2021-01-28T11:07:48.075" v="129" actId="255"/>
        <pc:sldMkLst>
          <pc:docMk/>
          <pc:sldMk cId="3394483629" sldId="691"/>
        </pc:sldMkLst>
      </pc:sldChg>
      <pc:sldChg chg="modNotesTx">
        <pc:chgData name="Lien, Ole Christian" userId="273202a6-48ae-4110-b993-7f020695e2c7" providerId="ADAL" clId="{F3B7220E-C154-4975-A137-3919A87DD9FF}" dt="2021-01-28T11:02:58.226" v="15" actId="2711"/>
        <pc:sldMkLst>
          <pc:docMk/>
          <pc:sldMk cId="1572375951" sldId="692"/>
        </pc:sldMkLst>
      </pc:sldChg>
      <pc:sldChg chg="modNotesTx">
        <pc:chgData name="Lien, Ole Christian" userId="273202a6-48ae-4110-b993-7f020695e2c7" providerId="ADAL" clId="{F3B7220E-C154-4975-A137-3919A87DD9FF}" dt="2021-01-28T11:02:26.486" v="9" actId="255"/>
        <pc:sldMkLst>
          <pc:docMk/>
          <pc:sldMk cId="389873742" sldId="693"/>
        </pc:sldMkLst>
      </pc:sldChg>
      <pc:sldChg chg="modNotesTx">
        <pc:chgData name="Lien, Ole Christian" userId="273202a6-48ae-4110-b993-7f020695e2c7" providerId="ADAL" clId="{F3B7220E-C154-4975-A137-3919A87DD9FF}" dt="2021-01-28T11:03:04.181" v="16" actId="255"/>
        <pc:sldMkLst>
          <pc:docMk/>
          <pc:sldMk cId="2992498367" sldId="694"/>
        </pc:sldMkLst>
      </pc:sldChg>
      <pc:sldChg chg="modNotesTx">
        <pc:chgData name="Lien, Ole Christian" userId="273202a6-48ae-4110-b993-7f020695e2c7" providerId="ADAL" clId="{F3B7220E-C154-4975-A137-3919A87DD9FF}" dt="2021-01-28T11:05:57.104" v="79" actId="2711"/>
        <pc:sldMkLst>
          <pc:docMk/>
          <pc:sldMk cId="3965009641" sldId="695"/>
        </pc:sldMkLst>
      </pc:sldChg>
      <pc:sldChg chg="modNotesTx">
        <pc:chgData name="Lien, Ole Christian" userId="273202a6-48ae-4110-b993-7f020695e2c7" providerId="ADAL" clId="{F3B7220E-C154-4975-A137-3919A87DD9FF}" dt="2021-01-28T11:05:38.947" v="73" actId="404"/>
        <pc:sldMkLst>
          <pc:docMk/>
          <pc:sldMk cId="2427734624" sldId="696"/>
        </pc:sldMkLst>
      </pc:sldChg>
      <pc:sldChg chg="modNotesTx">
        <pc:chgData name="Lien, Ole Christian" userId="273202a6-48ae-4110-b993-7f020695e2c7" providerId="ADAL" clId="{F3B7220E-C154-4975-A137-3919A87DD9FF}" dt="2021-01-28T11:05:32.527" v="69" actId="404"/>
        <pc:sldMkLst>
          <pc:docMk/>
          <pc:sldMk cId="3633088076" sldId="697"/>
        </pc:sldMkLst>
      </pc:sldChg>
      <pc:sldChg chg="modNotesTx">
        <pc:chgData name="Lien, Ole Christian" userId="273202a6-48ae-4110-b993-7f020695e2c7" providerId="ADAL" clId="{F3B7220E-C154-4975-A137-3919A87DD9FF}" dt="2021-01-28T11:05:26.309" v="65" actId="404"/>
        <pc:sldMkLst>
          <pc:docMk/>
          <pc:sldMk cId="3495688412" sldId="698"/>
        </pc:sldMkLst>
      </pc:sldChg>
      <pc:sldChg chg="modNotesTx">
        <pc:chgData name="Lien, Ole Christian" userId="273202a6-48ae-4110-b993-7f020695e2c7" providerId="ADAL" clId="{F3B7220E-C154-4975-A137-3919A87DD9FF}" dt="2021-01-28T11:04:38.625" v="54" actId="404"/>
        <pc:sldMkLst>
          <pc:docMk/>
          <pc:sldMk cId="3258026904" sldId="703"/>
        </pc:sldMkLst>
      </pc:sldChg>
      <pc:sldChg chg="modNotesTx">
        <pc:chgData name="Lien, Ole Christian" userId="273202a6-48ae-4110-b993-7f020695e2c7" providerId="ADAL" clId="{F3B7220E-C154-4975-A137-3919A87DD9FF}" dt="2021-01-28T11:05:15.085" v="61" actId="790"/>
        <pc:sldMkLst>
          <pc:docMk/>
          <pc:sldMk cId="2172706250" sldId="708"/>
        </pc:sldMkLst>
      </pc:sldChg>
    </pc:docChg>
  </pc:docChgLst>
  <pc:docChgLst>
    <pc:chgData name="Dahl, Espen Steinung" userId="5913c2cd-8b22-4d1a-8c9b-acc1c0ccfce7" providerId="ADAL" clId="{9F109AD5-A60D-4D59-B07A-9BA8FF288FA6}"/>
    <pc:docChg chg="custSel addSld modSld sldOrd">
      <pc:chgData name="Dahl, Espen Steinung" userId="5913c2cd-8b22-4d1a-8c9b-acc1c0ccfce7" providerId="ADAL" clId="{9F109AD5-A60D-4D59-B07A-9BA8FF288FA6}" dt="2021-01-25T19:51:37.415" v="75" actId="729"/>
      <pc:docMkLst>
        <pc:docMk/>
      </pc:docMkLst>
      <pc:sldChg chg="add">
        <pc:chgData name="Dahl, Espen Steinung" userId="5913c2cd-8b22-4d1a-8c9b-acc1c0ccfce7" providerId="ADAL" clId="{9F109AD5-A60D-4D59-B07A-9BA8FF288FA6}" dt="2021-01-25T19:50:33.388" v="70"/>
        <pc:sldMkLst>
          <pc:docMk/>
          <pc:sldMk cId="2797573127" sldId="564"/>
        </pc:sldMkLst>
      </pc:sldChg>
      <pc:sldChg chg="add">
        <pc:chgData name="Dahl, Espen Steinung" userId="5913c2cd-8b22-4d1a-8c9b-acc1c0ccfce7" providerId="ADAL" clId="{9F109AD5-A60D-4D59-B07A-9BA8FF288FA6}" dt="2021-01-25T19:49:48.131" v="68"/>
        <pc:sldMkLst>
          <pc:docMk/>
          <pc:sldMk cId="832380718" sldId="589"/>
        </pc:sldMkLst>
      </pc:sldChg>
      <pc:sldChg chg="add ord">
        <pc:chgData name="Dahl, Espen Steinung" userId="5913c2cd-8b22-4d1a-8c9b-acc1c0ccfce7" providerId="ADAL" clId="{9F109AD5-A60D-4D59-B07A-9BA8FF288FA6}" dt="2021-01-25T19:50:53.656" v="74"/>
        <pc:sldMkLst>
          <pc:docMk/>
          <pc:sldMk cId="3389240505" sldId="636"/>
        </pc:sldMkLst>
      </pc:sldChg>
      <pc:sldChg chg="modNotesTx">
        <pc:chgData name="Dahl, Espen Steinung" userId="5913c2cd-8b22-4d1a-8c9b-acc1c0ccfce7" providerId="ADAL" clId="{9F109AD5-A60D-4D59-B07A-9BA8FF288FA6}" dt="2021-01-25T19:49:18.666" v="67"/>
        <pc:sldMkLst>
          <pc:docMk/>
          <pc:sldMk cId="4045326750" sldId="676"/>
        </pc:sldMkLst>
      </pc:sldChg>
      <pc:sldChg chg="mod modShow">
        <pc:chgData name="Dahl, Espen Steinung" userId="5913c2cd-8b22-4d1a-8c9b-acc1c0ccfce7" providerId="ADAL" clId="{9F109AD5-A60D-4D59-B07A-9BA8FF288FA6}" dt="2021-01-25T19:50:07.389" v="69" actId="729"/>
        <pc:sldMkLst>
          <pc:docMk/>
          <pc:sldMk cId="3925071739" sldId="677"/>
        </pc:sldMkLst>
      </pc:sldChg>
      <pc:sldChg chg="addSp delSp modSp mod delAnim modShow">
        <pc:chgData name="Dahl, Espen Steinung" userId="5913c2cd-8b22-4d1a-8c9b-acc1c0ccfce7" providerId="ADAL" clId="{9F109AD5-A60D-4D59-B07A-9BA8FF288FA6}" dt="2021-01-25T19:51:37.415" v="75" actId="729"/>
        <pc:sldMkLst>
          <pc:docMk/>
          <pc:sldMk cId="2591796429" sldId="678"/>
        </pc:sldMkLst>
        <pc:spChg chg="mod">
          <ac:chgData name="Dahl, Espen Steinung" userId="5913c2cd-8b22-4d1a-8c9b-acc1c0ccfce7" providerId="ADAL" clId="{9F109AD5-A60D-4D59-B07A-9BA8FF288FA6}" dt="2021-01-12T07:32:54.424" v="56" actId="20577"/>
          <ac:spMkLst>
            <pc:docMk/>
            <pc:sldMk cId="2591796429" sldId="678"/>
            <ac:spMk id="3" creationId="{D625DB79-DA80-9C4F-B345-134C6F1ECBF6}"/>
          </ac:spMkLst>
        </pc:spChg>
        <pc:spChg chg="add del mod">
          <ac:chgData name="Dahl, Espen Steinung" userId="5913c2cd-8b22-4d1a-8c9b-acc1c0ccfce7" providerId="ADAL" clId="{9F109AD5-A60D-4D59-B07A-9BA8FF288FA6}" dt="2021-01-12T07:33:26.597" v="62"/>
          <ac:spMkLst>
            <pc:docMk/>
            <pc:sldMk cId="2591796429" sldId="678"/>
            <ac:spMk id="7" creationId="{6A3B78E2-7945-4510-A28B-5208377E7C9B}"/>
          </ac:spMkLst>
        </pc:spChg>
        <pc:spChg chg="add mod">
          <ac:chgData name="Dahl, Espen Steinung" userId="5913c2cd-8b22-4d1a-8c9b-acc1c0ccfce7" providerId="ADAL" clId="{9F109AD5-A60D-4D59-B07A-9BA8FF288FA6}" dt="2021-01-12T07:33:58.875" v="66" actId="1076"/>
          <ac:spMkLst>
            <pc:docMk/>
            <pc:sldMk cId="2591796429" sldId="678"/>
            <ac:spMk id="12" creationId="{8268360D-B852-4139-950A-27A63035F52B}"/>
          </ac:spMkLst>
        </pc:spChg>
        <pc:spChg chg="add mod">
          <ac:chgData name="Dahl, Espen Steinung" userId="5913c2cd-8b22-4d1a-8c9b-acc1c0ccfce7" providerId="ADAL" clId="{9F109AD5-A60D-4D59-B07A-9BA8FF288FA6}" dt="2021-01-12T07:33:58.875" v="66" actId="1076"/>
          <ac:spMkLst>
            <pc:docMk/>
            <pc:sldMk cId="2591796429" sldId="678"/>
            <ac:spMk id="13" creationId="{1E6A2AEC-B9FC-477C-935A-1E42F4EA66FD}"/>
          </ac:spMkLst>
        </pc:spChg>
        <pc:graphicFrameChg chg="add del mod">
          <ac:chgData name="Dahl, Espen Steinung" userId="5913c2cd-8b22-4d1a-8c9b-acc1c0ccfce7" providerId="ADAL" clId="{9F109AD5-A60D-4D59-B07A-9BA8FF288FA6}" dt="2021-01-12T07:33:13.790" v="59"/>
          <ac:graphicFrameMkLst>
            <pc:docMk/>
            <pc:sldMk cId="2591796429" sldId="678"/>
            <ac:graphicFrameMk id="8" creationId="{D3ED09B4-1829-46B1-B8E9-555D7B7ED5F4}"/>
          </ac:graphicFrameMkLst>
        </pc:graphicFrameChg>
        <pc:graphicFrameChg chg="add del mod">
          <ac:chgData name="Dahl, Espen Steinung" userId="5913c2cd-8b22-4d1a-8c9b-acc1c0ccfce7" providerId="ADAL" clId="{9F109AD5-A60D-4D59-B07A-9BA8FF288FA6}" dt="2021-01-12T07:33:20.839" v="61" actId="478"/>
          <ac:graphicFrameMkLst>
            <pc:docMk/>
            <pc:sldMk cId="2591796429" sldId="678"/>
            <ac:graphicFrameMk id="9" creationId="{0EDA6251-F3D8-45F3-B00D-27D840BD10F4}"/>
          </ac:graphicFrameMkLst>
        </pc:graphicFrameChg>
        <pc:graphicFrameChg chg="add mod">
          <ac:chgData name="Dahl, Espen Steinung" userId="5913c2cd-8b22-4d1a-8c9b-acc1c0ccfce7" providerId="ADAL" clId="{9F109AD5-A60D-4D59-B07A-9BA8FF288FA6}" dt="2021-01-12T07:33:26.597" v="62"/>
          <ac:graphicFrameMkLst>
            <pc:docMk/>
            <pc:sldMk cId="2591796429" sldId="678"/>
            <ac:graphicFrameMk id="10" creationId="{B64811E6-A945-4AB7-AC60-CE2CB12ED062}"/>
          </ac:graphicFrameMkLst>
        </pc:graphicFrameChg>
        <pc:graphicFrameChg chg="add del mod">
          <ac:chgData name="Dahl, Espen Steinung" userId="5913c2cd-8b22-4d1a-8c9b-acc1c0ccfce7" providerId="ADAL" clId="{9F109AD5-A60D-4D59-B07A-9BA8FF288FA6}" dt="2021-01-12T07:33:42.939" v="64"/>
          <ac:graphicFrameMkLst>
            <pc:docMk/>
            <pc:sldMk cId="2591796429" sldId="678"/>
            <ac:graphicFrameMk id="11" creationId="{290806EB-FD9E-4A93-9FEA-F466D267C311}"/>
          </ac:graphicFrameMkLst>
        </pc:graphicFrameChg>
        <pc:picChg chg="del">
          <ac:chgData name="Dahl, Espen Steinung" userId="5913c2cd-8b22-4d1a-8c9b-acc1c0ccfce7" providerId="ADAL" clId="{9F109AD5-A60D-4D59-B07A-9BA8FF288FA6}" dt="2021-01-12T07:32:59.955" v="57" actId="478"/>
          <ac:picMkLst>
            <pc:docMk/>
            <pc:sldMk cId="2591796429" sldId="678"/>
            <ac:picMk id="5" creationId="{A8B14978-4C8F-9643-8311-3DF05038F0F2}"/>
          </ac:picMkLst>
        </pc:picChg>
      </pc:sldChg>
      <pc:sldChg chg="modSp mod ord modShow">
        <pc:chgData name="Dahl, Espen Steinung" userId="5913c2cd-8b22-4d1a-8c9b-acc1c0ccfce7" providerId="ADAL" clId="{9F109AD5-A60D-4D59-B07A-9BA8FF288FA6}" dt="2021-01-25T19:50:40.445" v="71" actId="729"/>
        <pc:sldMkLst>
          <pc:docMk/>
          <pc:sldMk cId="2700920630" sldId="679"/>
        </pc:sldMkLst>
        <pc:spChg chg="mod">
          <ac:chgData name="Dahl, Espen Steinung" userId="5913c2cd-8b22-4d1a-8c9b-acc1c0ccfce7" providerId="ADAL" clId="{9F109AD5-A60D-4D59-B07A-9BA8FF288FA6}" dt="2021-01-12T07:32:09.255" v="8" actId="20577"/>
          <ac:spMkLst>
            <pc:docMk/>
            <pc:sldMk cId="2700920630" sldId="679"/>
            <ac:spMk id="3" creationId="{6F324894-AA50-CE43-9051-8692155C1EF5}"/>
          </ac:spMkLst>
        </pc:spChg>
      </pc:sldChg>
    </pc:docChg>
  </pc:docChgLst>
  <pc:docChgLst>
    <pc:chgData name="Prabhu, Robindra" userId="59803c5f-7f50-4f10-99ec-5d107a6be6c2" providerId="ADAL" clId="{72FD5111-21AB-304B-8616-E097693C5DFA}"/>
    <pc:docChg chg="addSld modSld">
      <pc:chgData name="Prabhu, Robindra" userId="59803c5f-7f50-4f10-99ec-5d107a6be6c2" providerId="ADAL" clId="{72FD5111-21AB-304B-8616-E097693C5DFA}" dt="2021-01-27T16:34:19.412" v="7" actId="729"/>
      <pc:docMkLst>
        <pc:docMk/>
      </pc:docMkLst>
      <pc:sldChg chg="mod modShow">
        <pc:chgData name="Prabhu, Robindra" userId="59803c5f-7f50-4f10-99ec-5d107a6be6c2" providerId="ADAL" clId="{72FD5111-21AB-304B-8616-E097693C5DFA}" dt="2021-01-27T16:34:15.317" v="6" actId="729"/>
        <pc:sldMkLst>
          <pc:docMk/>
          <pc:sldMk cId="2567434684" sldId="671"/>
        </pc:sldMkLst>
      </pc:sldChg>
      <pc:sldChg chg="mod modShow">
        <pc:chgData name="Prabhu, Robindra" userId="59803c5f-7f50-4f10-99ec-5d107a6be6c2" providerId="ADAL" clId="{72FD5111-21AB-304B-8616-E097693C5DFA}" dt="2021-01-27T16:34:19.412" v="7" actId="729"/>
        <pc:sldMkLst>
          <pc:docMk/>
          <pc:sldMk cId="3843953809" sldId="672"/>
        </pc:sldMkLst>
      </pc:sldChg>
      <pc:sldChg chg="add">
        <pc:chgData name="Prabhu, Robindra" userId="59803c5f-7f50-4f10-99ec-5d107a6be6c2" providerId="ADAL" clId="{72FD5111-21AB-304B-8616-E097693C5DFA}" dt="2021-01-27T16:33:15.844" v="0"/>
        <pc:sldMkLst>
          <pc:docMk/>
          <pc:sldMk cId="3258026904" sldId="703"/>
        </pc:sldMkLst>
      </pc:sldChg>
      <pc:sldChg chg="add">
        <pc:chgData name="Prabhu, Robindra" userId="59803c5f-7f50-4f10-99ec-5d107a6be6c2" providerId="ADAL" clId="{72FD5111-21AB-304B-8616-E097693C5DFA}" dt="2021-01-27T16:33:23.023" v="1"/>
        <pc:sldMkLst>
          <pc:docMk/>
          <pc:sldMk cId="3200398078" sldId="704"/>
        </pc:sldMkLst>
      </pc:sldChg>
      <pc:sldChg chg="add">
        <pc:chgData name="Prabhu, Robindra" userId="59803c5f-7f50-4f10-99ec-5d107a6be6c2" providerId="ADAL" clId="{72FD5111-21AB-304B-8616-E097693C5DFA}" dt="2021-01-27T16:33:36.781" v="2"/>
        <pc:sldMkLst>
          <pc:docMk/>
          <pc:sldMk cId="1742966917" sldId="705"/>
        </pc:sldMkLst>
      </pc:sldChg>
      <pc:sldChg chg="add">
        <pc:chgData name="Prabhu, Robindra" userId="59803c5f-7f50-4f10-99ec-5d107a6be6c2" providerId="ADAL" clId="{72FD5111-21AB-304B-8616-E097693C5DFA}" dt="2021-01-27T16:33:43.110" v="3"/>
        <pc:sldMkLst>
          <pc:docMk/>
          <pc:sldMk cId="1503135536" sldId="706"/>
        </pc:sldMkLst>
      </pc:sldChg>
      <pc:sldChg chg="add">
        <pc:chgData name="Prabhu, Robindra" userId="59803c5f-7f50-4f10-99ec-5d107a6be6c2" providerId="ADAL" clId="{72FD5111-21AB-304B-8616-E097693C5DFA}" dt="2021-01-27T16:33:49.618" v="4"/>
        <pc:sldMkLst>
          <pc:docMk/>
          <pc:sldMk cId="1640047989" sldId="707"/>
        </pc:sldMkLst>
      </pc:sldChg>
      <pc:sldChg chg="add">
        <pc:chgData name="Prabhu, Robindra" userId="59803c5f-7f50-4f10-99ec-5d107a6be6c2" providerId="ADAL" clId="{72FD5111-21AB-304B-8616-E097693C5DFA}" dt="2021-01-27T16:34:08.076" v="5"/>
        <pc:sldMkLst>
          <pc:docMk/>
          <pc:sldMk cId="2172706250" sldId="708"/>
        </pc:sldMkLst>
      </pc:sldChg>
    </pc:docChg>
  </pc:docChgLst>
  <pc:docChgLst>
    <pc:chgData name="Borgersen, Arne" userId="5b7421b7-34ee-4bb7-9d9e-27d5cfa49d23" providerId="ADAL" clId="{BB6954C7-920D-7045-8A25-08C11221685E}"/>
    <pc:docChg chg="undo custSel addSld modSld">
      <pc:chgData name="Borgersen, Arne" userId="5b7421b7-34ee-4bb7-9d9e-27d5cfa49d23" providerId="ADAL" clId="{BB6954C7-920D-7045-8A25-08C11221685E}" dt="2021-01-07T15:45:17.865" v="1049" actId="113"/>
      <pc:docMkLst>
        <pc:docMk/>
      </pc:docMkLst>
      <pc:sldChg chg="modNotesTx">
        <pc:chgData name="Borgersen, Arne" userId="5b7421b7-34ee-4bb7-9d9e-27d5cfa49d23" providerId="ADAL" clId="{BB6954C7-920D-7045-8A25-08C11221685E}" dt="2021-01-07T15:45:17.865" v="1049" actId="113"/>
        <pc:sldMkLst>
          <pc:docMk/>
          <pc:sldMk cId="500582401" sldId="256"/>
        </pc:sldMkLst>
      </pc:sldChg>
      <pc:sldChg chg="modNotesTx">
        <pc:chgData name="Borgersen, Arne" userId="5b7421b7-34ee-4bb7-9d9e-27d5cfa49d23" providerId="ADAL" clId="{BB6954C7-920D-7045-8A25-08C11221685E}" dt="2021-01-07T15:45:01.857" v="1028" actId="113"/>
        <pc:sldMkLst>
          <pc:docMk/>
          <pc:sldMk cId="3589977790" sldId="257"/>
        </pc:sldMkLst>
      </pc:sldChg>
      <pc:sldChg chg="modNotesTx">
        <pc:chgData name="Borgersen, Arne" userId="5b7421b7-34ee-4bb7-9d9e-27d5cfa49d23" providerId="ADAL" clId="{BB6954C7-920D-7045-8A25-08C11221685E}" dt="2021-01-07T15:44:16.758" v="1007" actId="113"/>
        <pc:sldMkLst>
          <pc:docMk/>
          <pc:sldMk cId="2147843168" sldId="258"/>
        </pc:sldMkLst>
      </pc:sldChg>
      <pc:sldChg chg="modNotesTx">
        <pc:chgData name="Borgersen, Arne" userId="5b7421b7-34ee-4bb7-9d9e-27d5cfa49d23" providerId="ADAL" clId="{BB6954C7-920D-7045-8A25-08C11221685E}" dt="2021-01-07T15:43:47.034" v="984" actId="113"/>
        <pc:sldMkLst>
          <pc:docMk/>
          <pc:sldMk cId="2788810994" sldId="259"/>
        </pc:sldMkLst>
      </pc:sldChg>
      <pc:sldChg chg="modNotesTx">
        <pc:chgData name="Borgersen, Arne" userId="5b7421b7-34ee-4bb7-9d9e-27d5cfa49d23" providerId="ADAL" clId="{BB6954C7-920D-7045-8A25-08C11221685E}" dt="2021-01-07T15:42:52.157" v="949" actId="113"/>
        <pc:sldMkLst>
          <pc:docMk/>
          <pc:sldMk cId="262314192" sldId="260"/>
        </pc:sldMkLst>
      </pc:sldChg>
      <pc:sldChg chg="modNotesTx">
        <pc:chgData name="Borgersen, Arne" userId="5b7421b7-34ee-4bb7-9d9e-27d5cfa49d23" providerId="ADAL" clId="{BB6954C7-920D-7045-8A25-08C11221685E}" dt="2021-01-07T15:42:34.324" v="928" actId="20577"/>
        <pc:sldMkLst>
          <pc:docMk/>
          <pc:sldMk cId="2309133068" sldId="261"/>
        </pc:sldMkLst>
      </pc:sldChg>
      <pc:sldChg chg="modNotesTx">
        <pc:chgData name="Borgersen, Arne" userId="5b7421b7-34ee-4bb7-9d9e-27d5cfa49d23" providerId="ADAL" clId="{BB6954C7-920D-7045-8A25-08C11221685E}" dt="2021-01-07T15:42:02.721" v="907" actId="20577"/>
        <pc:sldMkLst>
          <pc:docMk/>
          <pc:sldMk cId="2867480618" sldId="263"/>
        </pc:sldMkLst>
      </pc:sldChg>
      <pc:sldChg chg="modNotesTx">
        <pc:chgData name="Borgersen, Arne" userId="5b7421b7-34ee-4bb7-9d9e-27d5cfa49d23" providerId="ADAL" clId="{BB6954C7-920D-7045-8A25-08C11221685E}" dt="2021-01-07T15:41:48.756" v="886" actId="113"/>
        <pc:sldMkLst>
          <pc:docMk/>
          <pc:sldMk cId="1564516889" sldId="264"/>
        </pc:sldMkLst>
      </pc:sldChg>
      <pc:sldChg chg="modNotesTx">
        <pc:chgData name="Borgersen, Arne" userId="5b7421b7-34ee-4bb7-9d9e-27d5cfa49d23" providerId="ADAL" clId="{BB6954C7-920D-7045-8A25-08C11221685E}" dt="2021-01-07T15:41:30.038" v="861" actId="20577"/>
        <pc:sldMkLst>
          <pc:docMk/>
          <pc:sldMk cId="1200643738" sldId="265"/>
        </pc:sldMkLst>
      </pc:sldChg>
      <pc:sldChg chg="modNotesTx">
        <pc:chgData name="Borgersen, Arne" userId="5b7421b7-34ee-4bb7-9d9e-27d5cfa49d23" providerId="ADAL" clId="{BB6954C7-920D-7045-8A25-08C11221685E}" dt="2021-01-07T15:41:06.024" v="819" actId="113"/>
        <pc:sldMkLst>
          <pc:docMk/>
          <pc:sldMk cId="2150491519" sldId="266"/>
        </pc:sldMkLst>
      </pc:sldChg>
      <pc:sldChg chg="modNotesTx">
        <pc:chgData name="Borgersen, Arne" userId="5b7421b7-34ee-4bb7-9d9e-27d5cfa49d23" providerId="ADAL" clId="{BB6954C7-920D-7045-8A25-08C11221685E}" dt="2021-01-07T15:40:45.079" v="794" actId="113"/>
        <pc:sldMkLst>
          <pc:docMk/>
          <pc:sldMk cId="3209438617" sldId="267"/>
        </pc:sldMkLst>
      </pc:sldChg>
      <pc:sldChg chg="modNotesTx">
        <pc:chgData name="Borgersen, Arne" userId="5b7421b7-34ee-4bb7-9d9e-27d5cfa49d23" providerId="ADAL" clId="{BB6954C7-920D-7045-8A25-08C11221685E}" dt="2021-01-07T15:40:23.490" v="769" actId="20577"/>
        <pc:sldMkLst>
          <pc:docMk/>
          <pc:sldMk cId="1529624563" sldId="268"/>
        </pc:sldMkLst>
      </pc:sldChg>
      <pc:sldChg chg="modNotesTx">
        <pc:chgData name="Borgersen, Arne" userId="5b7421b7-34ee-4bb7-9d9e-27d5cfa49d23" providerId="ADAL" clId="{BB6954C7-920D-7045-8A25-08C11221685E}" dt="2021-01-07T15:39:58.975" v="748" actId="113"/>
        <pc:sldMkLst>
          <pc:docMk/>
          <pc:sldMk cId="3771005246" sldId="269"/>
        </pc:sldMkLst>
      </pc:sldChg>
      <pc:sldChg chg="modNotesTx">
        <pc:chgData name="Borgersen, Arne" userId="5b7421b7-34ee-4bb7-9d9e-27d5cfa49d23" providerId="ADAL" clId="{BB6954C7-920D-7045-8A25-08C11221685E}" dt="2021-01-07T15:39:04.760" v="700" actId="20577"/>
        <pc:sldMkLst>
          <pc:docMk/>
          <pc:sldMk cId="1906622432" sldId="272"/>
        </pc:sldMkLst>
      </pc:sldChg>
      <pc:sldChg chg="modNotesTx">
        <pc:chgData name="Borgersen, Arne" userId="5b7421b7-34ee-4bb7-9d9e-27d5cfa49d23" providerId="ADAL" clId="{BB6954C7-920D-7045-8A25-08C11221685E}" dt="2021-01-07T15:38:45.210" v="675" actId="20577"/>
        <pc:sldMkLst>
          <pc:docMk/>
          <pc:sldMk cId="904584547" sldId="273"/>
        </pc:sldMkLst>
      </pc:sldChg>
      <pc:sldChg chg="modNotesTx">
        <pc:chgData name="Borgersen, Arne" userId="5b7421b7-34ee-4bb7-9d9e-27d5cfa49d23" providerId="ADAL" clId="{BB6954C7-920D-7045-8A25-08C11221685E}" dt="2021-01-07T15:37:50.090" v="628" actId="20577"/>
        <pc:sldMkLst>
          <pc:docMk/>
          <pc:sldMk cId="996905256" sldId="275"/>
        </pc:sldMkLst>
      </pc:sldChg>
      <pc:sldChg chg="modNotesTx">
        <pc:chgData name="Borgersen, Arne" userId="5b7421b7-34ee-4bb7-9d9e-27d5cfa49d23" providerId="ADAL" clId="{BB6954C7-920D-7045-8A25-08C11221685E}" dt="2021-01-07T15:37:32.797" v="606" actId="113"/>
        <pc:sldMkLst>
          <pc:docMk/>
          <pc:sldMk cId="55656067" sldId="651"/>
        </pc:sldMkLst>
      </pc:sldChg>
      <pc:sldChg chg="modNotesTx">
        <pc:chgData name="Borgersen, Arne" userId="5b7421b7-34ee-4bb7-9d9e-27d5cfa49d23" providerId="ADAL" clId="{BB6954C7-920D-7045-8A25-08C11221685E}" dt="2021-01-07T15:39:36.361" v="726" actId="20577"/>
        <pc:sldMkLst>
          <pc:docMk/>
          <pc:sldMk cId="3032819566" sldId="666"/>
        </pc:sldMkLst>
      </pc:sldChg>
      <pc:sldChg chg="addSp modSp mod modShow">
        <pc:chgData name="Borgersen, Arne" userId="5b7421b7-34ee-4bb7-9d9e-27d5cfa49d23" providerId="ADAL" clId="{BB6954C7-920D-7045-8A25-08C11221685E}" dt="2021-01-07T15:36:06.136" v="559" actId="20577"/>
        <pc:sldMkLst>
          <pc:docMk/>
          <pc:sldMk cId="636542545" sldId="668"/>
        </pc:sldMkLst>
        <pc:spChg chg="add mod">
          <ac:chgData name="Borgersen, Arne" userId="5b7421b7-34ee-4bb7-9d9e-27d5cfa49d23" providerId="ADAL" clId="{BB6954C7-920D-7045-8A25-08C11221685E}" dt="2021-01-07T15:36:06.136" v="559" actId="20577"/>
          <ac:spMkLst>
            <pc:docMk/>
            <pc:sldMk cId="636542545" sldId="668"/>
            <ac:spMk id="3" creationId="{1B0B1CCA-3240-B94C-A278-42DEA167740C}"/>
          </ac:spMkLst>
        </pc:spChg>
      </pc:sldChg>
      <pc:sldChg chg="modNotesTx">
        <pc:chgData name="Borgersen, Arne" userId="5b7421b7-34ee-4bb7-9d9e-27d5cfa49d23" providerId="ADAL" clId="{BB6954C7-920D-7045-8A25-08C11221685E}" dt="2021-01-07T15:32:25.398" v="449" actId="20577"/>
        <pc:sldMkLst>
          <pc:docMk/>
          <pc:sldMk cId="4106347051" sldId="670"/>
        </pc:sldMkLst>
      </pc:sldChg>
      <pc:sldChg chg="modNotesTx">
        <pc:chgData name="Borgersen, Arne" userId="5b7421b7-34ee-4bb7-9d9e-27d5cfa49d23" providerId="ADAL" clId="{BB6954C7-920D-7045-8A25-08C11221685E}" dt="2021-01-07T15:32:04.597" v="421" actId="20577"/>
        <pc:sldMkLst>
          <pc:docMk/>
          <pc:sldMk cId="2567434684" sldId="671"/>
        </pc:sldMkLst>
      </pc:sldChg>
      <pc:sldChg chg="modNotesTx">
        <pc:chgData name="Borgersen, Arne" userId="5b7421b7-34ee-4bb7-9d9e-27d5cfa49d23" providerId="ADAL" clId="{BB6954C7-920D-7045-8A25-08C11221685E}" dt="2021-01-07T15:31:46.862" v="400" actId="20577"/>
        <pc:sldMkLst>
          <pc:docMk/>
          <pc:sldMk cId="3843953809" sldId="672"/>
        </pc:sldMkLst>
      </pc:sldChg>
      <pc:sldChg chg="modNotesTx">
        <pc:chgData name="Borgersen, Arne" userId="5b7421b7-34ee-4bb7-9d9e-27d5cfa49d23" providerId="ADAL" clId="{BB6954C7-920D-7045-8A25-08C11221685E}" dt="2021-01-07T15:31:29.346" v="377" actId="113"/>
        <pc:sldMkLst>
          <pc:docMk/>
          <pc:sldMk cId="4282371305" sldId="673"/>
        </pc:sldMkLst>
      </pc:sldChg>
      <pc:sldChg chg="modNotesTx">
        <pc:chgData name="Borgersen, Arne" userId="5b7421b7-34ee-4bb7-9d9e-27d5cfa49d23" providerId="ADAL" clId="{BB6954C7-920D-7045-8A25-08C11221685E}" dt="2021-01-07T15:31:05.831" v="356" actId="20577"/>
        <pc:sldMkLst>
          <pc:docMk/>
          <pc:sldMk cId="3689665531" sldId="674"/>
        </pc:sldMkLst>
      </pc:sldChg>
      <pc:sldChg chg="modNotesTx">
        <pc:chgData name="Borgersen, Arne" userId="5b7421b7-34ee-4bb7-9d9e-27d5cfa49d23" providerId="ADAL" clId="{BB6954C7-920D-7045-8A25-08C11221685E}" dt="2021-01-07T15:30:47.741" v="333" actId="20577"/>
        <pc:sldMkLst>
          <pc:docMk/>
          <pc:sldMk cId="62886325" sldId="675"/>
        </pc:sldMkLst>
      </pc:sldChg>
      <pc:sldChg chg="modNotesTx">
        <pc:chgData name="Borgersen, Arne" userId="5b7421b7-34ee-4bb7-9d9e-27d5cfa49d23" providerId="ADAL" clId="{BB6954C7-920D-7045-8A25-08C11221685E}" dt="2021-01-07T15:30:24.847" v="311" actId="20577"/>
        <pc:sldMkLst>
          <pc:docMk/>
          <pc:sldMk cId="4045326750" sldId="676"/>
        </pc:sldMkLst>
      </pc:sldChg>
      <pc:sldChg chg="modNotesTx">
        <pc:chgData name="Borgersen, Arne" userId="5b7421b7-34ee-4bb7-9d9e-27d5cfa49d23" providerId="ADAL" clId="{BB6954C7-920D-7045-8A25-08C11221685E}" dt="2021-01-07T15:30:04.897" v="291" actId="20577"/>
        <pc:sldMkLst>
          <pc:docMk/>
          <pc:sldMk cId="3925071739" sldId="677"/>
        </pc:sldMkLst>
      </pc:sldChg>
      <pc:sldChg chg="modNotesTx">
        <pc:chgData name="Borgersen, Arne" userId="5b7421b7-34ee-4bb7-9d9e-27d5cfa49d23" providerId="ADAL" clId="{BB6954C7-920D-7045-8A25-08C11221685E}" dt="2021-01-07T15:19:36.001" v="270" actId="113"/>
        <pc:sldMkLst>
          <pc:docMk/>
          <pc:sldMk cId="2591796429" sldId="678"/>
        </pc:sldMkLst>
      </pc:sldChg>
      <pc:sldChg chg="modNotesTx">
        <pc:chgData name="Borgersen, Arne" userId="5b7421b7-34ee-4bb7-9d9e-27d5cfa49d23" providerId="ADAL" clId="{BB6954C7-920D-7045-8A25-08C11221685E}" dt="2021-01-07T15:19:18.006" v="249" actId="113"/>
        <pc:sldMkLst>
          <pc:docMk/>
          <pc:sldMk cId="2700920630" sldId="679"/>
        </pc:sldMkLst>
      </pc:sldChg>
      <pc:sldChg chg="modNotesTx">
        <pc:chgData name="Borgersen, Arne" userId="5b7421b7-34ee-4bb7-9d9e-27d5cfa49d23" providerId="ADAL" clId="{BB6954C7-920D-7045-8A25-08C11221685E}" dt="2021-01-07T15:17:59.549" v="228" actId="113"/>
        <pc:sldMkLst>
          <pc:docMk/>
          <pc:sldMk cId="3356762594" sldId="681"/>
        </pc:sldMkLst>
      </pc:sldChg>
      <pc:sldChg chg="modSp mod">
        <pc:chgData name="Borgersen, Arne" userId="5b7421b7-34ee-4bb7-9d9e-27d5cfa49d23" providerId="ADAL" clId="{BB6954C7-920D-7045-8A25-08C11221685E}" dt="2021-01-07T15:17:13.930" v="207" actId="1076"/>
        <pc:sldMkLst>
          <pc:docMk/>
          <pc:sldMk cId="1537583656" sldId="682"/>
        </pc:sldMkLst>
        <pc:spChg chg="mod">
          <ac:chgData name="Borgersen, Arne" userId="5b7421b7-34ee-4bb7-9d9e-27d5cfa49d23" providerId="ADAL" clId="{BB6954C7-920D-7045-8A25-08C11221685E}" dt="2021-01-07T15:17:13.930" v="207" actId="1076"/>
          <ac:spMkLst>
            <pc:docMk/>
            <pc:sldMk cId="1537583656" sldId="682"/>
            <ac:spMk id="28" creationId="{091C51DE-E5A4-47D4-A7FA-913BB2E5E933}"/>
          </ac:spMkLst>
        </pc:spChg>
      </pc:sldChg>
      <pc:sldChg chg="modNotesTx">
        <pc:chgData name="Borgersen, Arne" userId="5b7421b7-34ee-4bb7-9d9e-27d5cfa49d23" providerId="ADAL" clId="{BB6954C7-920D-7045-8A25-08C11221685E}" dt="2021-01-07T15:38:09.006" v="650" actId="20577"/>
        <pc:sldMkLst>
          <pc:docMk/>
          <pc:sldMk cId="735928609" sldId="684"/>
        </pc:sldMkLst>
      </pc:sldChg>
      <pc:sldChg chg="addSp delSp modSp new mod modClrScheme chgLayout modNotesTx">
        <pc:chgData name="Borgersen, Arne" userId="5b7421b7-34ee-4bb7-9d9e-27d5cfa49d23" providerId="ADAL" clId="{BB6954C7-920D-7045-8A25-08C11221685E}" dt="2021-01-07T15:36:45.678" v="585" actId="20577"/>
        <pc:sldMkLst>
          <pc:docMk/>
          <pc:sldMk cId="1830464005" sldId="685"/>
        </pc:sldMkLst>
        <pc:spChg chg="del mod ord">
          <ac:chgData name="Borgersen, Arne" userId="5b7421b7-34ee-4bb7-9d9e-27d5cfa49d23" providerId="ADAL" clId="{BB6954C7-920D-7045-8A25-08C11221685E}" dt="2021-01-07T14:47:05.156" v="1" actId="700"/>
          <ac:spMkLst>
            <pc:docMk/>
            <pc:sldMk cId="1830464005" sldId="685"/>
            <ac:spMk id="2" creationId="{CB88772B-B2FE-2441-873E-B6C6FC301412}"/>
          </ac:spMkLst>
        </pc:spChg>
        <pc:spChg chg="add mod ord">
          <ac:chgData name="Borgersen, Arne" userId="5b7421b7-34ee-4bb7-9d9e-27d5cfa49d23" providerId="ADAL" clId="{BB6954C7-920D-7045-8A25-08C11221685E}" dt="2021-01-07T14:47:29.181" v="3" actId="700"/>
          <ac:spMkLst>
            <pc:docMk/>
            <pc:sldMk cId="1830464005" sldId="685"/>
            <ac:spMk id="3" creationId="{B5E048FD-F47A-7043-B757-E6BC1EE3231D}"/>
          </ac:spMkLst>
        </pc:spChg>
        <pc:spChg chg="add del mod ord">
          <ac:chgData name="Borgersen, Arne" userId="5b7421b7-34ee-4bb7-9d9e-27d5cfa49d23" providerId="ADAL" clId="{BB6954C7-920D-7045-8A25-08C11221685E}" dt="2021-01-07T14:47:29.181" v="3" actId="700"/>
          <ac:spMkLst>
            <pc:docMk/>
            <pc:sldMk cId="1830464005" sldId="685"/>
            <ac:spMk id="4" creationId="{D9FC8CF3-3B4E-9947-BE7C-74FBDF4E794F}"/>
          </ac:spMkLst>
        </pc:spChg>
        <pc:spChg chg="add del mod ord">
          <ac:chgData name="Borgersen, Arne" userId="5b7421b7-34ee-4bb7-9d9e-27d5cfa49d23" providerId="ADAL" clId="{BB6954C7-920D-7045-8A25-08C11221685E}" dt="2021-01-07T14:47:29.181" v="3" actId="700"/>
          <ac:spMkLst>
            <pc:docMk/>
            <pc:sldMk cId="1830464005" sldId="685"/>
            <ac:spMk id="5" creationId="{79E175D5-A7EF-994E-BC3C-66AD2FE62653}"/>
          </ac:spMkLst>
        </pc:spChg>
        <pc:spChg chg="add mod ord">
          <ac:chgData name="Borgersen, Arne" userId="5b7421b7-34ee-4bb7-9d9e-27d5cfa49d23" providerId="ADAL" clId="{BB6954C7-920D-7045-8A25-08C11221685E}" dt="2021-01-07T14:47:39.282" v="6" actId="20577"/>
          <ac:spMkLst>
            <pc:docMk/>
            <pc:sldMk cId="1830464005" sldId="685"/>
            <ac:spMk id="6" creationId="{0C7E5CC5-70D8-0D42-910A-600060F8A8EB}"/>
          </ac:spMkLst>
        </pc:spChg>
        <pc:spChg chg="add del mod ord">
          <ac:chgData name="Borgersen, Arne" userId="5b7421b7-34ee-4bb7-9d9e-27d5cfa49d23" providerId="ADAL" clId="{BB6954C7-920D-7045-8A25-08C11221685E}" dt="2021-01-07T14:48:12.053" v="11"/>
          <ac:spMkLst>
            <pc:docMk/>
            <pc:sldMk cId="1830464005" sldId="685"/>
            <ac:spMk id="7" creationId="{E1BA1C1D-13E5-0849-9D7C-A57053B4421D}"/>
          </ac:spMkLst>
        </pc:spChg>
        <pc:spChg chg="add mod">
          <ac:chgData name="Borgersen, Arne" userId="5b7421b7-34ee-4bb7-9d9e-27d5cfa49d23" providerId="ADAL" clId="{BB6954C7-920D-7045-8A25-08C11221685E}" dt="2021-01-07T14:48:24.339" v="14" actId="1076"/>
          <ac:spMkLst>
            <pc:docMk/>
            <pc:sldMk cId="1830464005" sldId="685"/>
            <ac:spMk id="8" creationId="{5F65C2D6-823E-B143-950B-6E54D2C99315}"/>
          </ac:spMkLst>
        </pc:spChg>
        <pc:picChg chg="add del mod">
          <ac:chgData name="Borgersen, Arne" userId="5b7421b7-34ee-4bb7-9d9e-27d5cfa49d23" providerId="ADAL" clId="{BB6954C7-920D-7045-8A25-08C11221685E}" dt="2021-01-07T14:48:06.999" v="9"/>
          <ac:picMkLst>
            <pc:docMk/>
            <pc:sldMk cId="1830464005" sldId="685"/>
            <ac:picMk id="9" creationId="{C8213AAA-7C1A-BE4A-8CA3-D0E69401C38C}"/>
          </ac:picMkLst>
        </pc:picChg>
        <pc:picChg chg="add mod">
          <ac:chgData name="Borgersen, Arne" userId="5b7421b7-34ee-4bb7-9d9e-27d5cfa49d23" providerId="ADAL" clId="{BB6954C7-920D-7045-8A25-08C11221685E}" dt="2021-01-07T14:48:12.053" v="11"/>
          <ac:picMkLst>
            <pc:docMk/>
            <pc:sldMk cId="1830464005" sldId="685"/>
            <ac:picMk id="10" creationId="{0685D8A5-9668-DE44-96C4-C2C38D3DD953}"/>
          </ac:picMkLst>
        </pc:picChg>
      </pc:sldChg>
      <pc:sldChg chg="addSp delSp modSp new mod modClrScheme chgLayout modNotesTx">
        <pc:chgData name="Borgersen, Arne" userId="5b7421b7-34ee-4bb7-9d9e-27d5cfa49d23" providerId="ADAL" clId="{BB6954C7-920D-7045-8A25-08C11221685E}" dt="2021-01-07T15:35:05.871" v="538" actId="20577"/>
        <pc:sldMkLst>
          <pc:docMk/>
          <pc:sldMk cId="3431621637" sldId="686"/>
        </pc:sldMkLst>
        <pc:spChg chg="del mod ord">
          <ac:chgData name="Borgersen, Arne" userId="5b7421b7-34ee-4bb7-9d9e-27d5cfa49d23" providerId="ADAL" clId="{BB6954C7-920D-7045-8A25-08C11221685E}" dt="2021-01-07T14:49:33.329" v="20" actId="700"/>
          <ac:spMkLst>
            <pc:docMk/>
            <pc:sldMk cId="3431621637" sldId="686"/>
            <ac:spMk id="2" creationId="{DB8584F8-339F-6541-B511-0123F1D21705}"/>
          </ac:spMkLst>
        </pc:spChg>
        <pc:spChg chg="del">
          <ac:chgData name="Borgersen, Arne" userId="5b7421b7-34ee-4bb7-9d9e-27d5cfa49d23" providerId="ADAL" clId="{BB6954C7-920D-7045-8A25-08C11221685E}" dt="2021-01-07T14:49:33.329" v="20" actId="700"/>
          <ac:spMkLst>
            <pc:docMk/>
            <pc:sldMk cId="3431621637" sldId="686"/>
            <ac:spMk id="3" creationId="{E23AFB87-7D89-084C-A000-1F35EDDD81BC}"/>
          </ac:spMkLst>
        </pc:spChg>
        <pc:spChg chg="del mod ord">
          <ac:chgData name="Borgersen, Arne" userId="5b7421b7-34ee-4bb7-9d9e-27d5cfa49d23" providerId="ADAL" clId="{BB6954C7-920D-7045-8A25-08C11221685E}" dt="2021-01-07T14:49:33.329" v="20" actId="700"/>
          <ac:spMkLst>
            <pc:docMk/>
            <pc:sldMk cId="3431621637" sldId="686"/>
            <ac:spMk id="4" creationId="{0B4AA619-017E-7B41-AA90-CFB6479F414A}"/>
          </ac:spMkLst>
        </pc:spChg>
        <pc:spChg chg="add mod ord">
          <ac:chgData name="Borgersen, Arne" userId="5b7421b7-34ee-4bb7-9d9e-27d5cfa49d23" providerId="ADAL" clId="{BB6954C7-920D-7045-8A25-08C11221685E}" dt="2021-01-07T14:49:40.644" v="21"/>
          <ac:spMkLst>
            <pc:docMk/>
            <pc:sldMk cId="3431621637" sldId="686"/>
            <ac:spMk id="5" creationId="{C994C3E7-1116-A140-BAAC-AA26E65D1BCE}"/>
          </ac:spMkLst>
        </pc:spChg>
        <pc:spChg chg="add mod ord">
          <ac:chgData name="Borgersen, Arne" userId="5b7421b7-34ee-4bb7-9d9e-27d5cfa49d23" providerId="ADAL" clId="{BB6954C7-920D-7045-8A25-08C11221685E}" dt="2021-01-07T14:50:33.672" v="30" actId="404"/>
          <ac:spMkLst>
            <pc:docMk/>
            <pc:sldMk cId="3431621637" sldId="686"/>
            <ac:spMk id="6" creationId="{9E025C05-8DF4-1D4D-913E-65CDB29C3996}"/>
          </ac:spMkLst>
        </pc:spChg>
        <pc:spChg chg="add mod">
          <ac:chgData name="Borgersen, Arne" userId="5b7421b7-34ee-4bb7-9d9e-27d5cfa49d23" providerId="ADAL" clId="{BB6954C7-920D-7045-8A25-08C11221685E}" dt="2021-01-07T14:50:22.193" v="26" actId="14100"/>
          <ac:spMkLst>
            <pc:docMk/>
            <pc:sldMk cId="3431621637" sldId="686"/>
            <ac:spMk id="7" creationId="{AAA3B01E-00BA-8A48-B15B-CBEDB330F333}"/>
          </ac:spMkLst>
        </pc:spChg>
        <pc:spChg chg="add mod">
          <ac:chgData name="Borgersen, Arne" userId="5b7421b7-34ee-4bb7-9d9e-27d5cfa49d23" providerId="ADAL" clId="{BB6954C7-920D-7045-8A25-08C11221685E}" dt="2021-01-07T14:50:22.193" v="26" actId="14100"/>
          <ac:spMkLst>
            <pc:docMk/>
            <pc:sldMk cId="3431621637" sldId="686"/>
            <ac:spMk id="8" creationId="{9547EFAA-96FE-8848-9AB8-B2AC8EC708FD}"/>
          </ac:spMkLst>
        </pc:spChg>
      </pc:sldChg>
      <pc:sldChg chg="addSp delSp modSp new mod modClrScheme chgLayout modNotesTx">
        <pc:chgData name="Borgersen, Arne" userId="5b7421b7-34ee-4bb7-9d9e-27d5cfa49d23" providerId="ADAL" clId="{BB6954C7-920D-7045-8A25-08C11221685E}" dt="2021-01-07T15:33:56.245" v="516" actId="20577"/>
        <pc:sldMkLst>
          <pc:docMk/>
          <pc:sldMk cId="1480472112" sldId="687"/>
        </pc:sldMkLst>
        <pc:spChg chg="del mod">
          <ac:chgData name="Borgersen, Arne" userId="5b7421b7-34ee-4bb7-9d9e-27d5cfa49d23" providerId="ADAL" clId="{BB6954C7-920D-7045-8A25-08C11221685E}" dt="2021-01-07T14:51:16.043" v="34" actId="478"/>
          <ac:spMkLst>
            <pc:docMk/>
            <pc:sldMk cId="1480472112" sldId="687"/>
            <ac:spMk id="2" creationId="{63C7F3D7-8267-7B44-8E66-FC4144E0766B}"/>
          </ac:spMkLst>
        </pc:spChg>
        <pc:spChg chg="del">
          <ac:chgData name="Borgersen, Arne" userId="5b7421b7-34ee-4bb7-9d9e-27d5cfa49d23" providerId="ADAL" clId="{BB6954C7-920D-7045-8A25-08C11221685E}" dt="2021-01-07T14:51:19.848" v="35" actId="478"/>
          <ac:spMkLst>
            <pc:docMk/>
            <pc:sldMk cId="1480472112" sldId="687"/>
            <ac:spMk id="3" creationId="{B4361F72-3694-8340-AF5E-CB9CB02E40E6}"/>
          </ac:spMkLst>
        </pc:spChg>
        <pc:spChg chg="add del mod">
          <ac:chgData name="Borgersen, Arne" userId="5b7421b7-34ee-4bb7-9d9e-27d5cfa49d23" providerId="ADAL" clId="{BB6954C7-920D-7045-8A25-08C11221685E}" dt="2021-01-07T14:53:01.195" v="59" actId="478"/>
          <ac:spMkLst>
            <pc:docMk/>
            <pc:sldMk cId="1480472112" sldId="687"/>
            <ac:spMk id="4" creationId="{42C6EC47-6BE9-4C41-AC05-4FF86F68F604}"/>
          </ac:spMkLst>
        </pc:spChg>
        <pc:spChg chg="add mod">
          <ac:chgData name="Borgersen, Arne" userId="5b7421b7-34ee-4bb7-9d9e-27d5cfa49d23" providerId="ADAL" clId="{BB6954C7-920D-7045-8A25-08C11221685E}" dt="2021-01-07T14:52:30.354" v="50" actId="21"/>
          <ac:spMkLst>
            <pc:docMk/>
            <pc:sldMk cId="1480472112" sldId="687"/>
            <ac:spMk id="6" creationId="{C3080252-1773-1F46-99C4-AE407152D68A}"/>
          </ac:spMkLst>
        </pc:spChg>
        <pc:spChg chg="add del mod ord">
          <ac:chgData name="Borgersen, Arne" userId="5b7421b7-34ee-4bb7-9d9e-27d5cfa49d23" providerId="ADAL" clId="{BB6954C7-920D-7045-8A25-08C11221685E}" dt="2021-01-07T14:51:31.900" v="37" actId="700"/>
          <ac:spMkLst>
            <pc:docMk/>
            <pc:sldMk cId="1480472112" sldId="687"/>
            <ac:spMk id="7" creationId="{C4DAC06D-1AFB-E14D-BFC6-8B8C5682242D}"/>
          </ac:spMkLst>
        </pc:spChg>
        <pc:spChg chg="add del mod ord">
          <ac:chgData name="Borgersen, Arne" userId="5b7421b7-34ee-4bb7-9d9e-27d5cfa49d23" providerId="ADAL" clId="{BB6954C7-920D-7045-8A25-08C11221685E}" dt="2021-01-07T14:51:31.900" v="37" actId="700"/>
          <ac:spMkLst>
            <pc:docMk/>
            <pc:sldMk cId="1480472112" sldId="687"/>
            <ac:spMk id="8" creationId="{A795DA1B-7FA7-1F44-9237-5C75AF8CC792}"/>
          </ac:spMkLst>
        </pc:spChg>
        <pc:spChg chg="add del mod ord">
          <ac:chgData name="Borgersen, Arne" userId="5b7421b7-34ee-4bb7-9d9e-27d5cfa49d23" providerId="ADAL" clId="{BB6954C7-920D-7045-8A25-08C11221685E}" dt="2021-01-07T14:51:31.900" v="37" actId="700"/>
          <ac:spMkLst>
            <pc:docMk/>
            <pc:sldMk cId="1480472112" sldId="687"/>
            <ac:spMk id="9" creationId="{C0449D15-3BC5-7340-9EDA-29BFF07FFC98}"/>
          </ac:spMkLst>
        </pc:spChg>
        <pc:spChg chg="add mod ord">
          <ac:chgData name="Borgersen, Arne" userId="5b7421b7-34ee-4bb7-9d9e-27d5cfa49d23" providerId="ADAL" clId="{BB6954C7-920D-7045-8A25-08C11221685E}" dt="2021-01-07T14:53:17.955" v="66" actId="790"/>
          <ac:spMkLst>
            <pc:docMk/>
            <pc:sldMk cId="1480472112" sldId="687"/>
            <ac:spMk id="10" creationId="{E0A17127-EA4B-414D-B2B4-ADA74E2943C5}"/>
          </ac:spMkLst>
        </pc:spChg>
        <pc:spChg chg="add del mod ord">
          <ac:chgData name="Borgersen, Arne" userId="5b7421b7-34ee-4bb7-9d9e-27d5cfa49d23" providerId="ADAL" clId="{BB6954C7-920D-7045-8A25-08C11221685E}" dt="2021-01-07T14:52:10.691" v="44"/>
          <ac:spMkLst>
            <pc:docMk/>
            <pc:sldMk cId="1480472112" sldId="687"/>
            <ac:spMk id="11" creationId="{46DC2E8C-5378-344B-8D62-58CEA1D3B873}"/>
          </ac:spMkLst>
        </pc:spChg>
        <pc:spChg chg="add mod ord">
          <ac:chgData name="Borgersen, Arne" userId="5b7421b7-34ee-4bb7-9d9e-27d5cfa49d23" providerId="ADAL" clId="{BB6954C7-920D-7045-8A25-08C11221685E}" dt="2021-01-07T14:52:38.764" v="55" actId="20577"/>
          <ac:spMkLst>
            <pc:docMk/>
            <pc:sldMk cId="1480472112" sldId="687"/>
            <ac:spMk id="12" creationId="{884779E0-CAAB-994B-B2C7-DC5945D54D24}"/>
          </ac:spMkLst>
        </pc:spChg>
        <pc:picChg chg="add del mod">
          <ac:chgData name="Borgersen, Arne" userId="5b7421b7-34ee-4bb7-9d9e-27d5cfa49d23" providerId="ADAL" clId="{BB6954C7-920D-7045-8A25-08C11221685E}" dt="2021-01-07T14:52:09.046" v="43" actId="21"/>
          <ac:picMkLst>
            <pc:docMk/>
            <pc:sldMk cId="1480472112" sldId="687"/>
            <ac:picMk id="5" creationId="{05C7A90A-42EF-E647-8631-722E1D8370CD}"/>
          </ac:picMkLst>
        </pc:picChg>
        <pc:picChg chg="add mod">
          <ac:chgData name="Borgersen, Arne" userId="5b7421b7-34ee-4bb7-9d9e-27d5cfa49d23" providerId="ADAL" clId="{BB6954C7-920D-7045-8A25-08C11221685E}" dt="2021-01-07T14:52:27.098" v="49" actId="1076"/>
          <ac:picMkLst>
            <pc:docMk/>
            <pc:sldMk cId="1480472112" sldId="687"/>
            <ac:picMk id="13" creationId="{25652BFD-3540-8F48-B6AD-A8B95EA0CEAE}"/>
          </ac:picMkLst>
        </pc:picChg>
      </pc:sldChg>
      <pc:sldChg chg="addSp delSp modSp new mod modNotesTx">
        <pc:chgData name="Borgersen, Arne" userId="5b7421b7-34ee-4bb7-9d9e-27d5cfa49d23" providerId="ADAL" clId="{BB6954C7-920D-7045-8A25-08C11221685E}" dt="2021-01-07T15:33:40.613" v="494" actId="113"/>
        <pc:sldMkLst>
          <pc:docMk/>
          <pc:sldMk cId="3718575249" sldId="688"/>
        </pc:sldMkLst>
        <pc:spChg chg="del">
          <ac:chgData name="Borgersen, Arne" userId="5b7421b7-34ee-4bb7-9d9e-27d5cfa49d23" providerId="ADAL" clId="{BB6954C7-920D-7045-8A25-08C11221685E}" dt="2021-01-07T14:53:46.866" v="70"/>
          <ac:spMkLst>
            <pc:docMk/>
            <pc:sldMk cId="3718575249" sldId="688"/>
            <ac:spMk id="2" creationId="{FDFB9E9A-F2C6-754C-A8B8-BE452DD82F9A}"/>
          </ac:spMkLst>
        </pc:spChg>
        <pc:spChg chg="mod">
          <ac:chgData name="Borgersen, Arne" userId="5b7421b7-34ee-4bb7-9d9e-27d5cfa49d23" providerId="ADAL" clId="{BB6954C7-920D-7045-8A25-08C11221685E}" dt="2021-01-07T14:54:19.271" v="80" actId="20577"/>
          <ac:spMkLst>
            <pc:docMk/>
            <pc:sldMk cId="3718575249" sldId="688"/>
            <ac:spMk id="3" creationId="{C9D50BA0-7A80-9744-856A-0C7EF7DE166A}"/>
          </ac:spMkLst>
        </pc:spChg>
        <pc:spChg chg="mod">
          <ac:chgData name="Borgersen, Arne" userId="5b7421b7-34ee-4bb7-9d9e-27d5cfa49d23" providerId="ADAL" clId="{BB6954C7-920D-7045-8A25-08C11221685E}" dt="2021-01-07T14:54:25.443" v="81"/>
          <ac:spMkLst>
            <pc:docMk/>
            <pc:sldMk cId="3718575249" sldId="688"/>
            <ac:spMk id="4" creationId="{BC29E666-2C32-184D-B82B-80D6BE78EA25}"/>
          </ac:spMkLst>
        </pc:spChg>
        <pc:spChg chg="add mod">
          <ac:chgData name="Borgersen, Arne" userId="5b7421b7-34ee-4bb7-9d9e-27d5cfa49d23" providerId="ADAL" clId="{BB6954C7-920D-7045-8A25-08C11221685E}" dt="2021-01-07T14:53:59.647" v="71"/>
          <ac:spMkLst>
            <pc:docMk/>
            <pc:sldMk cId="3718575249" sldId="688"/>
            <ac:spMk id="6" creationId="{87FB2723-1FE9-A64D-9D5D-2D5DE5006AD6}"/>
          </ac:spMkLst>
        </pc:spChg>
        <pc:picChg chg="add mod">
          <ac:chgData name="Borgersen, Arne" userId="5b7421b7-34ee-4bb7-9d9e-27d5cfa49d23" providerId="ADAL" clId="{BB6954C7-920D-7045-8A25-08C11221685E}" dt="2021-01-07T14:53:46.866" v="70"/>
          <ac:picMkLst>
            <pc:docMk/>
            <pc:sldMk cId="3718575249" sldId="688"/>
            <ac:picMk id="5" creationId="{0E3C650A-7734-4040-AD38-B9F3E6A48F2E}"/>
          </ac:picMkLst>
        </pc:picChg>
      </pc:sldChg>
      <pc:sldChg chg="addSp delSp modSp new mod modClrScheme chgLayout modNotesTx">
        <pc:chgData name="Borgersen, Arne" userId="5b7421b7-34ee-4bb7-9d9e-27d5cfa49d23" providerId="ADAL" clId="{BB6954C7-920D-7045-8A25-08C11221685E}" dt="2021-01-07T15:33:25.884" v="472" actId="113"/>
        <pc:sldMkLst>
          <pc:docMk/>
          <pc:sldMk cId="3421265525" sldId="689"/>
        </pc:sldMkLst>
        <pc:spChg chg="del mod ord">
          <ac:chgData name="Borgersen, Arne" userId="5b7421b7-34ee-4bb7-9d9e-27d5cfa49d23" providerId="ADAL" clId="{BB6954C7-920D-7045-8A25-08C11221685E}" dt="2021-01-07T14:54:55.936" v="84" actId="700"/>
          <ac:spMkLst>
            <pc:docMk/>
            <pc:sldMk cId="3421265525" sldId="689"/>
            <ac:spMk id="2" creationId="{DCB27732-289F-9845-9C80-29516E26AEB4}"/>
          </ac:spMkLst>
        </pc:spChg>
        <pc:spChg chg="del mod ord">
          <ac:chgData name="Borgersen, Arne" userId="5b7421b7-34ee-4bb7-9d9e-27d5cfa49d23" providerId="ADAL" clId="{BB6954C7-920D-7045-8A25-08C11221685E}" dt="2021-01-07T14:54:55.936" v="84" actId="700"/>
          <ac:spMkLst>
            <pc:docMk/>
            <pc:sldMk cId="3421265525" sldId="689"/>
            <ac:spMk id="3" creationId="{7BB003E2-0747-B745-B8B0-670B604FB7D2}"/>
          </ac:spMkLst>
        </pc:spChg>
        <pc:spChg chg="del mod ord">
          <ac:chgData name="Borgersen, Arne" userId="5b7421b7-34ee-4bb7-9d9e-27d5cfa49d23" providerId="ADAL" clId="{BB6954C7-920D-7045-8A25-08C11221685E}" dt="2021-01-07T14:54:55.936" v="84" actId="700"/>
          <ac:spMkLst>
            <pc:docMk/>
            <pc:sldMk cId="3421265525" sldId="689"/>
            <ac:spMk id="4" creationId="{41B3DEBF-C1BB-8042-BE3A-E6096A50E101}"/>
          </ac:spMkLst>
        </pc:spChg>
        <pc:spChg chg="add mod ord">
          <ac:chgData name="Borgersen, Arne" userId="5b7421b7-34ee-4bb7-9d9e-27d5cfa49d23" providerId="ADAL" clId="{BB6954C7-920D-7045-8A25-08C11221685E}" dt="2021-01-07T14:56:57.569" v="113"/>
          <ac:spMkLst>
            <pc:docMk/>
            <pc:sldMk cId="3421265525" sldId="689"/>
            <ac:spMk id="5" creationId="{AF42AB62-2433-2C48-9C9A-3C2E1E809F3C}"/>
          </ac:spMkLst>
        </pc:spChg>
        <pc:spChg chg="add del mod ord">
          <ac:chgData name="Borgersen, Arne" userId="5b7421b7-34ee-4bb7-9d9e-27d5cfa49d23" providerId="ADAL" clId="{BB6954C7-920D-7045-8A25-08C11221685E}" dt="2021-01-07T14:55:01.717" v="85"/>
          <ac:spMkLst>
            <pc:docMk/>
            <pc:sldMk cId="3421265525" sldId="689"/>
            <ac:spMk id="6" creationId="{1594F4AD-8A45-0746-8EC6-FC995E1DDB94}"/>
          </ac:spMkLst>
        </pc:spChg>
        <pc:spChg chg="add mod ord">
          <ac:chgData name="Borgersen, Arne" userId="5b7421b7-34ee-4bb7-9d9e-27d5cfa49d23" providerId="ADAL" clId="{BB6954C7-920D-7045-8A25-08C11221685E}" dt="2021-01-07T14:55:48.494" v="95" actId="20577"/>
          <ac:spMkLst>
            <pc:docMk/>
            <pc:sldMk cId="3421265525" sldId="689"/>
            <ac:spMk id="7" creationId="{C15B436B-D5CE-AB4A-A907-98CF827A820F}"/>
          </ac:spMkLst>
        </pc:spChg>
        <pc:spChg chg="add mod">
          <ac:chgData name="Borgersen, Arne" userId="5b7421b7-34ee-4bb7-9d9e-27d5cfa49d23" providerId="ADAL" clId="{BB6954C7-920D-7045-8A25-08C11221685E}" dt="2021-01-07T14:55:35.982" v="92" actId="14100"/>
          <ac:spMkLst>
            <pc:docMk/>
            <pc:sldMk cId="3421265525" sldId="689"/>
            <ac:spMk id="10" creationId="{1B7278F0-C834-D349-B45F-F03B2121FA4A}"/>
          </ac:spMkLst>
        </pc:spChg>
        <pc:picChg chg="add mod">
          <ac:chgData name="Borgersen, Arne" userId="5b7421b7-34ee-4bb7-9d9e-27d5cfa49d23" providerId="ADAL" clId="{BB6954C7-920D-7045-8A25-08C11221685E}" dt="2021-01-07T14:55:01.717" v="85"/>
          <ac:picMkLst>
            <pc:docMk/>
            <pc:sldMk cId="3421265525" sldId="689"/>
            <ac:picMk id="8" creationId="{54A9F48A-6A66-7843-B2C6-8A3242E2D651}"/>
          </ac:picMkLst>
        </pc:picChg>
        <pc:picChg chg="add del mod">
          <ac:chgData name="Borgersen, Arne" userId="5b7421b7-34ee-4bb7-9d9e-27d5cfa49d23" providerId="ADAL" clId="{BB6954C7-920D-7045-8A25-08C11221685E}" dt="2021-01-07T14:55:11.968" v="87"/>
          <ac:picMkLst>
            <pc:docMk/>
            <pc:sldMk cId="3421265525" sldId="689"/>
            <ac:picMk id="9" creationId="{F56540B9-A475-E743-87FC-F2FEA567B941}"/>
          </ac:picMkLst>
        </pc:picChg>
      </pc:sldChg>
    </pc:docChg>
  </pc:docChgLst>
  <pc:docChgLst>
    <pc:chgData name="Borgersen, Arne" userId="S::arne.borgersen@nav.no::5b7421b7-34ee-4bb7-9d9e-27d5cfa49d23" providerId="AD" clId="Web-{23E50A7B-E11B-7122-CD18-D6D227A1B0FD}"/>
    <pc:docChg chg="modSld">
      <pc:chgData name="Borgersen, Arne" userId="S::arne.borgersen@nav.no::5b7421b7-34ee-4bb7-9d9e-27d5cfa49d23" providerId="AD" clId="Web-{23E50A7B-E11B-7122-CD18-D6D227A1B0FD}" dt="2020-12-17T11:16:24.718" v="8"/>
      <pc:docMkLst>
        <pc:docMk/>
      </pc:docMkLst>
      <pc:sldChg chg="modSp">
        <pc:chgData name="Borgersen, Arne" userId="S::arne.borgersen@nav.no::5b7421b7-34ee-4bb7-9d9e-27d5cfa49d23" providerId="AD" clId="Web-{23E50A7B-E11B-7122-CD18-D6D227A1B0FD}" dt="2020-12-17T11:16:24.718" v="8"/>
        <pc:sldMkLst>
          <pc:docMk/>
          <pc:sldMk cId="1564516889" sldId="264"/>
        </pc:sldMkLst>
        <pc:picChg chg="mod ord">
          <ac:chgData name="Borgersen, Arne" userId="S::arne.borgersen@nav.no::5b7421b7-34ee-4bb7-9d9e-27d5cfa49d23" providerId="AD" clId="Web-{23E50A7B-E11B-7122-CD18-D6D227A1B0FD}" dt="2020-12-17T11:16:24.718" v="8"/>
          <ac:picMkLst>
            <pc:docMk/>
            <pc:sldMk cId="1564516889" sldId="264"/>
            <ac:picMk id="10" creationId="{87F25014-5B7C-4E43-8A4E-4CEC6E8C16AD}"/>
          </ac:picMkLst>
        </pc:picChg>
        <pc:picChg chg="mod ord">
          <ac:chgData name="Borgersen, Arne" userId="S::arne.borgersen@nav.no::5b7421b7-34ee-4bb7-9d9e-27d5cfa49d23" providerId="AD" clId="Web-{23E50A7B-E11B-7122-CD18-D6D227A1B0FD}" dt="2020-12-17T11:16:21.530" v="7"/>
          <ac:picMkLst>
            <pc:docMk/>
            <pc:sldMk cId="1564516889" sldId="264"/>
            <ac:picMk id="11" creationId="{A1B1FC9E-2B26-0C41-A569-52EE76947542}"/>
          </ac:picMkLst>
        </pc:picChg>
      </pc:sldChg>
    </pc:docChg>
  </pc:docChgLst>
  <pc:docChgLst>
    <pc:chgData name="Lima, Ivar Andreas Åsland" userId="S::ivar.andreas.asland.lima@nav.no::742e742b-1f42-410d-bea8-305ca860c93c" providerId="AD" clId="Web-{54AE82CC-FDEF-4E9A-8927-325DB6E8DB16}"/>
    <pc:docChg chg="modSld">
      <pc:chgData name="Lima, Ivar Andreas Åsland" userId="S::ivar.andreas.asland.lima@nav.no::742e742b-1f42-410d-bea8-305ca860c93c" providerId="AD" clId="Web-{54AE82CC-FDEF-4E9A-8927-325DB6E8DB16}" dt="2021-01-25T12:03:10.917" v="1"/>
      <pc:docMkLst>
        <pc:docMk/>
      </pc:docMkLst>
      <pc:sldChg chg="addSp delSp modSp">
        <pc:chgData name="Lima, Ivar Andreas Åsland" userId="S::ivar.andreas.asland.lima@nav.no::742e742b-1f42-410d-bea8-305ca860c93c" providerId="AD" clId="Web-{54AE82CC-FDEF-4E9A-8927-325DB6E8DB16}" dt="2021-01-25T12:03:10.917" v="1"/>
        <pc:sldMkLst>
          <pc:docMk/>
          <pc:sldMk cId="4282371305" sldId="673"/>
        </pc:sldMkLst>
        <pc:picChg chg="add del mod">
          <ac:chgData name="Lima, Ivar Andreas Åsland" userId="S::ivar.andreas.asland.lima@nav.no::742e742b-1f42-410d-bea8-305ca860c93c" providerId="AD" clId="Web-{54AE82CC-FDEF-4E9A-8927-325DB6E8DB16}" dt="2021-01-25T12:03:10.917" v="1"/>
          <ac:picMkLst>
            <pc:docMk/>
            <pc:sldMk cId="4282371305" sldId="673"/>
            <ac:picMk id="2" creationId="{041C95E9-BDC2-4C68-B6B3-E74B64B3FAF0}"/>
          </ac:picMkLst>
        </pc:picChg>
      </pc:sldChg>
    </pc:docChg>
  </pc:docChgLst>
  <pc:docChgLst>
    <pc:chgData name="Prabhu, Robindra" userId="S::robindra.prabhu@nav.no::59803c5f-7f50-4f10-99ec-5d107a6be6c2" providerId="AD" clId="Web-{231CF535-55FE-D42F-9FB3-5AC4C3F851A0}"/>
    <pc:docChg chg="">
      <pc:chgData name="Prabhu, Robindra" userId="S::robindra.prabhu@nav.no::59803c5f-7f50-4f10-99ec-5d107a6be6c2" providerId="AD" clId="Web-{231CF535-55FE-D42F-9FB3-5AC4C3F851A0}" dt="2021-01-27T16:36:54.472" v="0"/>
      <pc:docMkLst>
        <pc:docMk/>
      </pc:docMkLst>
      <pc:sldChg chg="addCm">
        <pc:chgData name="Prabhu, Robindra" userId="S::robindra.prabhu@nav.no::59803c5f-7f50-4f10-99ec-5d107a6be6c2" providerId="AD" clId="Web-{231CF535-55FE-D42F-9FB3-5AC4C3F851A0}" dt="2021-01-27T16:36:54.472" v="0"/>
        <pc:sldMkLst>
          <pc:docMk/>
          <pc:sldMk cId="3843953809" sldId="672"/>
        </pc:sldMkLst>
      </pc:sldChg>
    </pc:docChg>
  </pc:docChgLst>
  <pc:docChgLst>
    <pc:chgData name="Lien, Ole Christian" userId="273202a6-48ae-4110-b993-7f020695e2c7" providerId="ADAL" clId="{EBDC6D94-D9CA-4615-B802-3C0395A29330}"/>
    <pc:docChg chg="custSel addSld delSld modSld">
      <pc:chgData name="Lien, Ole Christian" userId="273202a6-48ae-4110-b993-7f020695e2c7" providerId="ADAL" clId="{EBDC6D94-D9CA-4615-B802-3C0395A29330}" dt="2021-04-09T09:45:48.719" v="287" actId="14100"/>
      <pc:docMkLst>
        <pc:docMk/>
      </pc:docMkLst>
      <pc:sldChg chg="del">
        <pc:chgData name="Lien, Ole Christian" userId="273202a6-48ae-4110-b993-7f020695e2c7" providerId="ADAL" clId="{EBDC6D94-D9CA-4615-B802-3C0395A29330}" dt="2021-04-09T09:10:18.312" v="5" actId="47"/>
        <pc:sldMkLst>
          <pc:docMk/>
          <pc:sldMk cId="1906622432" sldId="272"/>
        </pc:sldMkLst>
      </pc:sldChg>
      <pc:sldChg chg="modNotesTx">
        <pc:chgData name="Lien, Ole Christian" userId="273202a6-48ae-4110-b993-7f020695e2c7" providerId="ADAL" clId="{EBDC6D94-D9CA-4615-B802-3C0395A29330}" dt="2021-04-09T09:13:46.089" v="166" actId="20577"/>
        <pc:sldMkLst>
          <pc:docMk/>
          <pc:sldMk cId="904584547" sldId="273"/>
        </pc:sldMkLst>
      </pc:sldChg>
      <pc:sldChg chg="addSp delSp modSp mod">
        <pc:chgData name="Lien, Ole Christian" userId="273202a6-48ae-4110-b993-7f020695e2c7" providerId="ADAL" clId="{EBDC6D94-D9CA-4615-B802-3C0395A29330}" dt="2021-04-09T09:45:48.719" v="287" actId="14100"/>
        <pc:sldMkLst>
          <pc:docMk/>
          <pc:sldMk cId="3925071739" sldId="677"/>
        </pc:sldMkLst>
        <pc:graphicFrameChg chg="del">
          <ac:chgData name="Lien, Ole Christian" userId="273202a6-48ae-4110-b993-7f020695e2c7" providerId="ADAL" clId="{EBDC6D94-D9CA-4615-B802-3C0395A29330}" dt="2021-04-09T09:45:00.692" v="276" actId="478"/>
          <ac:graphicFrameMkLst>
            <pc:docMk/>
            <pc:sldMk cId="3925071739" sldId="677"/>
            <ac:graphicFrameMk id="4" creationId="{E5322870-12F6-4043-AEC8-31055069EE71}"/>
          </ac:graphicFrameMkLst>
        </pc:graphicFrameChg>
        <pc:graphicFrameChg chg="add mod">
          <ac:chgData name="Lien, Ole Christian" userId="273202a6-48ae-4110-b993-7f020695e2c7" providerId="ADAL" clId="{EBDC6D94-D9CA-4615-B802-3C0395A29330}" dt="2021-04-09T09:45:05.003" v="278"/>
          <ac:graphicFrameMkLst>
            <pc:docMk/>
            <pc:sldMk cId="3925071739" sldId="677"/>
            <ac:graphicFrameMk id="14" creationId="{416A1D14-B3B2-45FD-9CEA-4041AE491C8E}"/>
          </ac:graphicFrameMkLst>
        </pc:graphicFrameChg>
        <pc:graphicFrameChg chg="add mod">
          <ac:chgData name="Lien, Ole Christian" userId="273202a6-48ae-4110-b993-7f020695e2c7" providerId="ADAL" clId="{EBDC6D94-D9CA-4615-B802-3C0395A29330}" dt="2021-04-09T09:45:48.719" v="287" actId="14100"/>
          <ac:graphicFrameMkLst>
            <pc:docMk/>
            <pc:sldMk cId="3925071739" sldId="677"/>
            <ac:graphicFrameMk id="15" creationId="{416A1D14-B3B2-45FD-9CEA-4041AE491C8E}"/>
          </ac:graphicFrameMkLst>
        </pc:graphicFrameChg>
      </pc:sldChg>
      <pc:sldChg chg="addSp delSp modSp mod modNotesTx">
        <pc:chgData name="Lien, Ole Christian" userId="273202a6-48ae-4110-b993-7f020695e2c7" providerId="ADAL" clId="{EBDC6D94-D9CA-4615-B802-3C0395A29330}" dt="2021-04-09T09:21:06.893" v="182" actId="20577"/>
        <pc:sldMkLst>
          <pc:docMk/>
          <pc:sldMk cId="735928609" sldId="684"/>
        </pc:sldMkLst>
        <pc:spChg chg="topLvl">
          <ac:chgData name="Lien, Ole Christian" userId="273202a6-48ae-4110-b993-7f020695e2c7" providerId="ADAL" clId="{EBDC6D94-D9CA-4615-B802-3C0395A29330}" dt="2021-04-09T09:20:41.197" v="170" actId="478"/>
          <ac:spMkLst>
            <pc:docMk/>
            <pc:sldMk cId="735928609" sldId="684"/>
            <ac:spMk id="12" creationId="{85572DB7-CF91-4128-BE6E-E2866A5F031D}"/>
          </ac:spMkLst>
        </pc:spChg>
        <pc:grpChg chg="del">
          <ac:chgData name="Lien, Ole Christian" userId="273202a6-48ae-4110-b993-7f020695e2c7" providerId="ADAL" clId="{EBDC6D94-D9CA-4615-B802-3C0395A29330}" dt="2021-04-09T09:20:41.197" v="170" actId="478"/>
          <ac:grpSpMkLst>
            <pc:docMk/>
            <pc:sldMk cId="735928609" sldId="684"/>
            <ac:grpSpMk id="9" creationId="{B9BD0141-3AB7-4C97-971A-59C4FACECDFE}"/>
          </ac:grpSpMkLst>
        </pc:grpChg>
        <pc:graphicFrameChg chg="del topLvl">
          <ac:chgData name="Lien, Ole Christian" userId="273202a6-48ae-4110-b993-7f020695e2c7" providerId="ADAL" clId="{EBDC6D94-D9CA-4615-B802-3C0395A29330}" dt="2021-04-09T09:20:41.197" v="170" actId="478"/>
          <ac:graphicFrameMkLst>
            <pc:docMk/>
            <pc:sldMk cId="735928609" sldId="684"/>
            <ac:graphicFrameMk id="10" creationId="{1D3B6390-C8AD-4760-BF85-146922EF752E}"/>
          </ac:graphicFrameMkLst>
        </pc:graphicFrameChg>
        <pc:graphicFrameChg chg="add mod">
          <ac:chgData name="Lien, Ole Christian" userId="273202a6-48ae-4110-b993-7f020695e2c7" providerId="ADAL" clId="{EBDC6D94-D9CA-4615-B802-3C0395A29330}" dt="2021-04-09T09:20:45.167" v="173"/>
          <ac:graphicFrameMkLst>
            <pc:docMk/>
            <pc:sldMk cId="735928609" sldId="684"/>
            <ac:graphicFrameMk id="11" creationId="{3CFCA1D7-8EC5-4DA9-B958-75DC4186E5B0}"/>
          </ac:graphicFrameMkLst>
        </pc:graphicFrameChg>
        <pc:graphicFrameChg chg="add mod">
          <ac:chgData name="Lien, Ole Christian" userId="273202a6-48ae-4110-b993-7f020695e2c7" providerId="ADAL" clId="{EBDC6D94-D9CA-4615-B802-3C0395A29330}" dt="2021-04-09T09:20:58.995" v="178"/>
          <ac:graphicFrameMkLst>
            <pc:docMk/>
            <pc:sldMk cId="735928609" sldId="684"/>
            <ac:graphicFrameMk id="13" creationId="{3CFCA1D7-8EC5-4DA9-B958-75DC4186E5B0}"/>
          </ac:graphicFrameMkLst>
        </pc:graphicFrameChg>
      </pc:sldChg>
      <pc:sldChg chg="del">
        <pc:chgData name="Lien, Ole Christian" userId="273202a6-48ae-4110-b993-7f020695e2c7" providerId="ADAL" clId="{EBDC6D94-D9CA-4615-B802-3C0395A29330}" dt="2021-04-09T09:25:05.242" v="184" actId="47"/>
        <pc:sldMkLst>
          <pc:docMk/>
          <pc:sldMk cId="1830464005" sldId="685"/>
        </pc:sldMkLst>
      </pc:sldChg>
      <pc:sldChg chg="mod">
        <pc:chgData name="Lien, Ole Christian" userId="273202a6-48ae-4110-b993-7f020695e2c7" providerId="ADAL" clId="{EBDC6D94-D9CA-4615-B802-3C0395A29330}" dt="2021-04-09T09:41:11.401" v="270" actId="27918"/>
        <pc:sldMkLst>
          <pc:docMk/>
          <pc:sldMk cId="3965009641" sldId="695"/>
        </pc:sldMkLst>
      </pc:sldChg>
      <pc:sldChg chg="addSp delSp modSp mod">
        <pc:chgData name="Lien, Ole Christian" userId="273202a6-48ae-4110-b993-7f020695e2c7" providerId="ADAL" clId="{EBDC6D94-D9CA-4615-B802-3C0395A29330}" dt="2021-04-09T09:39:36.399" v="237" actId="20577"/>
        <pc:sldMkLst>
          <pc:docMk/>
          <pc:sldMk cId="2427734624" sldId="696"/>
        </pc:sldMkLst>
        <pc:grpChg chg="del">
          <ac:chgData name="Lien, Ole Christian" userId="273202a6-48ae-4110-b993-7f020695e2c7" providerId="ADAL" clId="{EBDC6D94-D9CA-4615-B802-3C0395A29330}" dt="2021-04-09T09:35:11.646" v="195" actId="478"/>
          <ac:grpSpMkLst>
            <pc:docMk/>
            <pc:sldMk cId="2427734624" sldId="696"/>
            <ac:grpSpMk id="13" creationId="{51055DAF-BC66-40B7-AF9F-023FC98E483E}"/>
          </ac:grpSpMkLst>
        </pc:grpChg>
        <pc:graphicFrameChg chg="add mod">
          <ac:chgData name="Lien, Ole Christian" userId="273202a6-48ae-4110-b993-7f020695e2c7" providerId="ADAL" clId="{EBDC6D94-D9CA-4615-B802-3C0395A29330}" dt="2021-04-09T09:35:08.491" v="192"/>
          <ac:graphicFrameMkLst>
            <pc:docMk/>
            <pc:sldMk cId="2427734624" sldId="696"/>
            <ac:graphicFrameMk id="8" creationId="{00000000-0008-0000-0000-000002000000}"/>
          </ac:graphicFrameMkLst>
        </pc:graphicFrameChg>
        <pc:graphicFrameChg chg="add del mod">
          <ac:chgData name="Lien, Ole Christian" userId="273202a6-48ae-4110-b993-7f020695e2c7" providerId="ADAL" clId="{EBDC6D94-D9CA-4615-B802-3C0395A29330}" dt="2021-04-09T09:39:10.877" v="219" actId="478"/>
          <ac:graphicFrameMkLst>
            <pc:docMk/>
            <pc:sldMk cId="2427734624" sldId="696"/>
            <ac:graphicFrameMk id="9" creationId="{00000000-0008-0000-0000-000002000000}"/>
          </ac:graphicFrameMkLst>
        </pc:graphicFrameChg>
        <pc:graphicFrameChg chg="add mod">
          <ac:chgData name="Lien, Ole Christian" userId="273202a6-48ae-4110-b993-7f020695e2c7" providerId="ADAL" clId="{EBDC6D94-D9CA-4615-B802-3C0395A29330}" dt="2021-04-09T09:39:13.639" v="222"/>
          <ac:graphicFrameMkLst>
            <pc:docMk/>
            <pc:sldMk cId="2427734624" sldId="696"/>
            <ac:graphicFrameMk id="10" creationId="{00000000-0008-0000-0000-000002000000}"/>
          </ac:graphicFrameMkLst>
        </pc:graphicFrameChg>
        <pc:graphicFrameChg chg="add mod">
          <ac:chgData name="Lien, Ole Christian" userId="273202a6-48ae-4110-b993-7f020695e2c7" providerId="ADAL" clId="{EBDC6D94-D9CA-4615-B802-3C0395A29330}" dt="2021-04-09T09:39:36.399" v="237" actId="20577"/>
          <ac:graphicFrameMkLst>
            <pc:docMk/>
            <pc:sldMk cId="2427734624" sldId="696"/>
            <ac:graphicFrameMk id="11" creationId="{00000000-0008-0000-0000-000002000000}"/>
          </ac:graphicFrameMkLst>
        </pc:graphicFrameChg>
      </pc:sldChg>
      <pc:sldChg chg="addSp delSp modSp mod">
        <pc:chgData name="Lien, Ole Christian" userId="273202a6-48ae-4110-b993-7f020695e2c7" providerId="ADAL" clId="{EBDC6D94-D9CA-4615-B802-3C0395A29330}" dt="2021-04-09T09:40:42.183" v="268" actId="20577"/>
        <pc:sldMkLst>
          <pc:docMk/>
          <pc:sldMk cId="3633088076" sldId="697"/>
        </pc:sldMkLst>
        <pc:grpChg chg="del">
          <ac:chgData name="Lien, Ole Christian" userId="273202a6-48ae-4110-b993-7f020695e2c7" providerId="ADAL" clId="{EBDC6D94-D9CA-4615-B802-3C0395A29330}" dt="2021-04-09T09:39:48.107" v="241" actId="478"/>
          <ac:grpSpMkLst>
            <pc:docMk/>
            <pc:sldMk cId="3633088076" sldId="697"/>
            <ac:grpSpMk id="11" creationId="{A0437F60-4F8B-7345-87D9-DBF3C657E9BA}"/>
          </ac:grpSpMkLst>
        </pc:grpChg>
        <pc:graphicFrameChg chg="add mod">
          <ac:chgData name="Lien, Ole Christian" userId="273202a6-48ae-4110-b993-7f020695e2c7" providerId="ADAL" clId="{EBDC6D94-D9CA-4615-B802-3C0395A29330}" dt="2021-04-09T09:40:42.183" v="268" actId="20577"/>
          <ac:graphicFrameMkLst>
            <pc:docMk/>
            <pc:sldMk cId="3633088076" sldId="697"/>
            <ac:graphicFrameMk id="8" creationId="{7B20C174-90F5-40E9-B0CE-E396A98AEACA}"/>
          </ac:graphicFrameMkLst>
        </pc:graphicFrameChg>
      </pc:sldChg>
      <pc:sldChg chg="modNotesTx">
        <pc:chgData name="Lien, Ole Christian" userId="273202a6-48ae-4110-b993-7f020695e2c7" providerId="ADAL" clId="{EBDC6D94-D9CA-4615-B802-3C0395A29330}" dt="2021-04-09T09:25:25.945" v="187" actId="20577"/>
        <pc:sldMkLst>
          <pc:docMk/>
          <pc:sldMk cId="2172706250" sldId="708"/>
        </pc:sldMkLst>
      </pc:sldChg>
      <pc:sldChg chg="add">
        <pc:chgData name="Lien, Ole Christian" userId="273202a6-48ae-4110-b993-7f020695e2c7" providerId="ADAL" clId="{EBDC6D94-D9CA-4615-B802-3C0395A29330}" dt="2021-04-09T09:23:33.540" v="183"/>
        <pc:sldMkLst>
          <pc:docMk/>
          <pc:sldMk cId="2011306900" sldId="712"/>
        </pc:sldMkLst>
      </pc:sldChg>
      <pc:sldChg chg="delSp modSp add mod modNotesTx">
        <pc:chgData name="Lien, Ole Christian" userId="273202a6-48ae-4110-b993-7f020695e2c7" providerId="ADAL" clId="{EBDC6D94-D9CA-4615-B802-3C0395A29330}" dt="2021-04-09T09:09:56.561" v="4" actId="478"/>
        <pc:sldMkLst>
          <pc:docMk/>
          <pc:sldMk cId="2505189412" sldId="746"/>
        </pc:sldMkLst>
        <pc:spChg chg="del topLvl">
          <ac:chgData name="Lien, Ole Christian" userId="273202a6-48ae-4110-b993-7f020695e2c7" providerId="ADAL" clId="{EBDC6D94-D9CA-4615-B802-3C0395A29330}" dt="2021-04-09T09:09:56.561" v="4" actId="478"/>
          <ac:spMkLst>
            <pc:docMk/>
            <pc:sldMk cId="2505189412" sldId="746"/>
            <ac:spMk id="25" creationId="{90024C7B-C579-472B-91AF-00FF0B602F74}"/>
          </ac:spMkLst>
        </pc:spChg>
        <pc:grpChg chg="del">
          <ac:chgData name="Lien, Ole Christian" userId="273202a6-48ae-4110-b993-7f020695e2c7" providerId="ADAL" clId="{EBDC6D94-D9CA-4615-B802-3C0395A29330}" dt="2021-04-09T09:09:56.561" v="4" actId="478"/>
          <ac:grpSpMkLst>
            <pc:docMk/>
            <pc:sldMk cId="2505189412" sldId="746"/>
            <ac:grpSpMk id="8" creationId="{91F3D745-D9C6-44ED-A459-EAFA8A31B43D}"/>
          </ac:grpSpMkLst>
        </pc:grpChg>
        <pc:grpChg chg="topLvl">
          <ac:chgData name="Lien, Ole Christian" userId="273202a6-48ae-4110-b993-7f020695e2c7" providerId="ADAL" clId="{EBDC6D94-D9CA-4615-B802-3C0395A29330}" dt="2021-04-09T09:09:56.561" v="4" actId="478"/>
          <ac:grpSpMkLst>
            <pc:docMk/>
            <pc:sldMk cId="2505189412" sldId="746"/>
            <ac:grpSpMk id="11" creationId="{8B2E532A-B78F-3549-B9CF-E82602DAEC50}"/>
          </ac:grpSpMkLst>
        </pc:grpChg>
        <pc:graphicFrameChg chg="mod ord">
          <ac:chgData name="Lien, Ole Christian" userId="273202a6-48ae-4110-b993-7f020695e2c7" providerId="ADAL" clId="{EBDC6D94-D9CA-4615-B802-3C0395A29330}" dt="2021-04-09T09:09:50.836" v="3" actId="167"/>
          <ac:graphicFrameMkLst>
            <pc:docMk/>
            <pc:sldMk cId="2505189412" sldId="746"/>
            <ac:graphicFrameMk id="29" creationId="{C68AEC24-A18C-4AAD-A4E1-CACBBC0C6B13}"/>
          </ac:graphicFrameMkLst>
        </pc:graphicFrameChg>
      </pc:sldChg>
    </pc:docChg>
  </pc:docChgLst>
  <pc:docChgLst>
    <pc:chgData name="Lien, Ole Christian" userId="273202a6-48ae-4110-b993-7f020695e2c7" providerId="ADAL" clId="{2E701B57-893E-439A-BCFD-45AB5A4175C0}"/>
    <pc:docChg chg="sldOrd">
      <pc:chgData name="Lien, Ole Christian" userId="273202a6-48ae-4110-b993-7f020695e2c7" providerId="ADAL" clId="{2E701B57-893E-439A-BCFD-45AB5A4175C0}" dt="2021-01-10T12:05:20.281" v="0" actId="20578"/>
      <pc:docMkLst>
        <pc:docMk/>
      </pc:docMkLst>
      <pc:sldChg chg="ord">
        <pc:chgData name="Lien, Ole Christian" userId="273202a6-48ae-4110-b993-7f020695e2c7" providerId="ADAL" clId="{2E701B57-893E-439A-BCFD-45AB5A4175C0}" dt="2021-01-10T12:05:20.281" v="0" actId="20578"/>
        <pc:sldMkLst>
          <pc:docMk/>
          <pc:sldMk cId="500582401" sldId="256"/>
        </pc:sldMkLst>
      </pc:sldChg>
    </pc:docChg>
  </pc:docChgLst>
  <pc:docChgLst>
    <pc:chgData name="Wright, Magnus Ystebø" userId="92103ea6-1dde-4fed-b593-004455047983" providerId="ADAL" clId="{F14FE400-9C2F-4A6B-968E-54D95F95848C}"/>
    <pc:docChg chg="undo custSel modSld">
      <pc:chgData name="Wright, Magnus Ystebø" userId="92103ea6-1dde-4fed-b593-004455047983" providerId="ADAL" clId="{F14FE400-9C2F-4A6B-968E-54D95F95848C}" dt="2021-01-18T13:31:30.743" v="903" actId="1076"/>
      <pc:docMkLst>
        <pc:docMk/>
      </pc:docMkLst>
      <pc:sldChg chg="addSp delSp modSp mod">
        <pc:chgData name="Wright, Magnus Ystebø" userId="92103ea6-1dde-4fed-b593-004455047983" providerId="ADAL" clId="{F14FE400-9C2F-4A6B-968E-54D95F95848C}" dt="2021-01-18T07:55:24.382" v="768" actId="1037"/>
        <pc:sldMkLst>
          <pc:docMk/>
          <pc:sldMk cId="3208573164" sldId="262"/>
        </pc:sldMkLst>
        <pc:spChg chg="add del mod">
          <ac:chgData name="Wright, Magnus Ystebø" userId="92103ea6-1dde-4fed-b593-004455047983" providerId="ADAL" clId="{F14FE400-9C2F-4A6B-968E-54D95F95848C}" dt="2021-01-18T07:54:45.341" v="740" actId="478"/>
          <ac:spMkLst>
            <pc:docMk/>
            <pc:sldMk cId="3208573164" sldId="262"/>
            <ac:spMk id="3" creationId="{C23C25BC-8B47-4A63-811C-71D07EF20728}"/>
          </ac:spMkLst>
        </pc:spChg>
        <pc:spChg chg="add del mod">
          <ac:chgData name="Wright, Magnus Ystebø" userId="92103ea6-1dde-4fed-b593-004455047983" providerId="ADAL" clId="{F14FE400-9C2F-4A6B-968E-54D95F95848C}" dt="2021-01-18T07:55:00.110" v="742" actId="478"/>
          <ac:spMkLst>
            <pc:docMk/>
            <pc:sldMk cId="3208573164" sldId="262"/>
            <ac:spMk id="6" creationId="{912DDAB7-E10C-433E-AF00-5E4F4B70495A}"/>
          </ac:spMkLst>
        </pc:spChg>
        <pc:spChg chg="mod">
          <ac:chgData name="Wright, Magnus Ystebø" userId="92103ea6-1dde-4fed-b593-004455047983" providerId="ADAL" clId="{F14FE400-9C2F-4A6B-968E-54D95F95848C}" dt="2021-01-18T07:55:24.382" v="768" actId="1037"/>
          <ac:spMkLst>
            <pc:docMk/>
            <pc:sldMk cId="3208573164" sldId="262"/>
            <ac:spMk id="8" creationId="{C08DB8DA-9D84-AA48-BEE7-A972A349B31D}"/>
          </ac:spMkLst>
        </pc:spChg>
        <pc:picChg chg="mod">
          <ac:chgData name="Wright, Magnus Ystebø" userId="92103ea6-1dde-4fed-b593-004455047983" providerId="ADAL" clId="{F14FE400-9C2F-4A6B-968E-54D95F95848C}" dt="2021-01-18T07:55:15.677" v="745" actId="408"/>
          <ac:picMkLst>
            <pc:docMk/>
            <pc:sldMk cId="3208573164" sldId="262"/>
            <ac:picMk id="12" creationId="{2C5FB74E-E8B4-AE46-B31E-F6E813ED5309}"/>
          </ac:picMkLst>
        </pc:picChg>
        <pc:picChg chg="add del">
          <ac:chgData name="Wright, Magnus Ystebø" userId="92103ea6-1dde-4fed-b593-004455047983" providerId="ADAL" clId="{F14FE400-9C2F-4A6B-968E-54D95F95848C}" dt="2021-01-18T07:54:58.751" v="741" actId="478"/>
          <ac:picMkLst>
            <pc:docMk/>
            <pc:sldMk cId="3208573164" sldId="262"/>
            <ac:picMk id="13" creationId="{ED069A77-09D2-D646-AE6D-206B2161D8FF}"/>
          </ac:picMkLst>
        </pc:picChg>
        <pc:picChg chg="mod">
          <ac:chgData name="Wright, Magnus Ystebø" userId="92103ea6-1dde-4fed-b593-004455047983" providerId="ADAL" clId="{F14FE400-9C2F-4A6B-968E-54D95F95848C}" dt="2021-01-18T07:55:07.324" v="744" actId="1076"/>
          <ac:picMkLst>
            <pc:docMk/>
            <pc:sldMk cId="3208573164" sldId="262"/>
            <ac:picMk id="16" creationId="{6FBAE99D-354F-A844-A98D-0EE715E85DB1}"/>
          </ac:picMkLst>
        </pc:picChg>
      </pc:sldChg>
      <pc:sldChg chg="addSp delSp modSp mod addCm">
        <pc:chgData name="Wright, Magnus Ystebø" userId="92103ea6-1dde-4fed-b593-004455047983" providerId="ADAL" clId="{F14FE400-9C2F-4A6B-968E-54D95F95848C}" dt="2021-01-18T13:31:30.743" v="903" actId="1076"/>
        <pc:sldMkLst>
          <pc:docMk/>
          <pc:sldMk cId="2867480618" sldId="263"/>
        </pc:sldMkLst>
        <pc:spChg chg="add mod">
          <ac:chgData name="Wright, Magnus Ystebø" userId="92103ea6-1dde-4fed-b593-004455047983" providerId="ADAL" clId="{F14FE400-9C2F-4A6B-968E-54D95F95848C}" dt="2021-01-18T13:31:30.743" v="903" actId="1076"/>
          <ac:spMkLst>
            <pc:docMk/>
            <pc:sldMk cId="2867480618" sldId="263"/>
            <ac:spMk id="5" creationId="{D8008521-EC64-4CFA-854B-1B415331A4B3}"/>
          </ac:spMkLst>
        </pc:spChg>
        <pc:spChg chg="mod">
          <ac:chgData name="Wright, Magnus Ystebø" userId="92103ea6-1dde-4fed-b593-004455047983" providerId="ADAL" clId="{F14FE400-9C2F-4A6B-968E-54D95F95848C}" dt="2021-01-15T09:34:46.321" v="343" actId="1036"/>
          <ac:spMkLst>
            <pc:docMk/>
            <pc:sldMk cId="2867480618" sldId="263"/>
            <ac:spMk id="17" creationId="{FC0BB55C-DCAF-41D1-A5F1-D4A6AC58400D}"/>
          </ac:spMkLst>
        </pc:spChg>
        <pc:spChg chg="mod">
          <ac:chgData name="Wright, Magnus Ystebø" userId="92103ea6-1dde-4fed-b593-004455047983" providerId="ADAL" clId="{F14FE400-9C2F-4A6B-968E-54D95F95848C}" dt="2021-01-15T12:34:21.095" v="706" actId="554"/>
          <ac:spMkLst>
            <pc:docMk/>
            <pc:sldMk cId="2867480618" sldId="263"/>
            <ac:spMk id="27" creationId="{9BEFA34C-01D6-FE46-B5DD-1DB36A274061}"/>
          </ac:spMkLst>
        </pc:spChg>
        <pc:spChg chg="mod">
          <ac:chgData name="Wright, Magnus Ystebø" userId="92103ea6-1dde-4fed-b593-004455047983" providerId="ADAL" clId="{F14FE400-9C2F-4A6B-968E-54D95F95848C}" dt="2021-01-15T09:34:46.321" v="343" actId="1036"/>
          <ac:spMkLst>
            <pc:docMk/>
            <pc:sldMk cId="2867480618" sldId="263"/>
            <ac:spMk id="28" creationId="{FCFDD508-AC0C-294D-B8F6-4E1C50F6A566}"/>
          </ac:spMkLst>
        </pc:spChg>
        <pc:spChg chg="mod">
          <ac:chgData name="Wright, Magnus Ystebø" userId="92103ea6-1dde-4fed-b593-004455047983" providerId="ADAL" clId="{F14FE400-9C2F-4A6B-968E-54D95F95848C}" dt="2021-01-15T12:34:21.095" v="706" actId="554"/>
          <ac:spMkLst>
            <pc:docMk/>
            <pc:sldMk cId="2867480618" sldId="263"/>
            <ac:spMk id="29" creationId="{7B83BFA0-6BA8-A740-9057-F28B8E989AD6}"/>
          </ac:spMkLst>
        </pc:spChg>
        <pc:spChg chg="mod">
          <ac:chgData name="Wright, Magnus Ystebø" userId="92103ea6-1dde-4fed-b593-004455047983" providerId="ADAL" clId="{F14FE400-9C2F-4A6B-968E-54D95F95848C}" dt="2021-01-15T12:34:21.095" v="706" actId="554"/>
          <ac:spMkLst>
            <pc:docMk/>
            <pc:sldMk cId="2867480618" sldId="263"/>
            <ac:spMk id="30" creationId="{023863EF-43B6-F442-9A02-ED2A2EE4FF69}"/>
          </ac:spMkLst>
        </pc:spChg>
        <pc:spChg chg="mod">
          <ac:chgData name="Wright, Magnus Ystebø" userId="92103ea6-1dde-4fed-b593-004455047983" providerId="ADAL" clId="{F14FE400-9C2F-4A6B-968E-54D95F95848C}" dt="2021-01-15T09:34:13.553" v="309" actId="14100"/>
          <ac:spMkLst>
            <pc:docMk/>
            <pc:sldMk cId="2867480618" sldId="263"/>
            <ac:spMk id="31" creationId="{AEA8E76B-41C0-8646-A375-E4CCC503F403}"/>
          </ac:spMkLst>
        </pc:spChg>
        <pc:spChg chg="mod">
          <ac:chgData name="Wright, Magnus Ystebø" userId="92103ea6-1dde-4fed-b593-004455047983" providerId="ADAL" clId="{F14FE400-9C2F-4A6B-968E-54D95F95848C}" dt="2021-01-15T09:35:22.033" v="345" actId="20577"/>
          <ac:spMkLst>
            <pc:docMk/>
            <pc:sldMk cId="2867480618" sldId="263"/>
            <ac:spMk id="33" creationId="{2303D2CF-6C22-3F44-8EBD-E0EF94A03FDD}"/>
          </ac:spMkLst>
        </pc:spChg>
        <pc:picChg chg="add mod">
          <ac:chgData name="Wright, Magnus Ystebø" userId="92103ea6-1dde-4fed-b593-004455047983" providerId="ADAL" clId="{F14FE400-9C2F-4A6B-968E-54D95F95848C}" dt="2021-01-15T09:32:22.245" v="216" actId="552"/>
          <ac:picMkLst>
            <pc:docMk/>
            <pc:sldMk cId="2867480618" sldId="263"/>
            <ac:picMk id="4" creationId="{A4E7FDAE-D867-420D-A52A-4BD9B4A3F0C5}"/>
          </ac:picMkLst>
        </pc:picChg>
        <pc:picChg chg="mod">
          <ac:chgData name="Wright, Magnus Ystebø" userId="92103ea6-1dde-4fed-b593-004455047983" providerId="ADAL" clId="{F14FE400-9C2F-4A6B-968E-54D95F95848C}" dt="2021-01-15T09:32:12.067" v="215" actId="552"/>
          <ac:picMkLst>
            <pc:docMk/>
            <pc:sldMk cId="2867480618" sldId="263"/>
            <ac:picMk id="15" creationId="{5B50AB41-0164-4AD4-8372-89EDFC948F54}"/>
          </ac:picMkLst>
        </pc:picChg>
        <pc:picChg chg="del mod">
          <ac:chgData name="Wright, Magnus Ystebø" userId="92103ea6-1dde-4fed-b593-004455047983" providerId="ADAL" clId="{F14FE400-9C2F-4A6B-968E-54D95F95848C}" dt="2021-01-15T08:56:14.677" v="196" actId="478"/>
          <ac:picMkLst>
            <pc:docMk/>
            <pc:sldMk cId="2867480618" sldId="263"/>
            <ac:picMk id="16" creationId="{26E7264B-433D-4B6D-9D42-45162FA998F0}"/>
          </ac:picMkLst>
        </pc:picChg>
        <pc:picChg chg="add del mod">
          <ac:chgData name="Wright, Magnus Ystebø" userId="92103ea6-1dde-4fed-b593-004455047983" providerId="ADAL" clId="{F14FE400-9C2F-4A6B-968E-54D95F95848C}" dt="2021-01-15T09:30:06.643" v="205" actId="478"/>
          <ac:picMkLst>
            <pc:docMk/>
            <pc:sldMk cId="2867480618" sldId="263"/>
            <ac:picMk id="18" creationId="{172CE433-C1C1-4FB0-A5D3-70D488233E80}"/>
          </ac:picMkLst>
        </pc:picChg>
        <pc:picChg chg="mod">
          <ac:chgData name="Wright, Magnus Ystebø" userId="92103ea6-1dde-4fed-b593-004455047983" providerId="ADAL" clId="{F14FE400-9C2F-4A6B-968E-54D95F95848C}" dt="2021-01-15T09:32:56.799" v="277" actId="554"/>
          <ac:picMkLst>
            <pc:docMk/>
            <pc:sldMk cId="2867480618" sldId="263"/>
            <ac:picMk id="34" creationId="{E5619E40-56F7-AB4A-A059-4EC8F3AB5C2C}"/>
          </ac:picMkLst>
        </pc:picChg>
        <pc:picChg chg="mod">
          <ac:chgData name="Wright, Magnus Ystebø" userId="92103ea6-1dde-4fed-b593-004455047983" providerId="ADAL" clId="{F14FE400-9C2F-4A6B-968E-54D95F95848C}" dt="2021-01-15T09:31:59.518" v="214" actId="408"/>
          <ac:picMkLst>
            <pc:docMk/>
            <pc:sldMk cId="2867480618" sldId="263"/>
            <ac:picMk id="35" creationId="{FBEC6F4A-AF41-8949-8F4F-CA078460A288}"/>
          </ac:picMkLst>
        </pc:picChg>
        <pc:picChg chg="mod">
          <ac:chgData name="Wright, Magnus Ystebø" userId="92103ea6-1dde-4fed-b593-004455047983" providerId="ADAL" clId="{F14FE400-9C2F-4A6B-968E-54D95F95848C}" dt="2021-01-15T09:32:56.799" v="277" actId="554"/>
          <ac:picMkLst>
            <pc:docMk/>
            <pc:sldMk cId="2867480618" sldId="263"/>
            <ac:picMk id="36" creationId="{CE7CD93C-4B70-EF48-AD26-0F82F538D72C}"/>
          </ac:picMkLst>
        </pc:picChg>
        <pc:picChg chg="mod">
          <ac:chgData name="Wright, Magnus Ystebø" userId="92103ea6-1dde-4fed-b593-004455047983" providerId="ADAL" clId="{F14FE400-9C2F-4A6B-968E-54D95F95848C}" dt="2021-01-15T09:32:56.799" v="277" actId="554"/>
          <ac:picMkLst>
            <pc:docMk/>
            <pc:sldMk cId="2867480618" sldId="263"/>
            <ac:picMk id="37" creationId="{E1FC1EA8-B528-0A46-83D9-E595A036F53C}"/>
          </ac:picMkLst>
        </pc:picChg>
        <pc:picChg chg="mod">
          <ac:chgData name="Wright, Magnus Ystebø" userId="92103ea6-1dde-4fed-b593-004455047983" providerId="ADAL" clId="{F14FE400-9C2F-4A6B-968E-54D95F95848C}" dt="2021-01-15T09:32:29.629" v="275" actId="1035"/>
          <ac:picMkLst>
            <pc:docMk/>
            <pc:sldMk cId="2867480618" sldId="263"/>
            <ac:picMk id="38" creationId="{FAABA3B0-39AC-8848-9F52-B29CB3D8FD75}"/>
          </ac:picMkLst>
        </pc:picChg>
      </pc:sldChg>
      <pc:sldChg chg="addSp delSp modSp mod">
        <pc:chgData name="Wright, Magnus Ystebø" userId="92103ea6-1dde-4fed-b593-004455047983" providerId="ADAL" clId="{F14FE400-9C2F-4A6B-968E-54D95F95848C}" dt="2021-01-15T10:26:36.671" v="473" actId="1076"/>
        <pc:sldMkLst>
          <pc:docMk/>
          <pc:sldMk cId="1564516889" sldId="264"/>
        </pc:sldMkLst>
        <pc:spChg chg="mod">
          <ac:chgData name="Wright, Magnus Ystebø" userId="92103ea6-1dde-4fed-b593-004455047983" providerId="ADAL" clId="{F14FE400-9C2F-4A6B-968E-54D95F95848C}" dt="2021-01-15T10:24:41.526" v="452" actId="1076"/>
          <ac:spMkLst>
            <pc:docMk/>
            <pc:sldMk cId="1564516889" sldId="264"/>
            <ac:spMk id="2" creationId="{D723FC2A-E5BC-E442-8196-DB91B89370CE}"/>
          </ac:spMkLst>
        </pc:spChg>
        <pc:spChg chg="add del mod">
          <ac:chgData name="Wright, Magnus Ystebø" userId="92103ea6-1dde-4fed-b593-004455047983" providerId="ADAL" clId="{F14FE400-9C2F-4A6B-968E-54D95F95848C}" dt="2021-01-15T10:22:44.954" v="434" actId="478"/>
          <ac:spMkLst>
            <pc:docMk/>
            <pc:sldMk cId="1564516889" sldId="264"/>
            <ac:spMk id="5" creationId="{8E824151-59E0-422A-9B21-EB8C1C7A1AFA}"/>
          </ac:spMkLst>
        </pc:spChg>
        <pc:spChg chg="mod ord">
          <ac:chgData name="Wright, Magnus Ystebø" userId="92103ea6-1dde-4fed-b593-004455047983" providerId="ADAL" clId="{F14FE400-9C2F-4A6B-968E-54D95F95848C}" dt="2021-01-15T10:24:10.244" v="446" actId="167"/>
          <ac:spMkLst>
            <pc:docMk/>
            <pc:sldMk cId="1564516889" sldId="264"/>
            <ac:spMk id="6" creationId="{8B6712E7-9F18-164D-A8CA-56E371817C27}"/>
          </ac:spMkLst>
        </pc:spChg>
        <pc:spChg chg="mod">
          <ac:chgData name="Wright, Magnus Ystebø" userId="92103ea6-1dde-4fed-b593-004455047983" providerId="ADAL" clId="{F14FE400-9C2F-4A6B-968E-54D95F95848C}" dt="2021-01-15T10:26:36.671" v="473" actId="1076"/>
          <ac:spMkLst>
            <pc:docMk/>
            <pc:sldMk cId="1564516889" sldId="264"/>
            <ac:spMk id="7" creationId="{28F3E05A-A0D8-B14C-8BE8-4BDBEDA30499}"/>
          </ac:spMkLst>
        </pc:spChg>
        <pc:spChg chg="add mod">
          <ac:chgData name="Wright, Magnus Ystebø" userId="92103ea6-1dde-4fed-b593-004455047983" providerId="ADAL" clId="{F14FE400-9C2F-4A6B-968E-54D95F95848C}" dt="2021-01-15T10:25:20.794" v="460" actId="1076"/>
          <ac:spMkLst>
            <pc:docMk/>
            <pc:sldMk cId="1564516889" sldId="264"/>
            <ac:spMk id="8" creationId="{9530275E-8A76-413E-9642-7278C888C225}"/>
          </ac:spMkLst>
        </pc:spChg>
        <pc:spChg chg="mod">
          <ac:chgData name="Wright, Magnus Ystebø" userId="92103ea6-1dde-4fed-b593-004455047983" providerId="ADAL" clId="{F14FE400-9C2F-4A6B-968E-54D95F95848C}" dt="2021-01-15T10:26:18.888" v="470" actId="20577"/>
          <ac:spMkLst>
            <pc:docMk/>
            <pc:sldMk cId="1564516889" sldId="264"/>
            <ac:spMk id="12" creationId="{7C57D70E-1941-AA43-B2CF-E74AAAB593F0}"/>
          </ac:spMkLst>
        </pc:spChg>
        <pc:picChg chg="add del mod">
          <ac:chgData name="Wright, Magnus Ystebø" userId="92103ea6-1dde-4fed-b593-004455047983" providerId="ADAL" clId="{F14FE400-9C2F-4A6B-968E-54D95F95848C}" dt="2021-01-15T10:22:38.511" v="432" actId="478"/>
          <ac:picMkLst>
            <pc:docMk/>
            <pc:sldMk cId="1564516889" sldId="264"/>
            <ac:picMk id="4" creationId="{945E6E67-2320-409B-A9FA-884956D24E99}"/>
          </ac:picMkLst>
        </pc:picChg>
        <pc:picChg chg="add mod ord modCrop">
          <ac:chgData name="Wright, Magnus Ystebø" userId="92103ea6-1dde-4fed-b593-004455047983" providerId="ADAL" clId="{F14FE400-9C2F-4A6B-968E-54D95F95848C}" dt="2021-01-15T10:24:59.237" v="457" actId="29295"/>
          <ac:picMkLst>
            <pc:docMk/>
            <pc:sldMk cId="1564516889" sldId="264"/>
            <ac:picMk id="10" creationId="{42DD5686-A9AE-4E8A-AAC4-010E8F5CF543}"/>
          </ac:picMkLst>
        </pc:picChg>
        <pc:picChg chg="del">
          <ac:chgData name="Wright, Magnus Ystebø" userId="92103ea6-1dde-4fed-b593-004455047983" providerId="ADAL" clId="{F14FE400-9C2F-4A6B-968E-54D95F95848C}" dt="2021-01-15T10:22:47.081" v="435" actId="478"/>
          <ac:picMkLst>
            <pc:docMk/>
            <pc:sldMk cId="1564516889" sldId="264"/>
            <ac:picMk id="23" creationId="{95B5AA3A-0B86-4B38-9971-F68A8A2F39A0}"/>
          </ac:picMkLst>
        </pc:picChg>
      </pc:sldChg>
      <pc:sldChg chg="addSp delSp modSp mod">
        <pc:chgData name="Wright, Magnus Ystebø" userId="92103ea6-1dde-4fed-b593-004455047983" providerId="ADAL" clId="{F14FE400-9C2F-4A6B-968E-54D95F95848C}" dt="2021-01-15T11:33:38.722" v="567" actId="1076"/>
        <pc:sldMkLst>
          <pc:docMk/>
          <pc:sldMk cId="1200643738" sldId="265"/>
        </pc:sldMkLst>
        <pc:spChg chg="mod">
          <ac:chgData name="Wright, Magnus Ystebø" userId="92103ea6-1dde-4fed-b593-004455047983" providerId="ADAL" clId="{F14FE400-9C2F-4A6B-968E-54D95F95848C}" dt="2021-01-15T11:33:38.722" v="567" actId="1076"/>
          <ac:spMkLst>
            <pc:docMk/>
            <pc:sldMk cId="1200643738" sldId="265"/>
            <ac:spMk id="16" creationId="{D940F4EA-A7C9-094E-BC4B-23D983DE59CB}"/>
          </ac:spMkLst>
        </pc:spChg>
        <pc:picChg chg="del mod">
          <ac:chgData name="Wright, Magnus Ystebø" userId="92103ea6-1dde-4fed-b593-004455047983" providerId="ADAL" clId="{F14FE400-9C2F-4A6B-968E-54D95F95848C}" dt="2021-01-15T11:29:41.510" v="538" actId="478"/>
          <ac:picMkLst>
            <pc:docMk/>
            <pc:sldMk cId="1200643738" sldId="265"/>
            <ac:picMk id="3" creationId="{88FF690E-82C7-4B9F-970C-36240439A68E}"/>
          </ac:picMkLst>
        </pc:picChg>
        <pc:picChg chg="add del mod">
          <ac:chgData name="Wright, Magnus Ystebø" userId="92103ea6-1dde-4fed-b593-004455047983" providerId="ADAL" clId="{F14FE400-9C2F-4A6B-968E-54D95F95848C}" dt="2021-01-15T11:27:56.129" v="537" actId="931"/>
          <ac:picMkLst>
            <pc:docMk/>
            <pc:sldMk cId="1200643738" sldId="265"/>
            <ac:picMk id="6" creationId="{AECCB07A-4331-4859-ADDC-44FF93DB3034}"/>
          </ac:picMkLst>
        </pc:picChg>
        <pc:picChg chg="add del mod modCrop">
          <ac:chgData name="Wright, Magnus Ystebø" userId="92103ea6-1dde-4fed-b593-004455047983" providerId="ADAL" clId="{F14FE400-9C2F-4A6B-968E-54D95F95848C}" dt="2021-01-15T11:32:37.255" v="546" actId="478"/>
          <ac:picMkLst>
            <pc:docMk/>
            <pc:sldMk cId="1200643738" sldId="265"/>
            <ac:picMk id="8" creationId="{9B0F4372-C9A5-40FB-A1CE-306BC0A19411}"/>
          </ac:picMkLst>
        </pc:picChg>
        <pc:picChg chg="add mod ord">
          <ac:chgData name="Wright, Magnus Ystebø" userId="92103ea6-1dde-4fed-b593-004455047983" providerId="ADAL" clId="{F14FE400-9C2F-4A6B-968E-54D95F95848C}" dt="2021-01-15T11:33:18.503" v="553" actId="167"/>
          <ac:picMkLst>
            <pc:docMk/>
            <pc:sldMk cId="1200643738" sldId="265"/>
            <ac:picMk id="10" creationId="{BE5D8116-3A25-46A5-AA87-8079AB217DB0}"/>
          </ac:picMkLst>
        </pc:picChg>
      </pc:sldChg>
      <pc:sldChg chg="addSp modSp mod">
        <pc:chgData name="Wright, Magnus Ystebø" userId="92103ea6-1dde-4fed-b593-004455047983" providerId="ADAL" clId="{F14FE400-9C2F-4A6B-968E-54D95F95848C}" dt="2021-01-18T07:57:42.048" v="800" actId="1076"/>
        <pc:sldMkLst>
          <pc:docMk/>
          <pc:sldMk cId="1906622432" sldId="272"/>
        </pc:sldMkLst>
        <pc:spChg chg="add mod">
          <ac:chgData name="Wright, Magnus Ystebø" userId="92103ea6-1dde-4fed-b593-004455047983" providerId="ADAL" clId="{F14FE400-9C2F-4A6B-968E-54D95F95848C}" dt="2021-01-18T07:57:42.048" v="800" actId="1076"/>
          <ac:spMkLst>
            <pc:docMk/>
            <pc:sldMk cId="1906622432" sldId="272"/>
            <ac:spMk id="9" creationId="{C3589591-D45B-4B2B-87B5-F1AA45B0C3D4}"/>
          </ac:spMkLst>
        </pc:spChg>
      </pc:sldChg>
      <pc:sldChg chg="delSp modSp mod">
        <pc:chgData name="Wright, Magnus Ystebø" userId="92103ea6-1dde-4fed-b593-004455047983" providerId="ADAL" clId="{F14FE400-9C2F-4A6B-968E-54D95F95848C}" dt="2021-01-18T09:11:07.447" v="850" actId="1076"/>
        <pc:sldMkLst>
          <pc:docMk/>
          <pc:sldMk cId="55656067" sldId="651"/>
        </pc:sldMkLst>
        <pc:picChg chg="del">
          <ac:chgData name="Wright, Magnus Ystebø" userId="92103ea6-1dde-4fed-b593-004455047983" providerId="ADAL" clId="{F14FE400-9C2F-4A6B-968E-54D95F95848C}" dt="2021-01-18T09:11:04.915" v="848" actId="478"/>
          <ac:picMkLst>
            <pc:docMk/>
            <pc:sldMk cId="55656067" sldId="651"/>
            <ac:picMk id="6" creationId="{AB66396A-2242-4F83-947F-8D47A70F9841}"/>
          </ac:picMkLst>
        </pc:picChg>
        <pc:picChg chg="mod">
          <ac:chgData name="Wright, Magnus Ystebø" userId="92103ea6-1dde-4fed-b593-004455047983" providerId="ADAL" clId="{F14FE400-9C2F-4A6B-968E-54D95F95848C}" dt="2021-01-18T09:11:07.447" v="850" actId="1076"/>
          <ac:picMkLst>
            <pc:docMk/>
            <pc:sldMk cId="55656067" sldId="651"/>
            <ac:picMk id="9" creationId="{5EB046BE-5AEF-4E80-A704-8A4028837C21}"/>
          </ac:picMkLst>
        </pc:picChg>
      </pc:sldChg>
      <pc:sldChg chg="modSp mod">
        <pc:chgData name="Wright, Magnus Ystebø" userId="92103ea6-1dde-4fed-b593-004455047983" providerId="ADAL" clId="{F14FE400-9C2F-4A6B-968E-54D95F95848C}" dt="2021-01-18T09:11:42.613" v="857" actId="1076"/>
        <pc:sldMkLst>
          <pc:docMk/>
          <pc:sldMk cId="3032819566" sldId="666"/>
        </pc:sldMkLst>
        <pc:spChg chg="mod">
          <ac:chgData name="Wright, Magnus Ystebø" userId="92103ea6-1dde-4fed-b593-004455047983" providerId="ADAL" clId="{F14FE400-9C2F-4A6B-968E-54D95F95848C}" dt="2021-01-18T09:11:37.608" v="856" actId="14100"/>
          <ac:spMkLst>
            <pc:docMk/>
            <pc:sldMk cId="3032819566" sldId="666"/>
            <ac:spMk id="11" creationId="{83DBF5DA-D649-1446-A38E-668E5302358E}"/>
          </ac:spMkLst>
        </pc:spChg>
        <pc:picChg chg="mod">
          <ac:chgData name="Wright, Magnus Ystebø" userId="92103ea6-1dde-4fed-b593-004455047983" providerId="ADAL" clId="{F14FE400-9C2F-4A6B-968E-54D95F95848C}" dt="2021-01-18T09:11:42.613" v="857" actId="1076"/>
          <ac:picMkLst>
            <pc:docMk/>
            <pc:sldMk cId="3032819566" sldId="666"/>
            <ac:picMk id="6" creationId="{538989DD-076F-4815-AE5C-998171484C8D}"/>
          </ac:picMkLst>
        </pc:picChg>
      </pc:sldChg>
      <pc:sldChg chg="modSp mod">
        <pc:chgData name="Wright, Magnus Ystebø" userId="92103ea6-1dde-4fed-b593-004455047983" providerId="ADAL" clId="{F14FE400-9C2F-4A6B-968E-54D95F95848C}" dt="2021-01-18T07:50:35.545" v="722" actId="1037"/>
        <pc:sldMkLst>
          <pc:docMk/>
          <pc:sldMk cId="4106347051" sldId="670"/>
        </pc:sldMkLst>
        <pc:spChg chg="mod">
          <ac:chgData name="Wright, Magnus Ystebø" userId="92103ea6-1dde-4fed-b593-004455047983" providerId="ADAL" clId="{F14FE400-9C2F-4A6B-968E-54D95F95848C}" dt="2021-01-18T07:50:35.545" v="722" actId="1037"/>
          <ac:spMkLst>
            <pc:docMk/>
            <pc:sldMk cId="4106347051" sldId="670"/>
            <ac:spMk id="7" creationId="{00000000-0000-0000-0000-000000000000}"/>
          </ac:spMkLst>
        </pc:spChg>
        <pc:spChg chg="mod">
          <ac:chgData name="Wright, Magnus Ystebø" userId="92103ea6-1dde-4fed-b593-004455047983" providerId="ADAL" clId="{F14FE400-9C2F-4A6B-968E-54D95F95848C}" dt="2021-01-18T07:50:19.357" v="709" actId="255"/>
          <ac:spMkLst>
            <pc:docMk/>
            <pc:sldMk cId="4106347051" sldId="670"/>
            <ac:spMk id="11" creationId="{63BED369-10F8-F34D-B09E-A55C23F8A843}"/>
          </ac:spMkLst>
        </pc:spChg>
        <pc:spChg chg="mod">
          <ac:chgData name="Wright, Magnus Ystebø" userId="92103ea6-1dde-4fed-b593-004455047983" providerId="ADAL" clId="{F14FE400-9C2F-4A6B-968E-54D95F95848C}" dt="2021-01-18T07:50:19.357" v="709" actId="255"/>
          <ac:spMkLst>
            <pc:docMk/>
            <pc:sldMk cId="4106347051" sldId="670"/>
            <ac:spMk id="12" creationId="{7B69F7E3-49D3-7243-9AC6-87E38745C835}"/>
          </ac:spMkLst>
        </pc:spChg>
        <pc:spChg chg="mod">
          <ac:chgData name="Wright, Magnus Ystebø" userId="92103ea6-1dde-4fed-b593-004455047983" providerId="ADAL" clId="{F14FE400-9C2F-4A6B-968E-54D95F95848C}" dt="2021-01-18T07:50:19.357" v="709" actId="255"/>
          <ac:spMkLst>
            <pc:docMk/>
            <pc:sldMk cId="4106347051" sldId="670"/>
            <ac:spMk id="13" creationId="{B6CC9CF0-883B-C64E-BB55-ACAC30A9C10A}"/>
          </ac:spMkLst>
        </pc:spChg>
      </pc:sldChg>
      <pc:sldChg chg="modSp mod">
        <pc:chgData name="Wright, Magnus Ystebø" userId="92103ea6-1dde-4fed-b593-004455047983" providerId="ADAL" clId="{F14FE400-9C2F-4A6B-968E-54D95F95848C}" dt="2021-01-18T07:53:38.591" v="738" actId="1076"/>
        <pc:sldMkLst>
          <pc:docMk/>
          <pc:sldMk cId="2567434684" sldId="671"/>
        </pc:sldMkLst>
        <pc:spChg chg="mod">
          <ac:chgData name="Wright, Magnus Ystebø" userId="92103ea6-1dde-4fed-b593-004455047983" providerId="ADAL" clId="{F14FE400-9C2F-4A6B-968E-54D95F95848C}" dt="2021-01-18T07:53:21.916" v="735" actId="1076"/>
          <ac:spMkLst>
            <pc:docMk/>
            <pc:sldMk cId="2567434684" sldId="671"/>
            <ac:spMk id="9" creationId="{0B204A7C-85BB-8640-B7C7-DDD687BF5BD9}"/>
          </ac:spMkLst>
        </pc:spChg>
        <pc:spChg chg="mod">
          <ac:chgData name="Wright, Magnus Ystebø" userId="92103ea6-1dde-4fed-b593-004455047983" providerId="ADAL" clId="{F14FE400-9C2F-4A6B-968E-54D95F95848C}" dt="2021-01-18T07:53:15.976" v="734" actId="1076"/>
          <ac:spMkLst>
            <pc:docMk/>
            <pc:sldMk cId="2567434684" sldId="671"/>
            <ac:spMk id="11" creationId="{917B08FC-F2DD-AC4F-8725-7ADCE5AEB3C6}"/>
          </ac:spMkLst>
        </pc:spChg>
        <pc:spChg chg="mod">
          <ac:chgData name="Wright, Magnus Ystebø" userId="92103ea6-1dde-4fed-b593-004455047983" providerId="ADAL" clId="{F14FE400-9C2F-4A6B-968E-54D95F95848C}" dt="2021-01-18T07:53:32.946" v="737" actId="1076"/>
          <ac:spMkLst>
            <pc:docMk/>
            <pc:sldMk cId="2567434684" sldId="671"/>
            <ac:spMk id="15" creationId="{9032F0E0-46B8-154A-8E7B-C8E7732B9EE4}"/>
          </ac:spMkLst>
        </pc:spChg>
        <pc:spChg chg="mod">
          <ac:chgData name="Wright, Magnus Ystebø" userId="92103ea6-1dde-4fed-b593-004455047983" providerId="ADAL" clId="{F14FE400-9C2F-4A6B-968E-54D95F95848C}" dt="2021-01-18T07:53:38.591" v="738" actId="1076"/>
          <ac:spMkLst>
            <pc:docMk/>
            <pc:sldMk cId="2567434684" sldId="671"/>
            <ac:spMk id="16" creationId="{B0D103F8-8BE6-1947-9FA2-17BD9243C0C5}"/>
          </ac:spMkLst>
        </pc:spChg>
        <pc:picChg chg="mod">
          <ac:chgData name="Wright, Magnus Ystebø" userId="92103ea6-1dde-4fed-b593-004455047983" providerId="ADAL" clId="{F14FE400-9C2F-4A6B-968E-54D95F95848C}" dt="2021-01-18T07:53:01.332" v="732" actId="14100"/>
          <ac:picMkLst>
            <pc:docMk/>
            <pc:sldMk cId="2567434684" sldId="671"/>
            <ac:picMk id="19" creationId="{89BE9434-8012-4F7A-B67A-17F0B16E08C0}"/>
          </ac:picMkLst>
        </pc:picChg>
        <pc:picChg chg="mod">
          <ac:chgData name="Wright, Magnus Ystebø" userId="92103ea6-1dde-4fed-b593-004455047983" providerId="ADAL" clId="{F14FE400-9C2F-4A6B-968E-54D95F95848C}" dt="2021-01-18T07:53:01.332" v="732" actId="14100"/>
          <ac:picMkLst>
            <pc:docMk/>
            <pc:sldMk cId="2567434684" sldId="671"/>
            <ac:picMk id="21" creationId="{32AF82F3-DF7E-49DF-A4D6-90C58A4FCF79}"/>
          </ac:picMkLst>
        </pc:picChg>
        <pc:picChg chg="mod">
          <ac:chgData name="Wright, Magnus Ystebø" userId="92103ea6-1dde-4fed-b593-004455047983" providerId="ADAL" clId="{F14FE400-9C2F-4A6B-968E-54D95F95848C}" dt="2021-01-18T07:53:01.332" v="732" actId="14100"/>
          <ac:picMkLst>
            <pc:docMk/>
            <pc:sldMk cId="2567434684" sldId="671"/>
            <ac:picMk id="25" creationId="{3E8F0468-645E-4D27-A75D-5C4910A241FB}"/>
          </ac:picMkLst>
        </pc:picChg>
      </pc:sldChg>
      <pc:sldChg chg="modSp mod">
        <pc:chgData name="Wright, Magnus Ystebø" userId="92103ea6-1dde-4fed-b593-004455047983" providerId="ADAL" clId="{F14FE400-9C2F-4A6B-968E-54D95F95848C}" dt="2021-01-18T09:09:49.474" v="842" actId="14100"/>
        <pc:sldMkLst>
          <pc:docMk/>
          <pc:sldMk cId="3843953809" sldId="672"/>
        </pc:sldMkLst>
        <pc:spChg chg="mod">
          <ac:chgData name="Wright, Magnus Ystebø" userId="92103ea6-1dde-4fed-b593-004455047983" providerId="ADAL" clId="{F14FE400-9C2F-4A6B-968E-54D95F95848C}" dt="2021-01-18T09:09:49.474" v="842" actId="14100"/>
          <ac:spMkLst>
            <pc:docMk/>
            <pc:sldMk cId="3843953809" sldId="672"/>
            <ac:spMk id="5" creationId="{1B2A110F-FD6C-4BC4-865A-4B515EAC87A6}"/>
          </ac:spMkLst>
        </pc:spChg>
      </pc:sldChg>
      <pc:sldChg chg="delSp modSp mod">
        <pc:chgData name="Wright, Magnus Ystebø" userId="92103ea6-1dde-4fed-b593-004455047983" providerId="ADAL" clId="{F14FE400-9C2F-4A6B-968E-54D95F95848C}" dt="2021-01-18T09:10:55.427" v="847" actId="1076"/>
        <pc:sldMkLst>
          <pc:docMk/>
          <pc:sldMk cId="4282371305" sldId="673"/>
        </pc:sldMkLst>
        <pc:spChg chg="mod">
          <ac:chgData name="Wright, Magnus Ystebø" userId="92103ea6-1dde-4fed-b593-004455047983" providerId="ADAL" clId="{F14FE400-9C2F-4A6B-968E-54D95F95848C}" dt="2021-01-15T13:27:59.117" v="707" actId="1076"/>
          <ac:spMkLst>
            <pc:docMk/>
            <pc:sldMk cId="4282371305" sldId="673"/>
            <ac:spMk id="8" creationId="{4EA277C6-630B-4A0E-9122-71CED05DFEAF}"/>
          </ac:spMkLst>
        </pc:spChg>
        <pc:spChg chg="mod">
          <ac:chgData name="Wright, Magnus Ystebø" userId="92103ea6-1dde-4fed-b593-004455047983" providerId="ADAL" clId="{F14FE400-9C2F-4A6B-968E-54D95F95848C}" dt="2021-01-18T07:51:00.501" v="725" actId="1076"/>
          <ac:spMkLst>
            <pc:docMk/>
            <pc:sldMk cId="4282371305" sldId="673"/>
            <ac:spMk id="12" creationId="{78CACF4D-9D62-8D47-9FA7-C3ADDDE07316}"/>
          </ac:spMkLst>
        </pc:spChg>
        <pc:spChg chg="mod">
          <ac:chgData name="Wright, Magnus Ystebø" userId="92103ea6-1dde-4fed-b593-004455047983" providerId="ADAL" clId="{F14FE400-9C2F-4A6B-968E-54D95F95848C}" dt="2021-01-18T07:51:14.321" v="726" actId="1076"/>
          <ac:spMkLst>
            <pc:docMk/>
            <pc:sldMk cId="4282371305" sldId="673"/>
            <ac:spMk id="13" creationId="{6BC5FA5C-BE7A-D841-8017-C97C29C1C005}"/>
          </ac:spMkLst>
        </pc:spChg>
        <pc:grpChg chg="del">
          <ac:chgData name="Wright, Magnus Ystebø" userId="92103ea6-1dde-4fed-b593-004455047983" providerId="ADAL" clId="{F14FE400-9C2F-4A6B-968E-54D95F95848C}" dt="2021-01-18T09:10:24.450" v="844" actId="478"/>
          <ac:grpSpMkLst>
            <pc:docMk/>
            <pc:sldMk cId="4282371305" sldId="673"/>
            <ac:grpSpMk id="4" creationId="{F6EA591E-AB3B-43C9-9BEE-460DF197C90B}"/>
          </ac:grpSpMkLst>
        </pc:grpChg>
        <pc:picChg chg="mod">
          <ac:chgData name="Wright, Magnus Ystebø" userId="92103ea6-1dde-4fed-b593-004455047983" providerId="ADAL" clId="{F14FE400-9C2F-4A6B-968E-54D95F95848C}" dt="2021-01-18T09:10:55.427" v="847" actId="1076"/>
          <ac:picMkLst>
            <pc:docMk/>
            <pc:sldMk cId="4282371305" sldId="673"/>
            <ac:picMk id="3" creationId="{35518BC6-AB53-4B06-9C47-941F2E61C7C8}"/>
          </ac:picMkLst>
        </pc:picChg>
      </pc:sldChg>
      <pc:sldChg chg="addSp modSp mod">
        <pc:chgData name="Wright, Magnus Ystebø" userId="92103ea6-1dde-4fed-b593-004455047983" providerId="ADAL" clId="{F14FE400-9C2F-4A6B-968E-54D95F95848C}" dt="2021-01-15T12:32:14.262" v="704" actId="1076"/>
        <pc:sldMkLst>
          <pc:docMk/>
          <pc:sldMk cId="2591796429" sldId="678"/>
        </pc:sldMkLst>
        <pc:spChg chg="mod">
          <ac:chgData name="Wright, Magnus Ystebø" userId="92103ea6-1dde-4fed-b593-004455047983" providerId="ADAL" clId="{F14FE400-9C2F-4A6B-968E-54D95F95848C}" dt="2021-01-15T12:32:11.257" v="703" actId="1076"/>
          <ac:spMkLst>
            <pc:docMk/>
            <pc:sldMk cId="2591796429" sldId="678"/>
            <ac:spMk id="3" creationId="{D625DB79-DA80-9C4F-B345-134C6F1ECBF6}"/>
          </ac:spMkLst>
        </pc:spChg>
        <pc:spChg chg="add mod">
          <ac:chgData name="Wright, Magnus Ystebø" userId="92103ea6-1dde-4fed-b593-004455047983" providerId="ADAL" clId="{F14FE400-9C2F-4A6B-968E-54D95F95848C}" dt="2021-01-15T12:32:01.406" v="702" actId="1076"/>
          <ac:spMkLst>
            <pc:docMk/>
            <pc:sldMk cId="2591796429" sldId="678"/>
            <ac:spMk id="6" creationId="{CD006A89-DB86-4BBC-AE73-B631E7DC77BF}"/>
          </ac:spMkLst>
        </pc:spChg>
        <pc:picChg chg="add mod modCrop">
          <ac:chgData name="Wright, Magnus Ystebø" userId="92103ea6-1dde-4fed-b593-004455047983" providerId="ADAL" clId="{F14FE400-9C2F-4A6B-968E-54D95F95848C}" dt="2021-01-15T12:32:14.262" v="704" actId="1076"/>
          <ac:picMkLst>
            <pc:docMk/>
            <pc:sldMk cId="2591796429" sldId="678"/>
            <ac:picMk id="5" creationId="{C34B178A-D533-4D9E-B323-632F7C800824}"/>
          </ac:picMkLst>
        </pc:picChg>
      </pc:sldChg>
      <pc:sldChg chg="addSp delSp modSp mod delCm">
        <pc:chgData name="Wright, Magnus Ystebø" userId="92103ea6-1dde-4fed-b593-004455047983" providerId="ADAL" clId="{F14FE400-9C2F-4A6B-968E-54D95F95848C}" dt="2021-01-15T11:21:28.506" v="531" actId="1592"/>
        <pc:sldMkLst>
          <pc:docMk/>
          <pc:sldMk cId="2700920630" sldId="679"/>
        </pc:sldMkLst>
        <pc:graphicFrameChg chg="mod">
          <ac:chgData name="Wright, Magnus Ystebø" userId="92103ea6-1dde-4fed-b593-004455047983" providerId="ADAL" clId="{F14FE400-9C2F-4A6B-968E-54D95F95848C}" dt="2021-01-15T10:39:11.106" v="530" actId="1076"/>
          <ac:graphicFrameMkLst>
            <pc:docMk/>
            <pc:sldMk cId="2700920630" sldId="679"/>
            <ac:graphicFrameMk id="5" creationId="{91B8670F-7C90-BE48-8C6F-1EEAAEEC660C}"/>
          </ac:graphicFrameMkLst>
        </pc:graphicFrameChg>
        <pc:picChg chg="add del mod">
          <ac:chgData name="Wright, Magnus Ystebø" userId="92103ea6-1dde-4fed-b593-004455047983" providerId="ADAL" clId="{F14FE400-9C2F-4A6B-968E-54D95F95848C}" dt="2021-01-15T10:28:12.154" v="480" actId="478"/>
          <ac:picMkLst>
            <pc:docMk/>
            <pc:sldMk cId="2700920630" sldId="679"/>
            <ac:picMk id="8" creationId="{E899BC77-BF4E-4ED4-B983-552B044C36B8}"/>
          </ac:picMkLst>
        </pc:picChg>
        <pc:picChg chg="add mod ord modCrop">
          <ac:chgData name="Wright, Magnus Ystebø" userId="92103ea6-1dde-4fed-b593-004455047983" providerId="ADAL" clId="{F14FE400-9C2F-4A6B-968E-54D95F95848C}" dt="2021-01-15T10:38:35.035" v="527" actId="732"/>
          <ac:picMkLst>
            <pc:docMk/>
            <pc:sldMk cId="2700920630" sldId="679"/>
            <ac:picMk id="10" creationId="{763160CD-9CE5-418A-9F74-570CB4617760}"/>
          </ac:picMkLst>
        </pc:picChg>
      </pc:sldChg>
      <pc:sldChg chg="addSp delSp modSp mod">
        <pc:chgData name="Wright, Magnus Ystebø" userId="92103ea6-1dde-4fed-b593-004455047983" providerId="ADAL" clId="{F14FE400-9C2F-4A6B-968E-54D95F95848C}" dt="2021-01-15T12:01:36.178" v="604" actId="18131"/>
        <pc:sldMkLst>
          <pc:docMk/>
          <pc:sldMk cId="3356762594" sldId="681"/>
        </pc:sldMkLst>
        <pc:spChg chg="mod">
          <ac:chgData name="Wright, Magnus Ystebø" userId="92103ea6-1dde-4fed-b593-004455047983" providerId="ADAL" clId="{F14FE400-9C2F-4A6B-968E-54D95F95848C}" dt="2021-01-15T11:59:21.826" v="574" actId="20577"/>
          <ac:spMkLst>
            <pc:docMk/>
            <pc:sldMk cId="3356762594" sldId="681"/>
            <ac:spMk id="5" creationId="{A9E1B165-CD61-5545-B3A3-F9EAA80CC4EF}"/>
          </ac:spMkLst>
        </pc:spChg>
        <pc:spChg chg="add del mod">
          <ac:chgData name="Wright, Magnus Ystebø" userId="92103ea6-1dde-4fed-b593-004455047983" providerId="ADAL" clId="{F14FE400-9C2F-4A6B-968E-54D95F95848C}" dt="2021-01-15T11:58:48.506" v="569" actId="931"/>
          <ac:spMkLst>
            <pc:docMk/>
            <pc:sldMk cId="3356762594" sldId="681"/>
            <ac:spMk id="6" creationId="{BEF169DD-B78A-4DDE-8ADD-ECE6C6623A62}"/>
          </ac:spMkLst>
        </pc:spChg>
        <pc:spChg chg="mod">
          <ac:chgData name="Wright, Magnus Ystebø" userId="92103ea6-1dde-4fed-b593-004455047983" providerId="ADAL" clId="{F14FE400-9C2F-4A6B-968E-54D95F95848C}" dt="2021-01-15T11:59:31.999" v="595" actId="1036"/>
          <ac:spMkLst>
            <pc:docMk/>
            <pc:sldMk cId="3356762594" sldId="681"/>
            <ac:spMk id="10" creationId="{DBD4E3B2-CA41-4B1B-9736-BF37F2B9E4B5}"/>
          </ac:spMkLst>
        </pc:spChg>
        <pc:spChg chg="add mod">
          <ac:chgData name="Wright, Magnus Ystebø" userId="92103ea6-1dde-4fed-b593-004455047983" providerId="ADAL" clId="{F14FE400-9C2F-4A6B-968E-54D95F95848C}" dt="2021-01-15T12:01:07.027" v="601"/>
          <ac:spMkLst>
            <pc:docMk/>
            <pc:sldMk cId="3356762594" sldId="681"/>
            <ac:spMk id="12" creationId="{CDAF945E-1F23-43E1-A143-0EFD1EEE03D5}"/>
          </ac:spMkLst>
        </pc:spChg>
        <pc:picChg chg="del">
          <ac:chgData name="Wright, Magnus Ystebø" userId="92103ea6-1dde-4fed-b593-004455047983" providerId="ADAL" clId="{F14FE400-9C2F-4A6B-968E-54D95F95848C}" dt="2021-01-15T11:58:38.383" v="568" actId="478"/>
          <ac:picMkLst>
            <pc:docMk/>
            <pc:sldMk cId="3356762594" sldId="681"/>
            <ac:picMk id="9" creationId="{D69FC01B-1891-4967-A375-92E93A750EAE}"/>
          </ac:picMkLst>
        </pc:picChg>
        <pc:picChg chg="add mod modCrop">
          <ac:chgData name="Wright, Magnus Ystebø" userId="92103ea6-1dde-4fed-b593-004455047983" providerId="ADAL" clId="{F14FE400-9C2F-4A6B-968E-54D95F95848C}" dt="2021-01-15T12:01:36.178" v="604" actId="18131"/>
          <ac:picMkLst>
            <pc:docMk/>
            <pc:sldMk cId="3356762594" sldId="681"/>
            <ac:picMk id="11" creationId="{1260C70F-E1A6-4290-B7ED-1827FE4E8977}"/>
          </ac:picMkLst>
        </pc:picChg>
      </pc:sldChg>
      <pc:sldChg chg="addSp modSp mod">
        <pc:chgData name="Wright, Magnus Ystebø" userId="92103ea6-1dde-4fed-b593-004455047983" providerId="ADAL" clId="{F14FE400-9C2F-4A6B-968E-54D95F95848C}" dt="2021-01-18T07:59:47.259" v="829" actId="1036"/>
        <pc:sldMkLst>
          <pc:docMk/>
          <pc:sldMk cId="1537583656" sldId="682"/>
        </pc:sldMkLst>
        <pc:spChg chg="add mod">
          <ac:chgData name="Wright, Magnus Ystebø" userId="92103ea6-1dde-4fed-b593-004455047983" providerId="ADAL" clId="{F14FE400-9C2F-4A6B-968E-54D95F95848C}" dt="2021-01-18T07:59:47.259" v="829" actId="1036"/>
          <ac:spMkLst>
            <pc:docMk/>
            <pc:sldMk cId="1537583656" sldId="682"/>
            <ac:spMk id="2" creationId="{9C183E70-0AB3-4F21-BE2D-36466995E0F2}"/>
          </ac:spMkLst>
        </pc:spChg>
        <pc:spChg chg="mod">
          <ac:chgData name="Wright, Magnus Ystebø" userId="92103ea6-1dde-4fed-b593-004455047983" providerId="ADAL" clId="{F14FE400-9C2F-4A6B-968E-54D95F95848C}" dt="2021-01-15T12:06:41.270" v="616" actId="962"/>
          <ac:spMkLst>
            <pc:docMk/>
            <pc:sldMk cId="1537583656" sldId="682"/>
            <ac:spMk id="29" creationId="{C798A2BF-CF71-467C-86B3-9FE87D650AAC}"/>
          </ac:spMkLst>
        </pc:spChg>
      </pc:sldChg>
      <pc:sldChg chg="addSp modSp mod">
        <pc:chgData name="Wright, Magnus Ystebø" userId="92103ea6-1dde-4fed-b593-004455047983" providerId="ADAL" clId="{F14FE400-9C2F-4A6B-968E-54D95F95848C}" dt="2021-01-15T09:57:28.885" v="431" actId="1076"/>
        <pc:sldMkLst>
          <pc:docMk/>
          <pc:sldMk cId="1480472112" sldId="687"/>
        </pc:sldMkLst>
        <pc:spChg chg="add mod">
          <ac:chgData name="Wright, Magnus Ystebø" userId="92103ea6-1dde-4fed-b593-004455047983" providerId="ADAL" clId="{F14FE400-9C2F-4A6B-968E-54D95F95848C}" dt="2021-01-15T09:57:28.885" v="431" actId="1076"/>
          <ac:spMkLst>
            <pc:docMk/>
            <pc:sldMk cId="1480472112" sldId="687"/>
            <ac:spMk id="4" creationId="{0315EB42-8646-4397-976B-919ECB22E276}"/>
          </ac:spMkLst>
        </pc:spChg>
        <pc:spChg chg="mod">
          <ac:chgData name="Wright, Magnus Ystebø" userId="92103ea6-1dde-4fed-b593-004455047983" providerId="ADAL" clId="{F14FE400-9C2F-4A6B-968E-54D95F95848C}" dt="2021-01-15T09:57:01.592" v="409" actId="1076"/>
          <ac:spMkLst>
            <pc:docMk/>
            <pc:sldMk cId="1480472112" sldId="687"/>
            <ac:spMk id="12" creationId="{884779E0-CAAB-994B-B2C7-DC5945D54D24}"/>
          </ac:spMkLst>
        </pc:spChg>
        <pc:picChg chg="add mod modCrop">
          <ac:chgData name="Wright, Magnus Ystebø" userId="92103ea6-1dde-4fed-b593-004455047983" providerId="ADAL" clId="{F14FE400-9C2F-4A6B-968E-54D95F95848C}" dt="2021-01-15T09:57:06.931" v="410" actId="1076"/>
          <ac:picMkLst>
            <pc:docMk/>
            <pc:sldMk cId="1480472112" sldId="687"/>
            <ac:picMk id="3" creationId="{4552B3A7-8DBF-4231-BCC6-B4F34DF31DD9}"/>
          </ac:picMkLst>
        </pc:picChg>
        <pc:picChg chg="mod">
          <ac:chgData name="Wright, Magnus Ystebø" userId="92103ea6-1dde-4fed-b593-004455047983" providerId="ADAL" clId="{F14FE400-9C2F-4A6B-968E-54D95F95848C}" dt="2021-01-15T09:56:23.433" v="403" actId="1076"/>
          <ac:picMkLst>
            <pc:docMk/>
            <pc:sldMk cId="1480472112" sldId="687"/>
            <ac:picMk id="13" creationId="{25652BFD-3540-8F48-B6AD-A8B95EA0CEAE}"/>
          </ac:picMkLst>
        </pc:picChg>
      </pc:sldChg>
      <pc:sldChg chg="addSp delSp modSp mod">
        <pc:chgData name="Wright, Magnus Ystebø" userId="92103ea6-1dde-4fed-b593-004455047983" providerId="ADAL" clId="{F14FE400-9C2F-4A6B-968E-54D95F95848C}" dt="2021-01-15T12:08:52.133" v="643" actId="1076"/>
        <pc:sldMkLst>
          <pc:docMk/>
          <pc:sldMk cId="868934792" sldId="690"/>
        </pc:sldMkLst>
        <pc:spChg chg="add del mod">
          <ac:chgData name="Wright, Magnus Ystebø" userId="92103ea6-1dde-4fed-b593-004455047983" providerId="ADAL" clId="{F14FE400-9C2F-4A6B-968E-54D95F95848C}" dt="2021-01-15T12:02:02.918" v="605" actId="931"/>
          <ac:spMkLst>
            <pc:docMk/>
            <pc:sldMk cId="868934792" sldId="690"/>
            <ac:spMk id="3" creationId="{94E64E1F-1079-4B30-B10C-B1D835D37366}"/>
          </ac:spMkLst>
        </pc:spChg>
        <pc:spChg chg="mod">
          <ac:chgData name="Wright, Magnus Ystebø" userId="92103ea6-1dde-4fed-b593-004455047983" providerId="ADAL" clId="{F14FE400-9C2F-4A6B-968E-54D95F95848C}" dt="2021-01-15T12:07:40.950" v="632" actId="20577"/>
          <ac:spMkLst>
            <pc:docMk/>
            <pc:sldMk cId="868934792" sldId="690"/>
            <ac:spMk id="5" creationId="{A9E1B165-CD61-5545-B3A3-F9EAA80CC4EF}"/>
          </ac:spMkLst>
        </pc:spChg>
        <pc:spChg chg="mod">
          <ac:chgData name="Wright, Magnus Ystebø" userId="92103ea6-1dde-4fed-b593-004455047983" providerId="ADAL" clId="{F14FE400-9C2F-4A6B-968E-54D95F95848C}" dt="2021-01-15T12:08:52.133" v="643" actId="1076"/>
          <ac:spMkLst>
            <pc:docMk/>
            <pc:sldMk cId="868934792" sldId="690"/>
            <ac:spMk id="10" creationId="{DBD4E3B2-CA41-4B1B-9736-BF37F2B9E4B5}"/>
          </ac:spMkLst>
        </pc:spChg>
        <pc:spChg chg="add mod ord">
          <ac:chgData name="Wright, Magnus Ystebø" userId="92103ea6-1dde-4fed-b593-004455047983" providerId="ADAL" clId="{F14FE400-9C2F-4A6B-968E-54D95F95848C}" dt="2021-01-15T12:05:32.412" v="613" actId="1076"/>
          <ac:spMkLst>
            <pc:docMk/>
            <pc:sldMk cId="868934792" sldId="690"/>
            <ac:spMk id="11" creationId="{24F39262-2359-497C-A467-09317281A7BD}"/>
          </ac:spMkLst>
        </pc:spChg>
        <pc:spChg chg="add del mod">
          <ac:chgData name="Wright, Magnus Ystebø" userId="92103ea6-1dde-4fed-b593-004455047983" providerId="ADAL" clId="{F14FE400-9C2F-4A6B-968E-54D95F95848C}" dt="2021-01-15T12:08:23.142" v="633" actId="931"/>
          <ac:spMkLst>
            <pc:docMk/>
            <pc:sldMk cId="868934792" sldId="690"/>
            <ac:spMk id="13" creationId="{DF4CEC90-6DB5-45F4-8711-09C3263DE72B}"/>
          </ac:spMkLst>
        </pc:spChg>
        <pc:picChg chg="add del mod modCrop">
          <ac:chgData name="Wright, Magnus Ystebø" userId="92103ea6-1dde-4fed-b593-004455047983" providerId="ADAL" clId="{F14FE400-9C2F-4A6B-968E-54D95F95848C}" dt="2021-01-15T12:05:15.941" v="609" actId="478"/>
          <ac:picMkLst>
            <pc:docMk/>
            <pc:sldMk cId="868934792" sldId="690"/>
            <ac:picMk id="8" creationId="{31D120CB-D648-4A6C-85F3-A2BAD7826AE9}"/>
          </ac:picMkLst>
        </pc:picChg>
        <pc:picChg chg="del">
          <ac:chgData name="Wright, Magnus Ystebø" userId="92103ea6-1dde-4fed-b593-004455047983" providerId="ADAL" clId="{F14FE400-9C2F-4A6B-968E-54D95F95848C}" dt="2021-01-15T12:00:32.265" v="596" actId="478"/>
          <ac:picMkLst>
            <pc:docMk/>
            <pc:sldMk cId="868934792" sldId="690"/>
            <ac:picMk id="9" creationId="{D69FC01B-1891-4967-A375-92E93A750EAE}"/>
          </ac:picMkLst>
        </pc:picChg>
        <pc:picChg chg="add mod">
          <ac:chgData name="Wright, Magnus Ystebø" userId="92103ea6-1dde-4fed-b593-004455047983" providerId="ADAL" clId="{F14FE400-9C2F-4A6B-968E-54D95F95848C}" dt="2021-01-15T12:08:25.635" v="635" actId="962"/>
          <ac:picMkLst>
            <pc:docMk/>
            <pc:sldMk cId="868934792" sldId="690"/>
            <ac:picMk id="15" creationId="{6FC1ABF3-5F19-4B1A-B064-202C78B767E9}"/>
          </ac:picMkLst>
        </pc:picChg>
      </pc:sldChg>
      <pc:sldChg chg="addSp delSp modSp mod">
        <pc:chgData name="Wright, Magnus Ystebø" userId="92103ea6-1dde-4fed-b593-004455047983" providerId="ADAL" clId="{F14FE400-9C2F-4A6B-968E-54D95F95848C}" dt="2021-01-15T12:07:27.765" v="631" actId="1076"/>
        <pc:sldMkLst>
          <pc:docMk/>
          <pc:sldMk cId="3394483629" sldId="691"/>
        </pc:sldMkLst>
        <pc:spChg chg="add del mod">
          <ac:chgData name="Wright, Magnus Ystebø" userId="92103ea6-1dde-4fed-b593-004455047983" providerId="ADAL" clId="{F14FE400-9C2F-4A6B-968E-54D95F95848C}" dt="2021-01-15T12:06:29.136" v="614" actId="931"/>
          <ac:spMkLst>
            <pc:docMk/>
            <pc:sldMk cId="3394483629" sldId="691"/>
            <ac:spMk id="3" creationId="{9A71BCE8-8C3D-4C4E-AB0F-69BC4A016DD4}"/>
          </ac:spMkLst>
        </pc:spChg>
        <pc:spChg chg="mod">
          <ac:chgData name="Wright, Magnus Ystebø" userId="92103ea6-1dde-4fed-b593-004455047983" providerId="ADAL" clId="{F14FE400-9C2F-4A6B-968E-54D95F95848C}" dt="2021-01-15T12:07:27.765" v="631" actId="1076"/>
          <ac:spMkLst>
            <pc:docMk/>
            <pc:sldMk cId="3394483629" sldId="691"/>
            <ac:spMk id="10" creationId="{DBD4E3B2-CA41-4B1B-9736-BF37F2B9E4B5}"/>
          </ac:spMkLst>
        </pc:spChg>
        <pc:spChg chg="add mod">
          <ac:chgData name="Wright, Magnus Ystebø" userId="92103ea6-1dde-4fed-b593-004455047983" providerId="ADAL" clId="{F14FE400-9C2F-4A6B-968E-54D95F95848C}" dt="2021-01-15T12:00:52.323" v="600"/>
          <ac:spMkLst>
            <pc:docMk/>
            <pc:sldMk cId="3394483629" sldId="691"/>
            <ac:spMk id="11" creationId="{83A4A845-D176-43C4-801B-12EAD0017915}"/>
          </ac:spMkLst>
        </pc:spChg>
        <pc:picChg chg="add mod modCrop">
          <ac:chgData name="Wright, Magnus Ystebø" userId="92103ea6-1dde-4fed-b593-004455047983" providerId="ADAL" clId="{F14FE400-9C2F-4A6B-968E-54D95F95848C}" dt="2021-01-15T12:07:05.807" v="617" actId="18131"/>
          <ac:picMkLst>
            <pc:docMk/>
            <pc:sldMk cId="3394483629" sldId="691"/>
            <ac:picMk id="8" creationId="{AF2D43A8-8A7D-4653-AB0D-BA7AE31C5CFD}"/>
          </ac:picMkLst>
        </pc:picChg>
        <pc:picChg chg="del">
          <ac:chgData name="Wright, Magnus Ystebø" userId="92103ea6-1dde-4fed-b593-004455047983" providerId="ADAL" clId="{F14FE400-9C2F-4A6B-968E-54D95F95848C}" dt="2021-01-15T12:00:49.599" v="599" actId="478"/>
          <ac:picMkLst>
            <pc:docMk/>
            <pc:sldMk cId="3394483629" sldId="691"/>
            <ac:picMk id="9" creationId="{D69FC01B-1891-4967-A375-92E93A750EAE}"/>
          </ac:picMkLst>
        </pc:picChg>
      </pc:sldChg>
    </pc:docChg>
  </pc:docChgLst>
  <pc:docChgLst>
    <pc:chgData name="Gjerde, Audun" userId="132a00f7-6cc4-4eb6-9cdd-866e8539f624" providerId="ADAL" clId="{0CD84145-4F59-433A-9EBB-862781E8AA3E}"/>
    <pc:docChg chg="modSld">
      <pc:chgData name="Gjerde, Audun" userId="132a00f7-6cc4-4eb6-9cdd-866e8539f624" providerId="ADAL" clId="{0CD84145-4F59-433A-9EBB-862781E8AA3E}" dt="2021-01-20T14:00:49.833" v="6" actId="729"/>
      <pc:docMkLst>
        <pc:docMk/>
      </pc:docMkLst>
      <pc:sldChg chg="mod modShow">
        <pc:chgData name="Gjerde, Audun" userId="132a00f7-6cc4-4eb6-9cdd-866e8539f624" providerId="ADAL" clId="{0CD84145-4F59-433A-9EBB-862781E8AA3E}" dt="2021-01-20T13:59:50.476" v="3" actId="729"/>
        <pc:sldMkLst>
          <pc:docMk/>
          <pc:sldMk cId="1564516889" sldId="264"/>
        </pc:sldMkLst>
      </pc:sldChg>
      <pc:sldChg chg="mod modShow">
        <pc:chgData name="Gjerde, Audun" userId="132a00f7-6cc4-4eb6-9cdd-866e8539f624" providerId="ADAL" clId="{0CD84145-4F59-433A-9EBB-862781E8AA3E}" dt="2021-01-20T14:00:08.399" v="4" actId="729"/>
        <pc:sldMkLst>
          <pc:docMk/>
          <pc:sldMk cId="1200643738" sldId="265"/>
        </pc:sldMkLst>
      </pc:sldChg>
      <pc:sldChg chg="mod modShow">
        <pc:chgData name="Gjerde, Audun" userId="132a00f7-6cc4-4eb6-9cdd-866e8539f624" providerId="ADAL" clId="{0CD84145-4F59-433A-9EBB-862781E8AA3E}" dt="2021-01-20T14:00:26.739" v="5" actId="729"/>
        <pc:sldMkLst>
          <pc:docMk/>
          <pc:sldMk cId="2150491519" sldId="266"/>
        </pc:sldMkLst>
      </pc:sldChg>
      <pc:sldChg chg="modCm">
        <pc:chgData name="Gjerde, Audun" userId="132a00f7-6cc4-4eb6-9cdd-866e8539f624" providerId="ADAL" clId="{0CD84145-4F59-433A-9EBB-862781E8AA3E}" dt="2021-01-19T09:34:24.313" v="2" actId="5900"/>
        <pc:sldMkLst>
          <pc:docMk/>
          <pc:sldMk cId="3209438617" sldId="267"/>
        </pc:sldMkLst>
      </pc:sldChg>
      <pc:sldChg chg="mod modShow">
        <pc:chgData name="Gjerde, Audun" userId="132a00f7-6cc4-4eb6-9cdd-866e8539f624" providerId="ADAL" clId="{0CD84145-4F59-433A-9EBB-862781E8AA3E}" dt="2021-01-20T14:00:49.833" v="6" actId="729"/>
        <pc:sldMkLst>
          <pc:docMk/>
          <pc:sldMk cId="3771005246" sldId="269"/>
        </pc:sldMkLst>
      </pc:sldChg>
    </pc:docChg>
  </pc:docChgLst>
  <pc:docChgLst>
    <pc:chgData name="Lima, Ivar Andreas Åsland" userId="S::ivar.andreas.asland.lima@nav.no::742e742b-1f42-410d-bea8-305ca860c93c" providerId="AD" clId="Web-{E8864D59-6BE1-40E4-A1A4-48D92EB13AB7}"/>
    <pc:docChg chg="modSld">
      <pc:chgData name="Lima, Ivar Andreas Åsland" userId="S::ivar.andreas.asland.lima@nav.no::742e742b-1f42-410d-bea8-305ca860c93c" providerId="AD" clId="Web-{E8864D59-6BE1-40E4-A1A4-48D92EB13AB7}" dt="2021-01-12T13:49:51.779" v="24" actId="20577"/>
      <pc:docMkLst>
        <pc:docMk/>
      </pc:docMkLst>
      <pc:sldChg chg="modSp">
        <pc:chgData name="Lima, Ivar Andreas Åsland" userId="S::ivar.andreas.asland.lima@nav.no::742e742b-1f42-410d-bea8-305ca860c93c" providerId="AD" clId="Web-{E8864D59-6BE1-40E4-A1A4-48D92EB13AB7}" dt="2021-01-12T13:49:51.779" v="24" actId="20577"/>
        <pc:sldMkLst>
          <pc:docMk/>
          <pc:sldMk cId="4282371305" sldId="673"/>
        </pc:sldMkLst>
        <pc:spChg chg="mod">
          <ac:chgData name="Lima, Ivar Andreas Åsland" userId="S::ivar.andreas.asland.lima@nav.no::742e742b-1f42-410d-bea8-305ca860c93c" providerId="AD" clId="Web-{E8864D59-6BE1-40E4-A1A4-48D92EB13AB7}" dt="2021-01-12T13:49:51.779" v="24" actId="20577"/>
          <ac:spMkLst>
            <pc:docMk/>
            <pc:sldMk cId="4282371305" sldId="673"/>
            <ac:spMk id="13" creationId="{6BC5FA5C-BE7A-D841-8017-C97C29C1C005}"/>
          </ac:spMkLst>
        </pc:spChg>
      </pc:sldChg>
      <pc:sldChg chg="modSp">
        <pc:chgData name="Lima, Ivar Andreas Åsland" userId="S::ivar.andreas.asland.lima@nav.no::742e742b-1f42-410d-bea8-305ca860c93c" providerId="AD" clId="Web-{E8864D59-6BE1-40E4-A1A4-48D92EB13AB7}" dt="2021-01-12T13:49:05.873" v="9" actId="20577"/>
        <pc:sldMkLst>
          <pc:docMk/>
          <pc:sldMk cId="62886325" sldId="675"/>
        </pc:sldMkLst>
        <pc:spChg chg="mod">
          <ac:chgData name="Lima, Ivar Andreas Åsland" userId="S::ivar.andreas.asland.lima@nav.no::742e742b-1f42-410d-bea8-305ca860c93c" providerId="AD" clId="Web-{E8864D59-6BE1-40E4-A1A4-48D92EB13AB7}" dt="2021-01-12T13:49:05.873" v="9" actId="20577"/>
          <ac:spMkLst>
            <pc:docMk/>
            <pc:sldMk cId="62886325" sldId="675"/>
            <ac:spMk id="4" creationId="{F6702F4C-B236-4C4F-A147-D9E354DB058A}"/>
          </ac:spMkLst>
        </pc:spChg>
      </pc:sldChg>
    </pc:docChg>
  </pc:docChgLst>
  <pc:docChgLst>
    <pc:chgData name="Wright, Magnus Ystebø" userId="92103ea6-1dde-4fed-b593-004455047983" providerId="ADAL" clId="{47D67254-BFF0-494A-BAF8-6A5157833672}"/>
    <pc:docChg chg="custSel modSld">
      <pc:chgData name="Wright, Magnus Ystebø" userId="92103ea6-1dde-4fed-b593-004455047983" providerId="ADAL" clId="{47D67254-BFF0-494A-BAF8-6A5157833672}" dt="2021-01-28T10:12:25.752" v="115" actId="20577"/>
      <pc:docMkLst>
        <pc:docMk/>
      </pc:docMkLst>
      <pc:sldChg chg="modSp mod">
        <pc:chgData name="Wright, Magnus Ystebø" userId="92103ea6-1dde-4fed-b593-004455047983" providerId="ADAL" clId="{47D67254-BFF0-494A-BAF8-6A5157833672}" dt="2021-01-28T10:12:13.309" v="109" actId="1037"/>
        <pc:sldMkLst>
          <pc:docMk/>
          <pc:sldMk cId="2867480618" sldId="263"/>
        </pc:sldMkLst>
        <pc:spChg chg="mod">
          <ac:chgData name="Wright, Magnus Ystebø" userId="92103ea6-1dde-4fed-b593-004455047983" providerId="ADAL" clId="{47D67254-BFF0-494A-BAF8-6A5157833672}" dt="2021-01-28T10:12:13.309" v="109" actId="1037"/>
          <ac:spMkLst>
            <pc:docMk/>
            <pc:sldMk cId="2867480618" sldId="263"/>
            <ac:spMk id="5" creationId="{D8008521-EC64-4CFA-854B-1B415331A4B3}"/>
          </ac:spMkLst>
        </pc:spChg>
      </pc:sldChg>
      <pc:sldChg chg="modSp mod">
        <pc:chgData name="Wright, Magnus Ystebø" userId="92103ea6-1dde-4fed-b593-004455047983" providerId="ADAL" clId="{47D67254-BFF0-494A-BAF8-6A5157833672}" dt="2021-01-28T10:12:25.752" v="115" actId="20577"/>
        <pc:sldMkLst>
          <pc:docMk/>
          <pc:sldMk cId="1537583656" sldId="682"/>
        </pc:sldMkLst>
        <pc:spChg chg="mod">
          <ac:chgData name="Wright, Magnus Ystebø" userId="92103ea6-1dde-4fed-b593-004455047983" providerId="ADAL" clId="{47D67254-BFF0-494A-BAF8-6A5157833672}" dt="2021-01-28T10:12:25.752" v="115" actId="20577"/>
          <ac:spMkLst>
            <pc:docMk/>
            <pc:sldMk cId="1537583656" sldId="682"/>
            <ac:spMk id="2" creationId="{9C183E70-0AB3-4F21-BE2D-36466995E0F2}"/>
          </ac:spMkLst>
        </pc:spChg>
      </pc:sldChg>
      <pc:sldChg chg="addSp delSp modSp mod">
        <pc:chgData name="Wright, Magnus Ystebø" userId="92103ea6-1dde-4fed-b593-004455047983" providerId="ADAL" clId="{47D67254-BFF0-494A-BAF8-6A5157833672}" dt="2021-01-28T10:11:02.698" v="86" actId="27636"/>
        <pc:sldMkLst>
          <pc:docMk/>
          <pc:sldMk cId="2172706250" sldId="708"/>
        </pc:sldMkLst>
        <pc:spChg chg="add del">
          <ac:chgData name="Wright, Magnus Ystebø" userId="92103ea6-1dde-4fed-b593-004455047983" providerId="ADAL" clId="{47D67254-BFF0-494A-BAF8-6A5157833672}" dt="2021-01-28T10:10:51.161" v="84" actId="478"/>
          <ac:spMkLst>
            <pc:docMk/>
            <pc:sldMk cId="2172706250" sldId="708"/>
            <ac:spMk id="3" creationId="{66162F19-C62D-4CC7-A0BF-328DAA257D6E}"/>
          </ac:spMkLst>
        </pc:spChg>
        <pc:spChg chg="mod">
          <ac:chgData name="Wright, Magnus Ystebø" userId="92103ea6-1dde-4fed-b593-004455047983" providerId="ADAL" clId="{47D67254-BFF0-494A-BAF8-6A5157833672}" dt="2021-01-28T10:10:49.281" v="83" actId="1035"/>
          <ac:spMkLst>
            <pc:docMk/>
            <pc:sldMk cId="2172706250" sldId="708"/>
            <ac:spMk id="19" creationId="{17EEBBEB-F393-7E4E-98F6-881D3DA536BC}"/>
          </ac:spMkLst>
        </pc:spChg>
        <pc:spChg chg="mod">
          <ac:chgData name="Wright, Magnus Ystebø" userId="92103ea6-1dde-4fed-b593-004455047983" providerId="ADAL" clId="{47D67254-BFF0-494A-BAF8-6A5157833672}" dt="2021-01-28T10:10:45.605" v="82" actId="1035"/>
          <ac:spMkLst>
            <pc:docMk/>
            <pc:sldMk cId="2172706250" sldId="708"/>
            <ac:spMk id="20" creationId="{6CBDF1D0-0B89-524A-8563-98E90F7182E9}"/>
          </ac:spMkLst>
        </pc:spChg>
        <pc:spChg chg="mod">
          <ac:chgData name="Wright, Magnus Ystebø" userId="92103ea6-1dde-4fed-b593-004455047983" providerId="ADAL" clId="{47D67254-BFF0-494A-BAF8-6A5157833672}" dt="2021-01-28T10:10:25.356" v="69" actId="1035"/>
          <ac:spMkLst>
            <pc:docMk/>
            <pc:sldMk cId="2172706250" sldId="708"/>
            <ac:spMk id="21" creationId="{2AF1438F-135E-2648-8DA4-FDCEEFF12C99}"/>
          </ac:spMkLst>
        </pc:spChg>
        <pc:spChg chg="mod">
          <ac:chgData name="Wright, Magnus Ystebø" userId="92103ea6-1dde-4fed-b593-004455047983" providerId="ADAL" clId="{47D67254-BFF0-494A-BAF8-6A5157833672}" dt="2021-01-28T10:11:02.698" v="86" actId="27636"/>
          <ac:spMkLst>
            <pc:docMk/>
            <pc:sldMk cId="2172706250" sldId="708"/>
            <ac:spMk id="22" creationId="{3321F3B7-47C4-9F48-B877-DDD7C0899526}"/>
          </ac:spMkLst>
        </pc:spChg>
        <pc:picChg chg="mod">
          <ac:chgData name="Wright, Magnus Ystebø" userId="92103ea6-1dde-4fed-b593-004455047983" providerId="ADAL" clId="{47D67254-BFF0-494A-BAF8-6A5157833672}" dt="2021-01-28T10:10:12.221" v="66" actId="554"/>
          <ac:picMkLst>
            <pc:docMk/>
            <pc:sldMk cId="2172706250" sldId="708"/>
            <ac:picMk id="10" creationId="{D0724A7B-A309-944A-8276-454FE4230BAB}"/>
          </ac:picMkLst>
        </pc:picChg>
        <pc:picChg chg="mod">
          <ac:chgData name="Wright, Magnus Ystebø" userId="92103ea6-1dde-4fed-b593-004455047983" providerId="ADAL" clId="{47D67254-BFF0-494A-BAF8-6A5157833672}" dt="2021-01-28T10:10:17.362" v="67" actId="408"/>
          <ac:picMkLst>
            <pc:docMk/>
            <pc:sldMk cId="2172706250" sldId="708"/>
            <ac:picMk id="17" creationId="{33C06A63-4EE6-714E-AB5E-70DD0817854B}"/>
          </ac:picMkLst>
        </pc:picChg>
        <pc:picChg chg="mod">
          <ac:chgData name="Wright, Magnus Ystebø" userId="92103ea6-1dde-4fed-b593-004455047983" providerId="ADAL" clId="{47D67254-BFF0-494A-BAF8-6A5157833672}" dt="2021-01-28T10:10:12.221" v="66" actId="554"/>
          <ac:picMkLst>
            <pc:docMk/>
            <pc:sldMk cId="2172706250" sldId="708"/>
            <ac:picMk id="24" creationId="{EBB6638D-08A8-7D4B-B30E-2F7EB06FF7B1}"/>
          </ac:picMkLst>
        </pc:picChg>
      </pc:sldChg>
    </pc:docChg>
  </pc:docChgLst>
  <pc:docChgLst>
    <pc:chgData name="Kongsvoll, Ragnhild" userId="d2dca937-87a8-4e7b-902f-1812c3f8dc7f" providerId="ADAL" clId="{B5E74CD7-2CC8-4A81-97EE-5095F66CE503}"/>
    <pc:docChg chg="undo redo custSel addSld delSld modSld sldOrd">
      <pc:chgData name="Kongsvoll, Ragnhild" userId="d2dca937-87a8-4e7b-902f-1812c3f8dc7f" providerId="ADAL" clId="{B5E74CD7-2CC8-4A81-97EE-5095F66CE503}" dt="2021-01-12T18:08:22.074" v="120" actId="20577"/>
      <pc:docMkLst>
        <pc:docMk/>
      </pc:docMkLst>
      <pc:sldChg chg="ord">
        <pc:chgData name="Kongsvoll, Ragnhild" userId="d2dca937-87a8-4e7b-902f-1812c3f8dc7f" providerId="ADAL" clId="{B5E74CD7-2CC8-4A81-97EE-5095F66CE503}" dt="2021-01-12T10:52:14.305" v="0" actId="20578"/>
        <pc:sldMkLst>
          <pc:docMk/>
          <pc:sldMk cId="2147843168" sldId="258"/>
        </pc:sldMkLst>
      </pc:sldChg>
      <pc:sldChg chg="addSp delSp modSp mod">
        <pc:chgData name="Kongsvoll, Ragnhild" userId="d2dca937-87a8-4e7b-902f-1812c3f8dc7f" providerId="ADAL" clId="{B5E74CD7-2CC8-4A81-97EE-5095F66CE503}" dt="2021-01-12T18:08:22.074" v="120" actId="20577"/>
        <pc:sldMkLst>
          <pc:docMk/>
          <pc:sldMk cId="55656067" sldId="651"/>
        </pc:sldMkLst>
        <pc:spChg chg="del">
          <ac:chgData name="Kongsvoll, Ragnhild" userId="d2dca937-87a8-4e7b-902f-1812c3f8dc7f" providerId="ADAL" clId="{B5E74CD7-2CC8-4A81-97EE-5095F66CE503}" dt="2021-01-12T11:54:16.602" v="3" actId="478"/>
          <ac:spMkLst>
            <pc:docMk/>
            <pc:sldMk cId="55656067" sldId="651"/>
            <ac:spMk id="3" creationId="{00000000-0000-0000-0000-000000000000}"/>
          </ac:spMkLst>
        </pc:spChg>
        <pc:spChg chg="mod">
          <ac:chgData name="Kongsvoll, Ragnhild" userId="d2dca937-87a8-4e7b-902f-1812c3f8dc7f" providerId="ADAL" clId="{B5E74CD7-2CC8-4A81-97EE-5095F66CE503}" dt="2021-01-12T12:23:38.802" v="32" actId="20577"/>
          <ac:spMkLst>
            <pc:docMk/>
            <pc:sldMk cId="55656067" sldId="651"/>
            <ac:spMk id="4" creationId="{60DB91C7-D0BE-4945-AC47-07353A48F65C}"/>
          </ac:spMkLst>
        </pc:spChg>
        <pc:spChg chg="add mod">
          <ac:chgData name="Kongsvoll, Ragnhild" userId="d2dca937-87a8-4e7b-902f-1812c3f8dc7f" providerId="ADAL" clId="{B5E74CD7-2CC8-4A81-97EE-5095F66CE503}" dt="2021-01-12T18:08:22.074" v="120" actId="20577"/>
          <ac:spMkLst>
            <pc:docMk/>
            <pc:sldMk cId="55656067" sldId="651"/>
            <ac:spMk id="8" creationId="{56539549-F2FF-4DCA-90D0-A0FBE2503E7E}"/>
          </ac:spMkLst>
        </pc:spChg>
      </pc:sldChg>
      <pc:sldChg chg="del">
        <pc:chgData name="Kongsvoll, Ragnhild" userId="d2dca937-87a8-4e7b-902f-1812c3f8dc7f" providerId="ADAL" clId="{B5E74CD7-2CC8-4A81-97EE-5095F66CE503}" dt="2021-01-12T10:55:06.500" v="1" actId="47"/>
        <pc:sldMkLst>
          <pc:docMk/>
          <pc:sldMk cId="636542545" sldId="668"/>
        </pc:sldMkLst>
      </pc:sldChg>
      <pc:sldChg chg="modSp mod">
        <pc:chgData name="Kongsvoll, Ragnhild" userId="d2dca937-87a8-4e7b-902f-1812c3f8dc7f" providerId="ADAL" clId="{B5E74CD7-2CC8-4A81-97EE-5095F66CE503}" dt="2021-01-12T12:22:28.173" v="29"/>
        <pc:sldMkLst>
          <pc:docMk/>
          <pc:sldMk cId="1830464005" sldId="685"/>
        </pc:sldMkLst>
        <pc:spChg chg="mod">
          <ac:chgData name="Kongsvoll, Ragnhild" userId="d2dca937-87a8-4e7b-902f-1812c3f8dc7f" providerId="ADAL" clId="{B5E74CD7-2CC8-4A81-97EE-5095F66CE503}" dt="2021-01-12T12:22:28.173" v="29"/>
          <ac:spMkLst>
            <pc:docMk/>
            <pc:sldMk cId="1830464005" sldId="685"/>
            <ac:spMk id="3" creationId="{B5E048FD-F47A-7043-B757-E6BC1EE3231D}"/>
          </ac:spMkLst>
        </pc:spChg>
        <pc:spChg chg="mod">
          <ac:chgData name="Kongsvoll, Ragnhild" userId="d2dca937-87a8-4e7b-902f-1812c3f8dc7f" providerId="ADAL" clId="{B5E74CD7-2CC8-4A81-97EE-5095F66CE503}" dt="2021-01-12T12:22:16.382" v="28"/>
          <ac:spMkLst>
            <pc:docMk/>
            <pc:sldMk cId="1830464005" sldId="685"/>
            <ac:spMk id="6" creationId="{0C7E5CC5-70D8-0D42-910A-600060F8A8EB}"/>
          </ac:spMkLst>
        </pc:spChg>
      </pc:sldChg>
      <pc:sldChg chg="addSp delSp modSp new del mod ord modClrScheme chgLayout">
        <pc:chgData name="Kongsvoll, Ragnhild" userId="d2dca937-87a8-4e7b-902f-1812c3f8dc7f" providerId="ADAL" clId="{B5E74CD7-2CC8-4A81-97EE-5095F66CE503}" dt="2021-01-12T12:22:35.911" v="30" actId="47"/>
        <pc:sldMkLst>
          <pc:docMk/>
          <pc:sldMk cId="2186857529" sldId="692"/>
        </pc:sldMkLst>
        <pc:spChg chg="del mod ord">
          <ac:chgData name="Kongsvoll, Ragnhild" userId="d2dca937-87a8-4e7b-902f-1812c3f8dc7f" providerId="ADAL" clId="{B5E74CD7-2CC8-4A81-97EE-5095F66CE503}" dt="2021-01-12T11:54:32.657" v="7" actId="700"/>
          <ac:spMkLst>
            <pc:docMk/>
            <pc:sldMk cId="2186857529" sldId="692"/>
            <ac:spMk id="2" creationId="{C56FC265-CE00-4B2F-99B0-BA99988F1283}"/>
          </ac:spMkLst>
        </pc:spChg>
        <pc:spChg chg="del">
          <ac:chgData name="Kongsvoll, Ragnhild" userId="d2dca937-87a8-4e7b-902f-1812c3f8dc7f" providerId="ADAL" clId="{B5E74CD7-2CC8-4A81-97EE-5095F66CE503}" dt="2021-01-12T11:54:32.657" v="7" actId="700"/>
          <ac:spMkLst>
            <pc:docMk/>
            <pc:sldMk cId="2186857529" sldId="692"/>
            <ac:spMk id="3" creationId="{6C49B568-8A80-4897-88C8-1213F350BECB}"/>
          </ac:spMkLst>
        </pc:spChg>
        <pc:spChg chg="del mod ord">
          <ac:chgData name="Kongsvoll, Ragnhild" userId="d2dca937-87a8-4e7b-902f-1812c3f8dc7f" providerId="ADAL" clId="{B5E74CD7-2CC8-4A81-97EE-5095F66CE503}" dt="2021-01-12T11:54:32.657" v="7" actId="700"/>
          <ac:spMkLst>
            <pc:docMk/>
            <pc:sldMk cId="2186857529" sldId="692"/>
            <ac:spMk id="4" creationId="{9EBF5E4F-0955-4B7E-8747-EAC953E422C2}"/>
          </ac:spMkLst>
        </pc:spChg>
        <pc:spChg chg="add mod ord">
          <ac:chgData name="Kongsvoll, Ragnhild" userId="d2dca937-87a8-4e7b-902f-1812c3f8dc7f" providerId="ADAL" clId="{B5E74CD7-2CC8-4A81-97EE-5095F66CE503}" dt="2021-01-12T11:54:39.740" v="10"/>
          <ac:spMkLst>
            <pc:docMk/>
            <pc:sldMk cId="2186857529" sldId="692"/>
            <ac:spMk id="5" creationId="{DF4BA2E7-FD61-465A-BEE6-55C3F10302F3}"/>
          </ac:spMkLst>
        </pc:spChg>
        <pc:spChg chg="add mod ord">
          <ac:chgData name="Kongsvoll, Ragnhild" userId="d2dca937-87a8-4e7b-902f-1812c3f8dc7f" providerId="ADAL" clId="{B5E74CD7-2CC8-4A81-97EE-5095F66CE503}" dt="2021-01-12T12:20:32.525" v="27"/>
          <ac:spMkLst>
            <pc:docMk/>
            <pc:sldMk cId="2186857529" sldId="692"/>
            <ac:spMk id="6" creationId="{7F330070-E3A3-445D-B579-CBE2233825D2}"/>
          </ac:spMkLst>
        </pc:spChg>
      </pc:sldChg>
    </pc:docChg>
  </pc:docChgLst>
  <pc:docChgLst>
    <pc:chgData name="Lima, Ivar Andreas Åsland" userId="S::ivar.andreas.asland.lima@nav.no::742e742b-1f42-410d-bea8-305ca860c93c" providerId="AD" clId="Web-{87793E9A-D583-42D8-B1ED-73D64CD957AE}"/>
    <pc:docChg chg="modSld">
      <pc:chgData name="Lima, Ivar Andreas Åsland" userId="S::ivar.andreas.asland.lima@nav.no::742e742b-1f42-410d-bea8-305ca860c93c" providerId="AD" clId="Web-{87793E9A-D583-42D8-B1ED-73D64CD957AE}" dt="2021-01-13T08:29:03.471" v="25" actId="1076"/>
      <pc:docMkLst>
        <pc:docMk/>
      </pc:docMkLst>
      <pc:sldChg chg="modSp">
        <pc:chgData name="Lima, Ivar Andreas Åsland" userId="S::ivar.andreas.asland.lima@nav.no::742e742b-1f42-410d-bea8-305ca860c93c" providerId="AD" clId="Web-{87793E9A-D583-42D8-B1ED-73D64CD957AE}" dt="2021-01-13T08:29:03.471" v="25" actId="1076"/>
        <pc:sldMkLst>
          <pc:docMk/>
          <pc:sldMk cId="4282371305" sldId="673"/>
        </pc:sldMkLst>
        <pc:spChg chg="mod">
          <ac:chgData name="Lima, Ivar Andreas Åsland" userId="S::ivar.andreas.asland.lima@nav.no::742e742b-1f42-410d-bea8-305ca860c93c" providerId="AD" clId="Web-{87793E9A-D583-42D8-B1ED-73D64CD957AE}" dt="2021-01-13T08:28:41.924" v="0" actId="1076"/>
          <ac:spMkLst>
            <pc:docMk/>
            <pc:sldMk cId="4282371305" sldId="673"/>
            <ac:spMk id="12" creationId="{78CACF4D-9D62-8D47-9FA7-C3ADDDE07316}"/>
          </ac:spMkLst>
        </pc:spChg>
        <pc:spChg chg="mod">
          <ac:chgData name="Lima, Ivar Andreas Åsland" userId="S::ivar.andreas.asland.lima@nav.no::742e742b-1f42-410d-bea8-305ca860c93c" providerId="AD" clId="Web-{87793E9A-D583-42D8-B1ED-73D64CD957AE}" dt="2021-01-13T08:29:03.471" v="25" actId="1076"/>
          <ac:spMkLst>
            <pc:docMk/>
            <pc:sldMk cId="4282371305" sldId="673"/>
            <ac:spMk id="13" creationId="{6BC5FA5C-BE7A-D841-8017-C97C29C1C005}"/>
          </ac:spMkLst>
        </pc:spChg>
      </pc:sldChg>
    </pc:docChg>
  </pc:docChgLst>
  <pc:docChgLst>
    <pc:chgData name="Vidal-Gil, Eugenia" userId="S::eugenia.vidal-gil@nav.no::101174e8-6051-4185-9d42-cd459f6118aa" providerId="AD" clId="Web-{F26209C0-0532-45A6-BFAF-6911A93413F8}"/>
    <pc:docChg chg="modSld">
      <pc:chgData name="Vidal-Gil, Eugenia" userId="S::eugenia.vidal-gil@nav.no::101174e8-6051-4185-9d42-cd459f6118aa" providerId="AD" clId="Web-{F26209C0-0532-45A6-BFAF-6911A93413F8}" dt="2021-01-13T10:26:21.947" v="19" actId="14100"/>
      <pc:docMkLst>
        <pc:docMk/>
      </pc:docMkLst>
      <pc:sldChg chg="addSp delSp modSp">
        <pc:chgData name="Vidal-Gil, Eugenia" userId="S::eugenia.vidal-gil@nav.no::101174e8-6051-4185-9d42-cd459f6118aa" providerId="AD" clId="Web-{F26209C0-0532-45A6-BFAF-6911A93413F8}" dt="2021-01-13T10:26:21.947" v="19" actId="14100"/>
        <pc:sldMkLst>
          <pc:docMk/>
          <pc:sldMk cId="1529624563" sldId="268"/>
        </pc:sldMkLst>
        <pc:graphicFrameChg chg="del">
          <ac:chgData name="Vidal-Gil, Eugenia" userId="S::eugenia.vidal-gil@nav.no::101174e8-6051-4185-9d42-cd459f6118aa" providerId="AD" clId="Web-{F26209C0-0532-45A6-BFAF-6911A93413F8}" dt="2021-01-13T10:22:31.558" v="0"/>
          <ac:graphicFrameMkLst>
            <pc:docMk/>
            <pc:sldMk cId="1529624563" sldId="268"/>
            <ac:graphicFrameMk id="10" creationId="{6AE52D30-DB5C-FD41-9C1E-5F91C87533BA}"/>
          </ac:graphicFrameMkLst>
        </pc:graphicFrameChg>
        <pc:picChg chg="add del mod">
          <ac:chgData name="Vidal-Gil, Eugenia" userId="S::eugenia.vidal-gil@nav.no::101174e8-6051-4185-9d42-cd459f6118aa" providerId="AD" clId="Web-{F26209C0-0532-45A6-BFAF-6911A93413F8}" dt="2021-01-13T10:24:02.782" v="10"/>
          <ac:picMkLst>
            <pc:docMk/>
            <pc:sldMk cId="1529624563" sldId="268"/>
            <ac:picMk id="4" creationId="{97407E94-E42E-45CF-9E9D-886BCF760398}"/>
          </ac:picMkLst>
        </pc:picChg>
        <pc:picChg chg="add mod">
          <ac:chgData name="Vidal-Gil, Eugenia" userId="S::eugenia.vidal-gil@nav.no::101174e8-6051-4185-9d42-cd459f6118aa" providerId="AD" clId="Web-{F26209C0-0532-45A6-BFAF-6911A93413F8}" dt="2021-01-13T10:26:21.947" v="19" actId="14100"/>
          <ac:picMkLst>
            <pc:docMk/>
            <pc:sldMk cId="1529624563" sldId="268"/>
            <ac:picMk id="7" creationId="{A62358F5-2924-474C-9A1F-1ED852BC4B05}"/>
          </ac:picMkLst>
        </pc:picChg>
      </pc:sldChg>
    </pc:docChg>
  </pc:docChgLst>
  <pc:docChgLst>
    <pc:chgData name="Holbæk-Hanssen, Jørgen" userId="a3d0a255-9183-455d-a309-251e105a1144" providerId="ADAL" clId="{07E251A9-FE04-4F6E-8712-BAC4F05CD8DC}"/>
    <pc:docChg chg="modSld sldOrd">
      <pc:chgData name="Holbæk-Hanssen, Jørgen" userId="a3d0a255-9183-455d-a309-251e105a1144" providerId="ADAL" clId="{07E251A9-FE04-4F6E-8712-BAC4F05CD8DC}" dt="2021-01-07T14:40:32.444" v="28" actId="1076"/>
      <pc:docMkLst>
        <pc:docMk/>
      </pc:docMkLst>
      <pc:sldChg chg="addSp modSp mod ord">
        <pc:chgData name="Holbæk-Hanssen, Jørgen" userId="a3d0a255-9183-455d-a309-251e105a1144" providerId="ADAL" clId="{07E251A9-FE04-4F6E-8712-BAC4F05CD8DC}" dt="2021-01-07T14:39:45.674" v="20" actId="20578"/>
        <pc:sldMkLst>
          <pc:docMk/>
          <pc:sldMk cId="3356762594" sldId="681"/>
        </pc:sldMkLst>
        <pc:spChg chg="add mod">
          <ac:chgData name="Holbæk-Hanssen, Jørgen" userId="a3d0a255-9183-455d-a309-251e105a1144" providerId="ADAL" clId="{07E251A9-FE04-4F6E-8712-BAC4F05CD8DC}" dt="2021-01-07T14:39:43.438" v="19" actId="1076"/>
          <ac:spMkLst>
            <pc:docMk/>
            <pc:sldMk cId="3356762594" sldId="681"/>
            <ac:spMk id="2" creationId="{AB6D96FE-3D25-48E1-B6F7-B4209FEDFCFB}"/>
          </ac:spMkLst>
        </pc:spChg>
      </pc:sldChg>
      <pc:sldChg chg="addSp modSp mod">
        <pc:chgData name="Holbæk-Hanssen, Jørgen" userId="a3d0a255-9183-455d-a309-251e105a1144" providerId="ADAL" clId="{07E251A9-FE04-4F6E-8712-BAC4F05CD8DC}" dt="2021-01-07T14:40:32.444" v="28" actId="1076"/>
        <pc:sldMkLst>
          <pc:docMk/>
          <pc:sldMk cId="1537583656" sldId="682"/>
        </pc:sldMkLst>
        <pc:spChg chg="add mod">
          <ac:chgData name="Holbæk-Hanssen, Jørgen" userId="a3d0a255-9183-455d-a309-251e105a1144" providerId="ADAL" clId="{07E251A9-FE04-4F6E-8712-BAC4F05CD8DC}" dt="2021-01-07T14:40:32.444" v="28" actId="1076"/>
          <ac:spMkLst>
            <pc:docMk/>
            <pc:sldMk cId="1537583656" sldId="682"/>
            <ac:spMk id="28" creationId="{091C51DE-E5A4-47D4-A7FA-913BB2E5E933}"/>
          </ac:spMkLst>
        </pc:spChg>
      </pc:sldChg>
    </pc:docChg>
  </pc:docChgLst>
  <pc:docChgLst>
    <pc:chgData name="Lima, Ivar Andreas Åsland" userId="S::ivar.andreas.asland.lima@nav.no::742e742b-1f42-410d-bea8-305ca860c93c" providerId="AD" clId="Web-{2ADBC248-377D-493F-9038-C1329B0127E5}"/>
    <pc:docChg chg="modSld">
      <pc:chgData name="Lima, Ivar Andreas Åsland" userId="S::ivar.andreas.asland.lima@nav.no::742e742b-1f42-410d-bea8-305ca860c93c" providerId="AD" clId="Web-{2ADBC248-377D-493F-9038-C1329B0127E5}" dt="2021-01-25T12:24:40.433" v="234"/>
      <pc:docMkLst>
        <pc:docMk/>
      </pc:docMkLst>
      <pc:sldChg chg="modSp modNotes">
        <pc:chgData name="Lima, Ivar Andreas Åsland" userId="S::ivar.andreas.asland.lima@nav.no::742e742b-1f42-410d-bea8-305ca860c93c" providerId="AD" clId="Web-{2ADBC248-377D-493F-9038-C1329B0127E5}" dt="2021-01-25T12:17:53.342" v="225" actId="20577"/>
        <pc:sldMkLst>
          <pc:docMk/>
          <pc:sldMk cId="2427734624" sldId="696"/>
        </pc:sldMkLst>
        <pc:spChg chg="mod">
          <ac:chgData name="Lima, Ivar Andreas Åsland" userId="S::ivar.andreas.asland.lima@nav.no::742e742b-1f42-410d-bea8-305ca860c93c" providerId="AD" clId="Web-{2ADBC248-377D-493F-9038-C1329B0127E5}" dt="2021-01-25T12:17:53.342" v="225" actId="20577"/>
          <ac:spMkLst>
            <pc:docMk/>
            <pc:sldMk cId="2427734624" sldId="696"/>
            <ac:spMk id="7" creationId="{74D97012-5243-7643-A741-DA1B30601511}"/>
          </ac:spMkLst>
        </pc:spChg>
      </pc:sldChg>
      <pc:sldChg chg="modSp modNotes">
        <pc:chgData name="Lima, Ivar Andreas Åsland" userId="S::ivar.andreas.asland.lima@nav.no::742e742b-1f42-410d-bea8-305ca860c93c" providerId="AD" clId="Web-{2ADBC248-377D-493F-9038-C1329B0127E5}" dt="2021-01-25T12:24:40.433" v="234"/>
        <pc:sldMkLst>
          <pc:docMk/>
          <pc:sldMk cId="3633088076" sldId="697"/>
        </pc:sldMkLst>
        <pc:spChg chg="mod">
          <ac:chgData name="Lima, Ivar Andreas Åsland" userId="S::ivar.andreas.asland.lima@nav.no::742e742b-1f42-410d-bea8-305ca860c93c" providerId="AD" clId="Web-{2ADBC248-377D-493F-9038-C1329B0127E5}" dt="2021-01-25T12:18:13.202" v="228" actId="20577"/>
          <ac:spMkLst>
            <pc:docMk/>
            <pc:sldMk cId="3633088076" sldId="697"/>
            <ac:spMk id="7" creationId="{74D97012-5243-7643-A741-DA1B30601511}"/>
          </ac:spMkLst>
        </pc:spChg>
      </pc:sldChg>
      <pc:sldChg chg="modNotes">
        <pc:chgData name="Lima, Ivar Andreas Åsland" userId="S::ivar.andreas.asland.lima@nav.no::742e742b-1f42-410d-bea8-305ca860c93c" providerId="AD" clId="Web-{2ADBC248-377D-493F-9038-C1329B0127E5}" dt="2021-01-25T12:11:23.549" v="1"/>
        <pc:sldMkLst>
          <pc:docMk/>
          <pc:sldMk cId="3495688412" sldId="698"/>
        </pc:sldMkLst>
      </pc:sldChg>
    </pc:docChg>
  </pc:docChgLst>
  <pc:docChgLst>
    <pc:chgData name="Borgersen, Arne" userId="5b7421b7-34ee-4bb7-9d9e-27d5cfa49d23" providerId="ADAL" clId="{F4F1CD59-7A7C-0741-8765-58DE65B5D71E}"/>
    <pc:docChg chg="undo custSel modSld modShowInfo">
      <pc:chgData name="Borgersen, Arne" userId="5b7421b7-34ee-4bb7-9d9e-27d5cfa49d23" providerId="ADAL" clId="{F4F1CD59-7A7C-0741-8765-58DE65B5D71E}" dt="2021-01-28T14:38:30.760" v="1129" actId="1589"/>
      <pc:docMkLst>
        <pc:docMk/>
      </pc:docMkLst>
      <pc:sldChg chg="modSp">
        <pc:chgData name="Borgersen, Arne" userId="5b7421b7-34ee-4bb7-9d9e-27d5cfa49d23" providerId="ADAL" clId="{F4F1CD59-7A7C-0741-8765-58DE65B5D71E}" dt="2021-01-18T10:51:39.458" v="833" actId="790"/>
        <pc:sldMkLst>
          <pc:docMk/>
          <pc:sldMk cId="500582401" sldId="256"/>
        </pc:sldMkLst>
        <pc:spChg chg="mod">
          <ac:chgData name="Borgersen, Arne" userId="5b7421b7-34ee-4bb7-9d9e-27d5cfa49d23" providerId="ADAL" clId="{F4F1CD59-7A7C-0741-8765-58DE65B5D71E}" dt="2021-01-18T10:51:39.458" v="833" actId="790"/>
          <ac:spMkLst>
            <pc:docMk/>
            <pc:sldMk cId="500582401" sldId="256"/>
            <ac:spMk id="4" creationId="{D8B3E3D1-A64F-6C49-A65E-78234E99BA50}"/>
          </ac:spMkLst>
        </pc:spChg>
        <pc:spChg chg="mod">
          <ac:chgData name="Borgersen, Arne" userId="5b7421b7-34ee-4bb7-9d9e-27d5cfa49d23" providerId="ADAL" clId="{F4F1CD59-7A7C-0741-8765-58DE65B5D71E}" dt="2021-01-18T10:51:39.458" v="833" actId="790"/>
          <ac:spMkLst>
            <pc:docMk/>
            <pc:sldMk cId="500582401" sldId="256"/>
            <ac:spMk id="5" creationId="{972C9742-7508-1E46-970C-66D5DB19D6F4}"/>
          </ac:spMkLst>
        </pc:spChg>
      </pc:sldChg>
      <pc:sldChg chg="modSp modAnim">
        <pc:chgData name="Borgersen, Arne" userId="5b7421b7-34ee-4bb7-9d9e-27d5cfa49d23" providerId="ADAL" clId="{F4F1CD59-7A7C-0741-8765-58DE65B5D71E}" dt="2021-01-18T10:51:39.458" v="833" actId="790"/>
        <pc:sldMkLst>
          <pc:docMk/>
          <pc:sldMk cId="3589977790" sldId="257"/>
        </pc:sldMkLst>
        <pc:spChg chg="mod">
          <ac:chgData name="Borgersen, Arne" userId="5b7421b7-34ee-4bb7-9d9e-27d5cfa49d23" providerId="ADAL" clId="{F4F1CD59-7A7C-0741-8765-58DE65B5D71E}" dt="2021-01-18T10:51:39.458" v="833" actId="790"/>
          <ac:spMkLst>
            <pc:docMk/>
            <pc:sldMk cId="3589977790" sldId="257"/>
            <ac:spMk id="4" creationId="{B45F87AE-FC92-E946-A1B7-35D5FFDD4476}"/>
          </ac:spMkLst>
        </pc:spChg>
        <pc:spChg chg="mod">
          <ac:chgData name="Borgersen, Arne" userId="5b7421b7-34ee-4bb7-9d9e-27d5cfa49d23" providerId="ADAL" clId="{F4F1CD59-7A7C-0741-8765-58DE65B5D71E}" dt="2021-01-18T10:51:39.458" v="833" actId="790"/>
          <ac:spMkLst>
            <pc:docMk/>
            <pc:sldMk cId="3589977790" sldId="257"/>
            <ac:spMk id="5" creationId="{BB580387-592A-E74D-8881-7D08ECADE0D3}"/>
          </ac:spMkLst>
        </pc:spChg>
      </pc:sldChg>
      <pc:sldChg chg="modSp">
        <pc:chgData name="Borgersen, Arne" userId="5b7421b7-34ee-4bb7-9d9e-27d5cfa49d23" providerId="ADAL" clId="{F4F1CD59-7A7C-0741-8765-58DE65B5D71E}" dt="2021-01-18T10:51:39.458" v="833" actId="790"/>
        <pc:sldMkLst>
          <pc:docMk/>
          <pc:sldMk cId="2147843168" sldId="258"/>
        </pc:sldMkLst>
        <pc:spChg chg="mod">
          <ac:chgData name="Borgersen, Arne" userId="5b7421b7-34ee-4bb7-9d9e-27d5cfa49d23" providerId="ADAL" clId="{F4F1CD59-7A7C-0741-8765-58DE65B5D71E}" dt="2021-01-18T10:51:39.458" v="833" actId="790"/>
          <ac:spMkLst>
            <pc:docMk/>
            <pc:sldMk cId="2147843168" sldId="258"/>
            <ac:spMk id="5" creationId="{3E5D43E1-3233-814B-91CB-3E108DFF8216}"/>
          </ac:spMkLst>
        </pc:spChg>
      </pc:sldChg>
      <pc:sldChg chg="modSp">
        <pc:chgData name="Borgersen, Arne" userId="5b7421b7-34ee-4bb7-9d9e-27d5cfa49d23" providerId="ADAL" clId="{F4F1CD59-7A7C-0741-8765-58DE65B5D71E}" dt="2021-01-18T10:51:39.458" v="833" actId="790"/>
        <pc:sldMkLst>
          <pc:docMk/>
          <pc:sldMk cId="2788810994" sldId="259"/>
        </pc:sldMkLst>
        <pc:spChg chg="mod">
          <ac:chgData name="Borgersen, Arne" userId="5b7421b7-34ee-4bb7-9d9e-27d5cfa49d23" providerId="ADAL" clId="{F4F1CD59-7A7C-0741-8765-58DE65B5D71E}" dt="2021-01-18T10:51:39.458" v="833" actId="790"/>
          <ac:spMkLst>
            <pc:docMk/>
            <pc:sldMk cId="2788810994" sldId="259"/>
            <ac:spMk id="2" creationId="{6827602E-02BE-FD46-B5FC-E478EB75DC2B}"/>
          </ac:spMkLst>
        </pc:spChg>
      </pc:sldChg>
      <pc:sldChg chg="modSp">
        <pc:chgData name="Borgersen, Arne" userId="5b7421b7-34ee-4bb7-9d9e-27d5cfa49d23" providerId="ADAL" clId="{F4F1CD59-7A7C-0741-8765-58DE65B5D71E}" dt="2021-01-18T10:51:39.458" v="833" actId="790"/>
        <pc:sldMkLst>
          <pc:docMk/>
          <pc:sldMk cId="262314192" sldId="260"/>
        </pc:sldMkLst>
        <pc:spChg chg="mod">
          <ac:chgData name="Borgersen, Arne" userId="5b7421b7-34ee-4bb7-9d9e-27d5cfa49d23" providerId="ADAL" clId="{F4F1CD59-7A7C-0741-8765-58DE65B5D71E}" dt="2021-01-18T10:51:39.458" v="833" actId="790"/>
          <ac:spMkLst>
            <pc:docMk/>
            <pc:sldMk cId="262314192" sldId="260"/>
            <ac:spMk id="2" creationId="{2838EE27-CF02-5649-87C6-88F7C144454B}"/>
          </ac:spMkLst>
        </pc:spChg>
      </pc:sldChg>
      <pc:sldChg chg="modSp">
        <pc:chgData name="Borgersen, Arne" userId="5b7421b7-34ee-4bb7-9d9e-27d5cfa49d23" providerId="ADAL" clId="{F4F1CD59-7A7C-0741-8765-58DE65B5D71E}" dt="2021-01-18T10:51:39.458" v="833" actId="790"/>
        <pc:sldMkLst>
          <pc:docMk/>
          <pc:sldMk cId="2309133068" sldId="261"/>
        </pc:sldMkLst>
        <pc:spChg chg="mod">
          <ac:chgData name="Borgersen, Arne" userId="5b7421b7-34ee-4bb7-9d9e-27d5cfa49d23" providerId="ADAL" clId="{F4F1CD59-7A7C-0741-8765-58DE65B5D71E}" dt="2021-01-18T10:51:39.458" v="833" actId="790"/>
          <ac:spMkLst>
            <pc:docMk/>
            <pc:sldMk cId="2309133068" sldId="261"/>
            <ac:spMk id="2" creationId="{0A375FD1-C7B5-A64E-97BC-8130116412FA}"/>
          </ac:spMkLst>
        </pc:spChg>
      </pc:sldChg>
      <pc:sldChg chg="addSp delSp modSp mod">
        <pc:chgData name="Borgersen, Arne" userId="5b7421b7-34ee-4bb7-9d9e-27d5cfa49d23" providerId="ADAL" clId="{F4F1CD59-7A7C-0741-8765-58DE65B5D71E}" dt="2021-01-18T10:51:39.458" v="833" actId="790"/>
        <pc:sldMkLst>
          <pc:docMk/>
          <pc:sldMk cId="3208573164" sldId="262"/>
        </pc:sldMkLst>
        <pc:spChg chg="mod">
          <ac:chgData name="Borgersen, Arne" userId="5b7421b7-34ee-4bb7-9d9e-27d5cfa49d23" providerId="ADAL" clId="{F4F1CD59-7A7C-0741-8765-58DE65B5D71E}" dt="2021-01-18T10:51:39.458" v="833" actId="790"/>
          <ac:spMkLst>
            <pc:docMk/>
            <pc:sldMk cId="3208573164" sldId="262"/>
            <ac:spMk id="4" creationId="{5D49CCC5-1388-3A44-89D3-8C86A18FBDA5}"/>
          </ac:spMkLst>
        </pc:spChg>
        <pc:spChg chg="mod">
          <ac:chgData name="Borgersen, Arne" userId="5b7421b7-34ee-4bb7-9d9e-27d5cfa49d23" providerId="ADAL" clId="{F4F1CD59-7A7C-0741-8765-58DE65B5D71E}" dt="2021-01-18T10:51:39.458" v="833" actId="790"/>
          <ac:spMkLst>
            <pc:docMk/>
            <pc:sldMk cId="3208573164" sldId="262"/>
            <ac:spMk id="8" creationId="{C08DB8DA-9D84-AA48-BEE7-A972A349B31D}"/>
          </ac:spMkLst>
        </pc:spChg>
        <pc:spChg chg="mod">
          <ac:chgData name="Borgersen, Arne" userId="5b7421b7-34ee-4bb7-9d9e-27d5cfa49d23" providerId="ADAL" clId="{F4F1CD59-7A7C-0741-8765-58DE65B5D71E}" dt="2021-01-18T10:51:39.458" v="833" actId="790"/>
          <ac:spMkLst>
            <pc:docMk/>
            <pc:sldMk cId="3208573164" sldId="262"/>
            <ac:spMk id="9" creationId="{F9283AEE-D8A3-0A4D-89A8-B1BD4FDC692B}"/>
          </ac:spMkLst>
        </pc:spChg>
        <pc:spChg chg="mod">
          <ac:chgData name="Borgersen, Arne" userId="5b7421b7-34ee-4bb7-9d9e-27d5cfa49d23" providerId="ADAL" clId="{F4F1CD59-7A7C-0741-8765-58DE65B5D71E}" dt="2021-01-18T10:51:39.458" v="833" actId="790"/>
          <ac:spMkLst>
            <pc:docMk/>
            <pc:sldMk cId="3208573164" sldId="262"/>
            <ac:spMk id="10" creationId="{60453423-AF58-8546-9816-E50D834D4777}"/>
          </ac:spMkLst>
        </pc:spChg>
        <pc:picChg chg="add del mod">
          <ac:chgData name="Borgersen, Arne" userId="5b7421b7-34ee-4bb7-9d9e-27d5cfa49d23" providerId="ADAL" clId="{F4F1CD59-7A7C-0741-8765-58DE65B5D71E}" dt="2021-01-15T13:40:00.205" v="422"/>
          <ac:picMkLst>
            <pc:docMk/>
            <pc:sldMk cId="3208573164" sldId="262"/>
            <ac:picMk id="11" creationId="{26D23068-D8FE-6D49-BA01-956DFDBB3B65}"/>
          </ac:picMkLst>
        </pc:picChg>
        <pc:picChg chg="add del mod">
          <ac:chgData name="Borgersen, Arne" userId="5b7421b7-34ee-4bb7-9d9e-27d5cfa49d23" providerId="ADAL" clId="{F4F1CD59-7A7C-0741-8765-58DE65B5D71E}" dt="2021-01-15T13:40:05.315" v="424"/>
          <ac:picMkLst>
            <pc:docMk/>
            <pc:sldMk cId="3208573164" sldId="262"/>
            <ac:picMk id="15" creationId="{E0C4BC5D-5F45-1B44-98D3-185C842ED0D6}"/>
          </ac:picMkLst>
        </pc:picChg>
        <pc:picChg chg="add mod">
          <ac:chgData name="Borgersen, Arne" userId="5b7421b7-34ee-4bb7-9d9e-27d5cfa49d23" providerId="ADAL" clId="{F4F1CD59-7A7C-0741-8765-58DE65B5D71E}" dt="2021-01-15T13:40:31.744" v="428" actId="1076"/>
          <ac:picMkLst>
            <pc:docMk/>
            <pc:sldMk cId="3208573164" sldId="262"/>
            <ac:picMk id="16" creationId="{6FBAE99D-354F-A844-A98D-0EE715E85DB1}"/>
          </ac:picMkLst>
        </pc:picChg>
      </pc:sldChg>
      <pc:sldChg chg="addSp delSp modSp mod addCm delCm">
        <pc:chgData name="Borgersen, Arne" userId="5b7421b7-34ee-4bb7-9d9e-27d5cfa49d23" providerId="ADAL" clId="{F4F1CD59-7A7C-0741-8765-58DE65B5D71E}" dt="2021-01-18T10:51:39.458" v="833" actId="790"/>
        <pc:sldMkLst>
          <pc:docMk/>
          <pc:sldMk cId="2867480618" sldId="263"/>
        </pc:sldMkLst>
        <pc:spChg chg="mod">
          <ac:chgData name="Borgersen, Arne" userId="5b7421b7-34ee-4bb7-9d9e-27d5cfa49d23" providerId="ADAL" clId="{F4F1CD59-7A7C-0741-8765-58DE65B5D71E}" dt="2021-01-18T10:51:39.458" v="833" actId="790"/>
          <ac:spMkLst>
            <pc:docMk/>
            <pc:sldMk cId="2867480618" sldId="263"/>
            <ac:spMk id="2" creationId="{614E31A0-95A3-6F45-94BA-50AA61C30E89}"/>
          </ac:spMkLst>
        </pc:spChg>
        <pc:picChg chg="add mod">
          <ac:chgData name="Borgersen, Arne" userId="5b7421b7-34ee-4bb7-9d9e-27d5cfa49d23" providerId="ADAL" clId="{F4F1CD59-7A7C-0741-8765-58DE65B5D71E}" dt="2021-01-15T14:02:16.319" v="575" actId="167"/>
          <ac:picMkLst>
            <pc:docMk/>
            <pc:sldMk cId="2867480618" sldId="263"/>
            <ac:picMk id="18" creationId="{9BA752D8-9C32-0F42-81CE-A01BA15C1A5E}"/>
          </ac:picMkLst>
        </pc:picChg>
        <pc:picChg chg="del">
          <ac:chgData name="Borgersen, Arne" userId="5b7421b7-34ee-4bb7-9d9e-27d5cfa49d23" providerId="ADAL" clId="{F4F1CD59-7A7C-0741-8765-58DE65B5D71E}" dt="2021-01-15T14:02:18.724" v="576" actId="478"/>
          <ac:picMkLst>
            <pc:docMk/>
            <pc:sldMk cId="2867480618" sldId="263"/>
            <ac:picMk id="36" creationId="{CE7CD93C-4B70-EF48-AD26-0F82F538D72C}"/>
          </ac:picMkLst>
        </pc:picChg>
      </pc:sldChg>
      <pc:sldChg chg="addSp delSp modSp mod">
        <pc:chgData name="Borgersen, Arne" userId="5b7421b7-34ee-4bb7-9d9e-27d5cfa49d23" providerId="ADAL" clId="{F4F1CD59-7A7C-0741-8765-58DE65B5D71E}" dt="2021-01-18T12:54:54.169" v="904" actId="478"/>
        <pc:sldMkLst>
          <pc:docMk/>
          <pc:sldMk cId="1564516889" sldId="264"/>
        </pc:sldMkLst>
        <pc:spChg chg="add del mod">
          <ac:chgData name="Borgersen, Arne" userId="5b7421b7-34ee-4bb7-9d9e-27d5cfa49d23" providerId="ADAL" clId="{F4F1CD59-7A7C-0741-8765-58DE65B5D71E}" dt="2021-01-18T12:54:54.169" v="904" actId="478"/>
          <ac:spMkLst>
            <pc:docMk/>
            <pc:sldMk cId="1564516889" sldId="264"/>
            <ac:spMk id="2" creationId="{D723FC2A-E5BC-E442-8196-DB91B89370CE}"/>
          </ac:spMkLst>
        </pc:spChg>
      </pc:sldChg>
      <pc:sldChg chg="modSp mod modAnim">
        <pc:chgData name="Borgersen, Arne" userId="5b7421b7-34ee-4bb7-9d9e-27d5cfa49d23" providerId="ADAL" clId="{F4F1CD59-7A7C-0741-8765-58DE65B5D71E}" dt="2021-01-18T12:54:25.029" v="900"/>
        <pc:sldMkLst>
          <pc:docMk/>
          <pc:sldMk cId="1200643738" sldId="265"/>
        </pc:sldMkLst>
        <pc:spChg chg="mod">
          <ac:chgData name="Borgersen, Arne" userId="5b7421b7-34ee-4bb7-9d9e-27d5cfa49d23" providerId="ADAL" clId="{F4F1CD59-7A7C-0741-8765-58DE65B5D71E}" dt="2021-01-18T10:51:39.458" v="833" actId="790"/>
          <ac:spMkLst>
            <pc:docMk/>
            <pc:sldMk cId="1200643738" sldId="265"/>
            <ac:spMk id="4" creationId="{AF8FECE3-BFAF-184C-9845-D038BF8CCFD0}"/>
          </ac:spMkLst>
        </pc:spChg>
        <pc:spChg chg="mod">
          <ac:chgData name="Borgersen, Arne" userId="5b7421b7-34ee-4bb7-9d9e-27d5cfa49d23" providerId="ADAL" clId="{F4F1CD59-7A7C-0741-8765-58DE65B5D71E}" dt="2021-01-18T10:51:39.458" v="833" actId="790"/>
          <ac:spMkLst>
            <pc:docMk/>
            <pc:sldMk cId="1200643738" sldId="265"/>
            <ac:spMk id="5" creationId="{65DC75E4-3269-B54C-A6DE-60AFB65C8393}"/>
          </ac:spMkLst>
        </pc:spChg>
      </pc:sldChg>
      <pc:sldChg chg="modSp modAnim">
        <pc:chgData name="Borgersen, Arne" userId="5b7421b7-34ee-4bb7-9d9e-27d5cfa49d23" providerId="ADAL" clId="{F4F1CD59-7A7C-0741-8765-58DE65B5D71E}" dt="2021-01-18T12:54:18.833" v="898"/>
        <pc:sldMkLst>
          <pc:docMk/>
          <pc:sldMk cId="2150491519" sldId="266"/>
        </pc:sldMkLst>
        <pc:spChg chg="mod">
          <ac:chgData name="Borgersen, Arne" userId="5b7421b7-34ee-4bb7-9d9e-27d5cfa49d23" providerId="ADAL" clId="{F4F1CD59-7A7C-0741-8765-58DE65B5D71E}" dt="2021-01-18T10:51:39.458" v="833" actId="790"/>
          <ac:spMkLst>
            <pc:docMk/>
            <pc:sldMk cId="2150491519" sldId="266"/>
            <ac:spMk id="4" creationId="{C1569102-06F9-6649-ADD9-6A44964DDEFB}"/>
          </ac:spMkLst>
        </pc:spChg>
        <pc:spChg chg="mod">
          <ac:chgData name="Borgersen, Arne" userId="5b7421b7-34ee-4bb7-9d9e-27d5cfa49d23" providerId="ADAL" clId="{F4F1CD59-7A7C-0741-8765-58DE65B5D71E}" dt="2021-01-18T10:51:39.458" v="833" actId="790"/>
          <ac:spMkLst>
            <pc:docMk/>
            <pc:sldMk cId="2150491519" sldId="266"/>
            <ac:spMk id="13" creationId="{902AAA3E-C270-4151-9A81-C20DCBD12263}"/>
          </ac:spMkLst>
        </pc:spChg>
      </pc:sldChg>
      <pc:sldChg chg="addSp delSp modSp mod delAnim modAnim addCm modCm">
        <pc:chgData name="Borgersen, Arne" userId="5b7421b7-34ee-4bb7-9d9e-27d5cfa49d23" providerId="ADAL" clId="{F4F1CD59-7A7C-0741-8765-58DE65B5D71E}" dt="2021-01-18T13:20:39.822" v="991" actId="207"/>
        <pc:sldMkLst>
          <pc:docMk/>
          <pc:sldMk cId="3209438617" sldId="267"/>
        </pc:sldMkLst>
        <pc:spChg chg="mod">
          <ac:chgData name="Borgersen, Arne" userId="5b7421b7-34ee-4bb7-9d9e-27d5cfa49d23" providerId="ADAL" clId="{F4F1CD59-7A7C-0741-8765-58DE65B5D71E}" dt="2021-01-18T10:51:39.458" v="833" actId="790"/>
          <ac:spMkLst>
            <pc:docMk/>
            <pc:sldMk cId="3209438617" sldId="267"/>
            <ac:spMk id="5" creationId="{250A9662-B78F-3C42-B68B-BF9094B089E0}"/>
          </ac:spMkLst>
        </pc:spChg>
        <pc:spChg chg="mod">
          <ac:chgData name="Borgersen, Arne" userId="5b7421b7-34ee-4bb7-9d9e-27d5cfa49d23" providerId="ADAL" clId="{F4F1CD59-7A7C-0741-8765-58DE65B5D71E}" dt="2021-01-18T10:51:39.458" v="833" actId="790"/>
          <ac:spMkLst>
            <pc:docMk/>
            <pc:sldMk cId="3209438617" sldId="267"/>
            <ac:spMk id="6" creationId="{A282A213-7FB4-C547-906D-0964F8F27C7C}"/>
          </ac:spMkLst>
        </pc:spChg>
        <pc:spChg chg="mod topLvl">
          <ac:chgData name="Borgersen, Arne" userId="5b7421b7-34ee-4bb7-9d9e-27d5cfa49d23" providerId="ADAL" clId="{F4F1CD59-7A7C-0741-8765-58DE65B5D71E}" dt="2021-01-18T13:05:00.620" v="913" actId="165"/>
          <ac:spMkLst>
            <pc:docMk/>
            <pc:sldMk cId="3209438617" sldId="267"/>
            <ac:spMk id="8" creationId="{40F1CDB7-2450-4D47-904E-D47CF5373B95}"/>
          </ac:spMkLst>
        </pc:spChg>
        <pc:spChg chg="mod topLvl">
          <ac:chgData name="Borgersen, Arne" userId="5b7421b7-34ee-4bb7-9d9e-27d5cfa49d23" providerId="ADAL" clId="{F4F1CD59-7A7C-0741-8765-58DE65B5D71E}" dt="2021-01-18T13:05:00.620" v="913" actId="165"/>
          <ac:spMkLst>
            <pc:docMk/>
            <pc:sldMk cId="3209438617" sldId="267"/>
            <ac:spMk id="9" creationId="{A2EAA18F-67D3-714F-AF0A-E05C744C7EB6}"/>
          </ac:spMkLst>
        </pc:spChg>
        <pc:grpChg chg="add del mod">
          <ac:chgData name="Borgersen, Arne" userId="5b7421b7-34ee-4bb7-9d9e-27d5cfa49d23" providerId="ADAL" clId="{F4F1CD59-7A7C-0741-8765-58DE65B5D71E}" dt="2021-01-18T13:05:00.620" v="913" actId="165"/>
          <ac:grpSpMkLst>
            <pc:docMk/>
            <pc:sldMk cId="3209438617" sldId="267"/>
            <ac:grpSpMk id="2" creationId="{EF4604C6-73A5-4E41-B2D1-AB97333C3FC6}"/>
          </ac:grpSpMkLst>
        </pc:grpChg>
        <pc:graphicFrameChg chg="mod topLvl">
          <ac:chgData name="Borgersen, Arne" userId="5b7421b7-34ee-4bb7-9d9e-27d5cfa49d23" providerId="ADAL" clId="{F4F1CD59-7A7C-0741-8765-58DE65B5D71E}" dt="2021-01-18T13:20:35.324" v="986" actId="208"/>
          <ac:graphicFrameMkLst>
            <pc:docMk/>
            <pc:sldMk cId="3209438617" sldId="267"/>
            <ac:graphicFrameMk id="10" creationId="{0F0C8A19-0AEA-2540-A966-F286E8228501}"/>
          </ac:graphicFrameMkLst>
        </pc:graphicFrameChg>
      </pc:sldChg>
      <pc:sldChg chg="modSp mod modAnim">
        <pc:chgData name="Borgersen, Arne" userId="5b7421b7-34ee-4bb7-9d9e-27d5cfa49d23" providerId="ADAL" clId="{F4F1CD59-7A7C-0741-8765-58DE65B5D71E}" dt="2021-01-18T10:51:39.458" v="833" actId="790"/>
        <pc:sldMkLst>
          <pc:docMk/>
          <pc:sldMk cId="1529624563" sldId="268"/>
        </pc:sldMkLst>
        <pc:spChg chg="mod">
          <ac:chgData name="Borgersen, Arne" userId="5b7421b7-34ee-4bb7-9d9e-27d5cfa49d23" providerId="ADAL" clId="{F4F1CD59-7A7C-0741-8765-58DE65B5D71E}" dt="2021-01-18T10:51:39.458" v="833" actId="790"/>
          <ac:spMkLst>
            <pc:docMk/>
            <pc:sldMk cId="1529624563" sldId="268"/>
            <ac:spMk id="2" creationId="{B840D42E-9090-B946-BB30-39F111CA2DC2}"/>
          </ac:spMkLst>
        </pc:spChg>
        <pc:spChg chg="mod">
          <ac:chgData name="Borgersen, Arne" userId="5b7421b7-34ee-4bb7-9d9e-27d5cfa49d23" providerId="ADAL" clId="{F4F1CD59-7A7C-0741-8765-58DE65B5D71E}" dt="2021-01-18T10:51:39.458" v="833" actId="790"/>
          <ac:spMkLst>
            <pc:docMk/>
            <pc:sldMk cId="1529624563" sldId="268"/>
            <ac:spMk id="3" creationId="{50D07FEF-3C7D-0947-8A9D-EDA946494B03}"/>
          </ac:spMkLst>
        </pc:spChg>
        <pc:spChg chg="mod">
          <ac:chgData name="Borgersen, Arne" userId="5b7421b7-34ee-4bb7-9d9e-27d5cfa49d23" providerId="ADAL" clId="{F4F1CD59-7A7C-0741-8765-58DE65B5D71E}" dt="2021-01-15T14:12:01.064" v="594" actId="1076"/>
          <ac:spMkLst>
            <pc:docMk/>
            <pc:sldMk cId="1529624563" sldId="268"/>
            <ac:spMk id="11" creationId="{3406733C-048A-3940-A620-4F774ACFFDB0}"/>
          </ac:spMkLst>
        </pc:spChg>
        <pc:spChg chg="mod">
          <ac:chgData name="Borgersen, Arne" userId="5b7421b7-34ee-4bb7-9d9e-27d5cfa49d23" providerId="ADAL" clId="{F4F1CD59-7A7C-0741-8765-58DE65B5D71E}" dt="2021-01-15T14:13:18.702" v="613" actId="1076"/>
          <ac:spMkLst>
            <pc:docMk/>
            <pc:sldMk cId="1529624563" sldId="268"/>
            <ac:spMk id="12" creationId="{85C0778A-5ECB-F549-B098-D372E737F9AF}"/>
          </ac:spMkLst>
        </pc:spChg>
        <pc:picChg chg="mod">
          <ac:chgData name="Borgersen, Arne" userId="5b7421b7-34ee-4bb7-9d9e-27d5cfa49d23" providerId="ADAL" clId="{F4F1CD59-7A7C-0741-8765-58DE65B5D71E}" dt="2021-01-15T14:12:49.114" v="604" actId="1076"/>
          <ac:picMkLst>
            <pc:docMk/>
            <pc:sldMk cId="1529624563" sldId="268"/>
            <ac:picMk id="5" creationId="{797EAA9A-6823-0E49-807B-67E20228D425}"/>
          </ac:picMkLst>
        </pc:picChg>
        <pc:picChg chg="mod">
          <ac:chgData name="Borgersen, Arne" userId="5b7421b7-34ee-4bb7-9d9e-27d5cfa49d23" providerId="ADAL" clId="{F4F1CD59-7A7C-0741-8765-58DE65B5D71E}" dt="2021-01-15T14:11:56.215" v="593" actId="1076"/>
          <ac:picMkLst>
            <pc:docMk/>
            <pc:sldMk cId="1529624563" sldId="268"/>
            <ac:picMk id="7" creationId="{A62358F5-2924-474C-9A1F-1ED852BC4B05}"/>
          </ac:picMkLst>
        </pc:picChg>
      </pc:sldChg>
      <pc:sldChg chg="modSp mod modAnim">
        <pc:chgData name="Borgersen, Arne" userId="5b7421b7-34ee-4bb7-9d9e-27d5cfa49d23" providerId="ADAL" clId="{F4F1CD59-7A7C-0741-8765-58DE65B5D71E}" dt="2021-01-18T12:54:45.155" v="903"/>
        <pc:sldMkLst>
          <pc:docMk/>
          <pc:sldMk cId="3771005246" sldId="269"/>
        </pc:sldMkLst>
        <pc:spChg chg="mod">
          <ac:chgData name="Borgersen, Arne" userId="5b7421b7-34ee-4bb7-9d9e-27d5cfa49d23" providerId="ADAL" clId="{F4F1CD59-7A7C-0741-8765-58DE65B5D71E}" dt="2021-01-18T10:51:39.458" v="833" actId="790"/>
          <ac:spMkLst>
            <pc:docMk/>
            <pc:sldMk cId="3771005246" sldId="269"/>
            <ac:spMk id="2" creationId="{BC99BCBE-B12A-FA4E-BCA9-102DDA8D16EF}"/>
          </ac:spMkLst>
        </pc:spChg>
        <pc:spChg chg="mod">
          <ac:chgData name="Borgersen, Arne" userId="5b7421b7-34ee-4bb7-9d9e-27d5cfa49d23" providerId="ADAL" clId="{F4F1CD59-7A7C-0741-8765-58DE65B5D71E}" dt="2021-01-18T10:51:39.458" v="833" actId="790"/>
          <ac:spMkLst>
            <pc:docMk/>
            <pc:sldMk cId="3771005246" sldId="269"/>
            <ac:spMk id="3" creationId="{91BC3C4B-001B-7040-A683-D79138179139}"/>
          </ac:spMkLst>
        </pc:spChg>
      </pc:sldChg>
      <pc:sldChg chg="modSp modAnim">
        <pc:chgData name="Borgersen, Arne" userId="5b7421b7-34ee-4bb7-9d9e-27d5cfa49d23" providerId="ADAL" clId="{F4F1CD59-7A7C-0741-8765-58DE65B5D71E}" dt="2021-01-19T08:29:17.266" v="1031"/>
        <pc:sldMkLst>
          <pc:docMk/>
          <pc:sldMk cId="1906622432" sldId="272"/>
        </pc:sldMkLst>
        <pc:spChg chg="mod">
          <ac:chgData name="Borgersen, Arne" userId="5b7421b7-34ee-4bb7-9d9e-27d5cfa49d23" providerId="ADAL" clId="{F4F1CD59-7A7C-0741-8765-58DE65B5D71E}" dt="2021-01-18T10:51:39.458" v="833" actId="790"/>
          <ac:spMkLst>
            <pc:docMk/>
            <pc:sldMk cId="1906622432" sldId="272"/>
            <ac:spMk id="2" creationId="{7756D860-CD37-3643-B609-89C87DCDE551}"/>
          </ac:spMkLst>
        </pc:spChg>
        <pc:spChg chg="mod">
          <ac:chgData name="Borgersen, Arne" userId="5b7421b7-34ee-4bb7-9d9e-27d5cfa49d23" providerId="ADAL" clId="{F4F1CD59-7A7C-0741-8765-58DE65B5D71E}" dt="2021-01-18T10:51:39.458" v="833" actId="790"/>
          <ac:spMkLst>
            <pc:docMk/>
            <pc:sldMk cId="1906622432" sldId="272"/>
            <ac:spMk id="4" creationId="{5E6C79C3-D951-414B-AEEB-B61DF9A59200}"/>
          </ac:spMkLst>
        </pc:spChg>
      </pc:sldChg>
      <pc:sldChg chg="modSp">
        <pc:chgData name="Borgersen, Arne" userId="5b7421b7-34ee-4bb7-9d9e-27d5cfa49d23" providerId="ADAL" clId="{F4F1CD59-7A7C-0741-8765-58DE65B5D71E}" dt="2021-01-18T10:51:39.458" v="833" actId="790"/>
        <pc:sldMkLst>
          <pc:docMk/>
          <pc:sldMk cId="904584547" sldId="273"/>
        </pc:sldMkLst>
        <pc:spChg chg="mod">
          <ac:chgData name="Borgersen, Arne" userId="5b7421b7-34ee-4bb7-9d9e-27d5cfa49d23" providerId="ADAL" clId="{F4F1CD59-7A7C-0741-8765-58DE65B5D71E}" dt="2021-01-18T10:51:39.458" v="833" actId="790"/>
          <ac:spMkLst>
            <pc:docMk/>
            <pc:sldMk cId="904584547" sldId="273"/>
            <ac:spMk id="5" creationId="{65EAE033-E652-7F44-B79B-FD179495BDB9}"/>
          </ac:spMkLst>
        </pc:spChg>
      </pc:sldChg>
      <pc:sldChg chg="modSp mod">
        <pc:chgData name="Borgersen, Arne" userId="5b7421b7-34ee-4bb7-9d9e-27d5cfa49d23" providerId="ADAL" clId="{F4F1CD59-7A7C-0741-8765-58DE65B5D71E}" dt="2021-01-19T08:28:25.635" v="1028" actId="27918"/>
        <pc:sldMkLst>
          <pc:docMk/>
          <pc:sldMk cId="996905256" sldId="275"/>
        </pc:sldMkLst>
        <pc:spChg chg="mod">
          <ac:chgData name="Borgersen, Arne" userId="5b7421b7-34ee-4bb7-9d9e-27d5cfa49d23" providerId="ADAL" clId="{F4F1CD59-7A7C-0741-8765-58DE65B5D71E}" dt="2021-01-18T10:51:39.458" v="833" actId="790"/>
          <ac:spMkLst>
            <pc:docMk/>
            <pc:sldMk cId="996905256" sldId="275"/>
            <ac:spMk id="2" creationId="{BAC3EAF1-92E0-E542-B748-A3D640AD3DD4}"/>
          </ac:spMkLst>
        </pc:spChg>
        <pc:spChg chg="mod">
          <ac:chgData name="Borgersen, Arne" userId="5b7421b7-34ee-4bb7-9d9e-27d5cfa49d23" providerId="ADAL" clId="{F4F1CD59-7A7C-0741-8765-58DE65B5D71E}" dt="2021-01-19T08:26:10.407" v="1026" actId="1076"/>
          <ac:spMkLst>
            <pc:docMk/>
            <pc:sldMk cId="996905256" sldId="275"/>
            <ac:spMk id="8" creationId="{B1836A1F-1C57-2E43-8C61-FF13F4B845FE}"/>
          </ac:spMkLst>
        </pc:spChg>
        <pc:spChg chg="mod">
          <ac:chgData name="Borgersen, Arne" userId="5b7421b7-34ee-4bb7-9d9e-27d5cfa49d23" providerId="ADAL" clId="{F4F1CD59-7A7C-0741-8765-58DE65B5D71E}" dt="2021-01-19T08:25:59.611" v="1023" actId="1076"/>
          <ac:spMkLst>
            <pc:docMk/>
            <pc:sldMk cId="996905256" sldId="275"/>
            <ac:spMk id="13" creationId="{1833C601-831D-704B-92AE-76DA4B49D824}"/>
          </ac:spMkLst>
        </pc:spChg>
        <pc:graphicFrameChg chg="mod">
          <ac:chgData name="Borgersen, Arne" userId="5b7421b7-34ee-4bb7-9d9e-27d5cfa49d23" providerId="ADAL" clId="{F4F1CD59-7A7C-0741-8765-58DE65B5D71E}" dt="2021-01-19T08:26:06.557" v="1025" actId="1076"/>
          <ac:graphicFrameMkLst>
            <pc:docMk/>
            <pc:sldMk cId="996905256" sldId="275"/>
            <ac:graphicFrameMk id="10" creationId="{72C6AA74-7AD7-A441-8E21-5E98A88E73D1}"/>
          </ac:graphicFrameMkLst>
        </pc:graphicFrameChg>
        <pc:picChg chg="mod modCrop">
          <ac:chgData name="Borgersen, Arne" userId="5b7421b7-34ee-4bb7-9d9e-27d5cfa49d23" providerId="ADAL" clId="{F4F1CD59-7A7C-0741-8765-58DE65B5D71E}" dt="2021-01-19T08:26:00.219" v="1024" actId="732"/>
          <ac:picMkLst>
            <pc:docMk/>
            <pc:sldMk cId="996905256" sldId="275"/>
            <ac:picMk id="21" creationId="{D588A6C8-33CF-AD4E-831E-FA1684B99F6C}"/>
          </ac:picMkLst>
        </pc:picChg>
      </pc:sldChg>
      <pc:sldChg chg="addSp delSp modSp mod">
        <pc:chgData name="Borgersen, Arne" userId="5b7421b7-34ee-4bb7-9d9e-27d5cfa49d23" providerId="ADAL" clId="{F4F1CD59-7A7C-0741-8765-58DE65B5D71E}" dt="2021-01-20T08:53:50.776" v="1107" actId="20577"/>
        <pc:sldMkLst>
          <pc:docMk/>
          <pc:sldMk cId="2544436590" sldId="562"/>
        </pc:sldMkLst>
        <pc:spChg chg="mod">
          <ac:chgData name="Borgersen, Arne" userId="5b7421b7-34ee-4bb7-9d9e-27d5cfa49d23" providerId="ADAL" clId="{F4F1CD59-7A7C-0741-8765-58DE65B5D71E}" dt="2021-01-20T08:52:47.253" v="1090" actId="1076"/>
          <ac:spMkLst>
            <pc:docMk/>
            <pc:sldMk cId="2544436590" sldId="562"/>
            <ac:spMk id="3" creationId="{098A251C-9D7E-5B4C-87DE-B133D69E3ED2}"/>
          </ac:spMkLst>
        </pc:spChg>
        <pc:spChg chg="del mod">
          <ac:chgData name="Borgersen, Arne" userId="5b7421b7-34ee-4bb7-9d9e-27d5cfa49d23" providerId="ADAL" clId="{F4F1CD59-7A7C-0741-8765-58DE65B5D71E}" dt="2021-01-20T08:53:15.384" v="1096" actId="478"/>
          <ac:spMkLst>
            <pc:docMk/>
            <pc:sldMk cId="2544436590" sldId="562"/>
            <ac:spMk id="5" creationId="{F038FECB-BB02-C447-BAB4-7746313A6427}"/>
          </ac:spMkLst>
        </pc:spChg>
        <pc:spChg chg="mod">
          <ac:chgData name="Borgersen, Arne" userId="5b7421b7-34ee-4bb7-9d9e-27d5cfa49d23" providerId="ADAL" clId="{F4F1CD59-7A7C-0741-8765-58DE65B5D71E}" dt="2021-01-20T08:52:40.836" v="1088" actId="1076"/>
          <ac:spMkLst>
            <pc:docMk/>
            <pc:sldMk cId="2544436590" sldId="562"/>
            <ac:spMk id="7" creationId="{00000000-0000-0000-0000-000000000000}"/>
          </ac:spMkLst>
        </pc:spChg>
        <pc:spChg chg="add del mod">
          <ac:chgData name="Borgersen, Arne" userId="5b7421b7-34ee-4bb7-9d9e-27d5cfa49d23" providerId="ADAL" clId="{F4F1CD59-7A7C-0741-8765-58DE65B5D71E}" dt="2021-01-20T08:50:23.035" v="1059" actId="478"/>
          <ac:spMkLst>
            <pc:docMk/>
            <pc:sldMk cId="2544436590" sldId="562"/>
            <ac:spMk id="8" creationId="{25B80DC2-DC9E-DD4C-926B-0EDC852404AB}"/>
          </ac:spMkLst>
        </pc:spChg>
        <pc:spChg chg="add del mod">
          <ac:chgData name="Borgersen, Arne" userId="5b7421b7-34ee-4bb7-9d9e-27d5cfa49d23" providerId="ADAL" clId="{F4F1CD59-7A7C-0741-8765-58DE65B5D71E}" dt="2021-01-20T08:50:17.997" v="1057" actId="478"/>
          <ac:spMkLst>
            <pc:docMk/>
            <pc:sldMk cId="2544436590" sldId="562"/>
            <ac:spMk id="10" creationId="{E59E75A3-0E41-2A4A-88C1-5BF967E2E646}"/>
          </ac:spMkLst>
        </pc:spChg>
        <pc:spChg chg="add del mod">
          <ac:chgData name="Borgersen, Arne" userId="5b7421b7-34ee-4bb7-9d9e-27d5cfa49d23" providerId="ADAL" clId="{F4F1CD59-7A7C-0741-8765-58DE65B5D71E}" dt="2021-01-20T08:50:30.950" v="1061" actId="931"/>
          <ac:spMkLst>
            <pc:docMk/>
            <pc:sldMk cId="2544436590" sldId="562"/>
            <ac:spMk id="12" creationId="{606DFCF6-1BAF-F44C-B294-B0679E2D8612}"/>
          </ac:spMkLst>
        </pc:spChg>
        <pc:spChg chg="add mod">
          <ac:chgData name="Borgersen, Arne" userId="5b7421b7-34ee-4bb7-9d9e-27d5cfa49d23" providerId="ADAL" clId="{F4F1CD59-7A7C-0741-8765-58DE65B5D71E}" dt="2021-01-20T08:53:50.776" v="1107" actId="20577"/>
          <ac:spMkLst>
            <pc:docMk/>
            <pc:sldMk cId="2544436590" sldId="562"/>
            <ac:spMk id="15" creationId="{3EE69A72-115C-3B46-8271-F43402FD8BD4}"/>
          </ac:spMkLst>
        </pc:spChg>
        <pc:picChg chg="add del mod">
          <ac:chgData name="Borgersen, Arne" userId="5b7421b7-34ee-4bb7-9d9e-27d5cfa49d23" providerId="ADAL" clId="{F4F1CD59-7A7C-0741-8765-58DE65B5D71E}" dt="2021-01-20T08:48:53.889" v="1053" actId="478"/>
          <ac:picMkLst>
            <pc:docMk/>
            <pc:sldMk cId="2544436590" sldId="562"/>
            <ac:picMk id="4" creationId="{DCD096CD-CDA2-B543-AF4F-D3D86CE53B8C}"/>
          </ac:picMkLst>
        </pc:picChg>
        <pc:picChg chg="add del">
          <ac:chgData name="Borgersen, Arne" userId="5b7421b7-34ee-4bb7-9d9e-27d5cfa49d23" providerId="ADAL" clId="{F4F1CD59-7A7C-0741-8765-58DE65B5D71E}" dt="2021-01-20T08:50:24.298" v="1060" actId="478"/>
          <ac:picMkLst>
            <pc:docMk/>
            <pc:sldMk cId="2544436590" sldId="562"/>
            <ac:picMk id="6" creationId="{035FDE47-00E3-A843-9CC4-B3BAAD8140DB}"/>
          </ac:picMkLst>
        </pc:picChg>
        <pc:picChg chg="add mod modCrop">
          <ac:chgData name="Borgersen, Arne" userId="5b7421b7-34ee-4bb7-9d9e-27d5cfa49d23" providerId="ADAL" clId="{F4F1CD59-7A7C-0741-8765-58DE65B5D71E}" dt="2021-01-20T08:53:10.177" v="1095"/>
          <ac:picMkLst>
            <pc:docMk/>
            <pc:sldMk cId="2544436590" sldId="562"/>
            <ac:picMk id="14" creationId="{752722E9-5859-CA4D-9962-277599E389E5}"/>
          </ac:picMkLst>
        </pc:picChg>
      </pc:sldChg>
      <pc:sldChg chg="modSp mod">
        <pc:chgData name="Borgersen, Arne" userId="5b7421b7-34ee-4bb7-9d9e-27d5cfa49d23" providerId="ADAL" clId="{F4F1CD59-7A7C-0741-8765-58DE65B5D71E}" dt="2021-01-19T08:16:48.646" v="992" actId="14100"/>
        <pc:sldMkLst>
          <pc:docMk/>
          <pc:sldMk cId="3032819566" sldId="666"/>
        </pc:sldMkLst>
        <pc:picChg chg="mod">
          <ac:chgData name="Borgersen, Arne" userId="5b7421b7-34ee-4bb7-9d9e-27d5cfa49d23" providerId="ADAL" clId="{F4F1CD59-7A7C-0741-8765-58DE65B5D71E}" dt="2021-01-19T08:16:48.646" v="992" actId="14100"/>
          <ac:picMkLst>
            <pc:docMk/>
            <pc:sldMk cId="3032819566" sldId="666"/>
            <ac:picMk id="6" creationId="{538989DD-076F-4815-AE5C-998171484C8D}"/>
          </ac:picMkLst>
        </pc:picChg>
      </pc:sldChg>
      <pc:sldChg chg="addSp delSp modSp mod">
        <pc:chgData name="Borgersen, Arne" userId="5b7421b7-34ee-4bb7-9d9e-27d5cfa49d23" providerId="ADAL" clId="{F4F1CD59-7A7C-0741-8765-58DE65B5D71E}" dt="2021-01-15T14:01:26.378" v="572" actId="1038"/>
        <pc:sldMkLst>
          <pc:docMk/>
          <pc:sldMk cId="4106347051" sldId="670"/>
        </pc:sldMkLst>
        <pc:spChg chg="add del mod">
          <ac:chgData name="Borgersen, Arne" userId="5b7421b7-34ee-4bb7-9d9e-27d5cfa49d23" providerId="ADAL" clId="{F4F1CD59-7A7C-0741-8765-58DE65B5D71E}" dt="2021-01-15T13:23:07.906" v="151" actId="478"/>
          <ac:spMkLst>
            <pc:docMk/>
            <pc:sldMk cId="4106347051" sldId="670"/>
            <ac:spMk id="2" creationId="{3F7C2F9C-B413-8C47-AD97-DD1B1C279633}"/>
          </ac:spMkLst>
        </pc:spChg>
        <pc:spChg chg="mod">
          <ac:chgData name="Borgersen, Arne" userId="5b7421b7-34ee-4bb7-9d9e-27d5cfa49d23" providerId="ADAL" clId="{F4F1CD59-7A7C-0741-8765-58DE65B5D71E}" dt="2021-01-15T13:59:56.596" v="541" actId="1076"/>
          <ac:spMkLst>
            <pc:docMk/>
            <pc:sldMk cId="4106347051" sldId="670"/>
            <ac:spMk id="5" creationId="{839F508D-9D63-9F4C-9693-BF497EEFD82A}"/>
          </ac:spMkLst>
        </pc:spChg>
        <pc:spChg chg="del mod">
          <ac:chgData name="Borgersen, Arne" userId="5b7421b7-34ee-4bb7-9d9e-27d5cfa49d23" providerId="ADAL" clId="{F4F1CD59-7A7C-0741-8765-58DE65B5D71E}" dt="2021-01-15T13:21:15.646" v="113" actId="478"/>
          <ac:spMkLst>
            <pc:docMk/>
            <pc:sldMk cId="4106347051" sldId="670"/>
            <ac:spMk id="6" creationId="{28D33F32-7FF5-0044-B326-995F2189ADF1}"/>
          </ac:spMkLst>
        </pc:spChg>
        <pc:spChg chg="mod">
          <ac:chgData name="Borgersen, Arne" userId="5b7421b7-34ee-4bb7-9d9e-27d5cfa49d23" providerId="ADAL" clId="{F4F1CD59-7A7C-0741-8765-58DE65B5D71E}" dt="2021-01-15T14:00:31.444" v="547" actId="1076"/>
          <ac:spMkLst>
            <pc:docMk/>
            <pc:sldMk cId="4106347051" sldId="670"/>
            <ac:spMk id="7" creationId="{00000000-0000-0000-0000-000000000000}"/>
          </ac:spMkLst>
        </pc:spChg>
        <pc:spChg chg="add del mod">
          <ac:chgData name="Borgersen, Arne" userId="5b7421b7-34ee-4bb7-9d9e-27d5cfa49d23" providerId="ADAL" clId="{F4F1CD59-7A7C-0741-8765-58DE65B5D71E}" dt="2021-01-15T13:25:07.791" v="239" actId="478"/>
          <ac:spMkLst>
            <pc:docMk/>
            <pc:sldMk cId="4106347051" sldId="670"/>
            <ac:spMk id="8" creationId="{765373C5-43BF-5648-B0CF-175E73A8CA42}"/>
          </ac:spMkLst>
        </pc:spChg>
        <pc:spChg chg="add del mod">
          <ac:chgData name="Borgersen, Arne" userId="5b7421b7-34ee-4bb7-9d9e-27d5cfa49d23" providerId="ADAL" clId="{F4F1CD59-7A7C-0741-8765-58DE65B5D71E}" dt="2021-01-15T13:29:44.272" v="325" actId="478"/>
          <ac:spMkLst>
            <pc:docMk/>
            <pc:sldMk cId="4106347051" sldId="670"/>
            <ac:spMk id="9" creationId="{5B18DA2D-CA4E-8D4F-BBA1-EE4B977FB92A}"/>
          </ac:spMkLst>
        </pc:spChg>
        <pc:spChg chg="add del mod">
          <ac:chgData name="Borgersen, Arne" userId="5b7421b7-34ee-4bb7-9d9e-27d5cfa49d23" providerId="ADAL" clId="{F4F1CD59-7A7C-0741-8765-58DE65B5D71E}" dt="2021-01-15T13:32:03.733" v="341" actId="478"/>
          <ac:spMkLst>
            <pc:docMk/>
            <pc:sldMk cId="4106347051" sldId="670"/>
            <ac:spMk id="10" creationId="{0080E85E-32A6-F146-B490-C5D6195306B3}"/>
          </ac:spMkLst>
        </pc:spChg>
        <pc:spChg chg="add mod">
          <ac:chgData name="Borgersen, Arne" userId="5b7421b7-34ee-4bb7-9d9e-27d5cfa49d23" providerId="ADAL" clId="{F4F1CD59-7A7C-0741-8765-58DE65B5D71E}" dt="2021-01-15T14:00:58.600" v="555" actId="1076"/>
          <ac:spMkLst>
            <pc:docMk/>
            <pc:sldMk cId="4106347051" sldId="670"/>
            <ac:spMk id="11" creationId="{63BED369-10F8-F34D-B09E-A55C23F8A843}"/>
          </ac:spMkLst>
        </pc:spChg>
        <pc:spChg chg="add mod">
          <ac:chgData name="Borgersen, Arne" userId="5b7421b7-34ee-4bb7-9d9e-27d5cfa49d23" providerId="ADAL" clId="{F4F1CD59-7A7C-0741-8765-58DE65B5D71E}" dt="2021-01-15T14:01:08.757" v="562" actId="1038"/>
          <ac:spMkLst>
            <pc:docMk/>
            <pc:sldMk cId="4106347051" sldId="670"/>
            <ac:spMk id="12" creationId="{7B69F7E3-49D3-7243-9AC6-87E38745C835}"/>
          </ac:spMkLst>
        </pc:spChg>
        <pc:spChg chg="add mod">
          <ac:chgData name="Borgersen, Arne" userId="5b7421b7-34ee-4bb7-9d9e-27d5cfa49d23" providerId="ADAL" clId="{F4F1CD59-7A7C-0741-8765-58DE65B5D71E}" dt="2021-01-15T14:01:26.378" v="572" actId="1038"/>
          <ac:spMkLst>
            <pc:docMk/>
            <pc:sldMk cId="4106347051" sldId="670"/>
            <ac:spMk id="13" creationId="{B6CC9CF0-883B-C64E-BB55-ACAC30A9C10A}"/>
          </ac:spMkLst>
        </pc:spChg>
        <pc:spChg chg="mod">
          <ac:chgData name="Borgersen, Arne" userId="5b7421b7-34ee-4bb7-9d9e-27d5cfa49d23" providerId="ADAL" clId="{F4F1CD59-7A7C-0741-8765-58DE65B5D71E}" dt="2021-01-15T13:49:07.819" v="460" actId="14100"/>
          <ac:spMkLst>
            <pc:docMk/>
            <pc:sldMk cId="4106347051" sldId="670"/>
            <ac:spMk id="20" creationId="{C21C05B3-ED5B-4685-ACCF-B58B195A777A}"/>
          </ac:spMkLst>
        </pc:spChg>
        <pc:grpChg chg="add mod">
          <ac:chgData name="Borgersen, Arne" userId="5b7421b7-34ee-4bb7-9d9e-27d5cfa49d23" providerId="ADAL" clId="{F4F1CD59-7A7C-0741-8765-58DE65B5D71E}" dt="2021-01-15T13:54:19.902" v="534" actId="1076"/>
          <ac:grpSpMkLst>
            <pc:docMk/>
            <pc:sldMk cId="4106347051" sldId="670"/>
            <ac:grpSpMk id="14" creationId="{E2939642-08A7-2B49-A022-62D712D4A6D7}"/>
          </ac:grpSpMkLst>
        </pc:grpChg>
        <pc:picChg chg="add mod modCrop">
          <ac:chgData name="Borgersen, Arne" userId="5b7421b7-34ee-4bb7-9d9e-27d5cfa49d23" providerId="ADAL" clId="{F4F1CD59-7A7C-0741-8765-58DE65B5D71E}" dt="2021-01-15T13:59:47.055" v="540" actId="14826"/>
          <ac:picMkLst>
            <pc:docMk/>
            <pc:sldMk cId="4106347051" sldId="670"/>
            <ac:picMk id="4" creationId="{AFD28111-05DE-C94A-9B1C-1D9A35AF3899}"/>
          </ac:picMkLst>
        </pc:picChg>
        <pc:picChg chg="del">
          <ac:chgData name="Borgersen, Arne" userId="5b7421b7-34ee-4bb7-9d9e-27d5cfa49d23" providerId="ADAL" clId="{F4F1CD59-7A7C-0741-8765-58DE65B5D71E}" dt="2021-01-15T13:21:10.079" v="110" actId="478"/>
          <ac:picMkLst>
            <pc:docMk/>
            <pc:sldMk cId="4106347051" sldId="670"/>
            <ac:picMk id="23" creationId="{3F0D3C93-DB3D-A941-8FC2-61CC6A98F413}"/>
          </ac:picMkLst>
        </pc:picChg>
      </pc:sldChg>
      <pc:sldChg chg="addSp delSp modSp mod addCm modCm">
        <pc:chgData name="Borgersen, Arne" userId="5b7421b7-34ee-4bb7-9d9e-27d5cfa49d23" providerId="ADAL" clId="{F4F1CD59-7A7C-0741-8765-58DE65B5D71E}" dt="2021-01-18T12:46:09.930" v="892"/>
        <pc:sldMkLst>
          <pc:docMk/>
          <pc:sldMk cId="2567434684" sldId="671"/>
        </pc:sldMkLst>
        <pc:spChg chg="mod">
          <ac:chgData name="Borgersen, Arne" userId="5b7421b7-34ee-4bb7-9d9e-27d5cfa49d23" providerId="ADAL" clId="{F4F1CD59-7A7C-0741-8765-58DE65B5D71E}" dt="2021-01-18T10:51:39.458" v="833" actId="790"/>
          <ac:spMkLst>
            <pc:docMk/>
            <pc:sldMk cId="2567434684" sldId="671"/>
            <ac:spMk id="2" creationId="{26E39EAC-C6AC-1142-9FCD-117DFBC264B1}"/>
          </ac:spMkLst>
        </pc:spChg>
        <pc:spChg chg="mod">
          <ac:chgData name="Borgersen, Arne" userId="5b7421b7-34ee-4bb7-9d9e-27d5cfa49d23" providerId="ADAL" clId="{F4F1CD59-7A7C-0741-8765-58DE65B5D71E}" dt="2021-01-15T13:46:38.083" v="447" actId="1076"/>
          <ac:spMkLst>
            <pc:docMk/>
            <pc:sldMk cId="2567434684" sldId="671"/>
            <ac:spMk id="10" creationId="{1A9CD8CF-42A7-1D4F-867D-C41F1AA82068}"/>
          </ac:spMkLst>
        </pc:spChg>
        <pc:spChg chg="mod">
          <ac:chgData name="Borgersen, Arne" userId="5b7421b7-34ee-4bb7-9d9e-27d5cfa49d23" providerId="ADAL" clId="{F4F1CD59-7A7C-0741-8765-58DE65B5D71E}" dt="2021-01-15T13:46:53.891" v="449" actId="20577"/>
          <ac:spMkLst>
            <pc:docMk/>
            <pc:sldMk cId="2567434684" sldId="671"/>
            <ac:spMk id="11" creationId="{917B08FC-F2DD-AC4F-8725-7ADCE5AEB3C6}"/>
          </ac:spMkLst>
        </pc:spChg>
        <pc:picChg chg="add del mod">
          <ac:chgData name="Borgersen, Arne" userId="5b7421b7-34ee-4bb7-9d9e-27d5cfa49d23" providerId="ADAL" clId="{F4F1CD59-7A7C-0741-8765-58DE65B5D71E}" dt="2021-01-15T13:48:42.626" v="457" actId="1076"/>
          <ac:picMkLst>
            <pc:docMk/>
            <pc:sldMk cId="2567434684" sldId="671"/>
            <ac:picMk id="3" creationId="{A1304464-FAAD-5C4F-9DB8-5AA32D5E65A8}"/>
          </ac:picMkLst>
        </pc:picChg>
      </pc:sldChg>
      <pc:sldChg chg="addSp delSp modSp mod">
        <pc:chgData name="Borgersen, Arne" userId="5b7421b7-34ee-4bb7-9d9e-27d5cfa49d23" providerId="ADAL" clId="{F4F1CD59-7A7C-0741-8765-58DE65B5D71E}" dt="2021-01-18T10:51:39.458" v="833" actId="790"/>
        <pc:sldMkLst>
          <pc:docMk/>
          <pc:sldMk cId="3843953809" sldId="672"/>
        </pc:sldMkLst>
        <pc:spChg chg="mod">
          <ac:chgData name="Borgersen, Arne" userId="5b7421b7-34ee-4bb7-9d9e-27d5cfa49d23" providerId="ADAL" clId="{F4F1CD59-7A7C-0741-8765-58DE65B5D71E}" dt="2021-01-18T10:51:39.458" v="833" actId="790"/>
          <ac:spMkLst>
            <pc:docMk/>
            <pc:sldMk cId="3843953809" sldId="672"/>
            <ac:spMk id="2" creationId="{2B9DE865-7DC2-0940-A8C2-CF6E87C03217}"/>
          </ac:spMkLst>
        </pc:spChg>
        <pc:spChg chg="add del mod">
          <ac:chgData name="Borgersen, Arne" userId="5b7421b7-34ee-4bb7-9d9e-27d5cfa49d23" providerId="ADAL" clId="{F4F1CD59-7A7C-0741-8765-58DE65B5D71E}" dt="2021-01-15T13:48:30.371" v="454" actId="478"/>
          <ac:spMkLst>
            <pc:docMk/>
            <pc:sldMk cId="3843953809" sldId="672"/>
            <ac:spMk id="4" creationId="{CA00A877-97E5-5C4A-BC78-D04FFCBAB0FE}"/>
          </ac:spMkLst>
        </pc:spChg>
        <pc:spChg chg="mod">
          <ac:chgData name="Borgersen, Arne" userId="5b7421b7-34ee-4bb7-9d9e-27d5cfa49d23" providerId="ADAL" clId="{F4F1CD59-7A7C-0741-8765-58DE65B5D71E}" dt="2021-01-18T10:51:39.458" v="833" actId="790"/>
          <ac:spMkLst>
            <pc:docMk/>
            <pc:sldMk cId="3843953809" sldId="672"/>
            <ac:spMk id="6" creationId="{0F21FC89-C30F-E84D-B991-D62E49BA9C44}"/>
          </ac:spMkLst>
        </pc:spChg>
        <pc:spChg chg="mod">
          <ac:chgData name="Borgersen, Arne" userId="5b7421b7-34ee-4bb7-9d9e-27d5cfa49d23" providerId="ADAL" clId="{F4F1CD59-7A7C-0741-8765-58DE65B5D71E}" dt="2021-01-18T10:51:39.458" v="833" actId="790"/>
          <ac:spMkLst>
            <pc:docMk/>
            <pc:sldMk cId="3843953809" sldId="672"/>
            <ac:spMk id="7" creationId="{5F9054BE-41B5-7142-8DAC-CC06EBAA2402}"/>
          </ac:spMkLst>
        </pc:spChg>
        <pc:spChg chg="mod">
          <ac:chgData name="Borgersen, Arne" userId="5b7421b7-34ee-4bb7-9d9e-27d5cfa49d23" providerId="ADAL" clId="{F4F1CD59-7A7C-0741-8765-58DE65B5D71E}" dt="2021-01-18T10:51:39.458" v="833" actId="790"/>
          <ac:spMkLst>
            <pc:docMk/>
            <pc:sldMk cId="3843953809" sldId="672"/>
            <ac:spMk id="8" creationId="{1759D91D-5CC2-DF44-9A82-E925D01BF62C}"/>
          </ac:spMkLst>
        </pc:spChg>
        <pc:grpChg chg="add del">
          <ac:chgData name="Borgersen, Arne" userId="5b7421b7-34ee-4bb7-9d9e-27d5cfa49d23" providerId="ADAL" clId="{F4F1CD59-7A7C-0741-8765-58DE65B5D71E}" dt="2021-01-15T13:48:31.326" v="455" actId="478"/>
          <ac:grpSpMkLst>
            <pc:docMk/>
            <pc:sldMk cId="3843953809" sldId="672"/>
            <ac:grpSpMk id="17" creationId="{4CC0B697-225D-4142-8C2E-F2789637D6F5}"/>
          </ac:grpSpMkLst>
        </pc:grpChg>
        <pc:picChg chg="add del">
          <ac:chgData name="Borgersen, Arne" userId="5b7421b7-34ee-4bb7-9d9e-27d5cfa49d23" providerId="ADAL" clId="{F4F1CD59-7A7C-0741-8765-58DE65B5D71E}" dt="2021-01-15T13:48:30.371" v="454" actId="478"/>
          <ac:picMkLst>
            <pc:docMk/>
            <pc:sldMk cId="3843953809" sldId="672"/>
            <ac:picMk id="10" creationId="{26DF8DA8-7741-B243-93D0-2B68260DC6D6}"/>
          </ac:picMkLst>
        </pc:picChg>
      </pc:sldChg>
      <pc:sldChg chg="modSp mod">
        <pc:chgData name="Borgersen, Arne" userId="5b7421b7-34ee-4bb7-9d9e-27d5cfa49d23" providerId="ADAL" clId="{F4F1CD59-7A7C-0741-8765-58DE65B5D71E}" dt="2021-01-18T10:51:39.458" v="833" actId="790"/>
        <pc:sldMkLst>
          <pc:docMk/>
          <pc:sldMk cId="3689665531" sldId="674"/>
        </pc:sldMkLst>
        <pc:spChg chg="mod">
          <ac:chgData name="Borgersen, Arne" userId="5b7421b7-34ee-4bb7-9d9e-27d5cfa49d23" providerId="ADAL" clId="{F4F1CD59-7A7C-0741-8765-58DE65B5D71E}" dt="2021-01-18T10:51:39.458" v="833" actId="790"/>
          <ac:spMkLst>
            <pc:docMk/>
            <pc:sldMk cId="3689665531" sldId="674"/>
            <ac:spMk id="4" creationId="{E7CAE6A9-2F94-FE49-8F4C-C9197ED5A83B}"/>
          </ac:spMkLst>
        </pc:spChg>
        <pc:spChg chg="mod">
          <ac:chgData name="Borgersen, Arne" userId="5b7421b7-34ee-4bb7-9d9e-27d5cfa49d23" providerId="ADAL" clId="{F4F1CD59-7A7C-0741-8765-58DE65B5D71E}" dt="2021-01-18T10:51:39.458" v="833" actId="790"/>
          <ac:spMkLst>
            <pc:docMk/>
            <pc:sldMk cId="3689665531" sldId="674"/>
            <ac:spMk id="7" creationId="{74D97012-5243-7643-A741-DA1B30601511}"/>
          </ac:spMkLst>
        </pc:spChg>
        <pc:spChg chg="mod">
          <ac:chgData name="Borgersen, Arne" userId="5b7421b7-34ee-4bb7-9d9e-27d5cfa49d23" providerId="ADAL" clId="{F4F1CD59-7A7C-0741-8765-58DE65B5D71E}" dt="2021-01-18T10:25:29.608" v="785" actId="20577"/>
          <ac:spMkLst>
            <pc:docMk/>
            <pc:sldMk cId="3689665531" sldId="674"/>
            <ac:spMk id="9" creationId="{83854E82-6A9E-FB4D-A96A-6DFF47D878EA}"/>
          </ac:spMkLst>
        </pc:spChg>
        <pc:graphicFrameChg chg="mod">
          <ac:chgData name="Borgersen, Arne" userId="5b7421b7-34ee-4bb7-9d9e-27d5cfa49d23" providerId="ADAL" clId="{F4F1CD59-7A7C-0741-8765-58DE65B5D71E}" dt="2021-01-18T10:30:38.147" v="818" actId="6559"/>
          <ac:graphicFrameMkLst>
            <pc:docMk/>
            <pc:sldMk cId="3689665531" sldId="674"/>
            <ac:graphicFrameMk id="10" creationId="{4BA7B60D-F95F-1A44-BBC4-E2778281D2AA}"/>
          </ac:graphicFrameMkLst>
        </pc:graphicFrameChg>
      </pc:sldChg>
      <pc:sldChg chg="addSp delSp modSp mod">
        <pc:chgData name="Borgersen, Arne" userId="5b7421b7-34ee-4bb7-9d9e-27d5cfa49d23" providerId="ADAL" clId="{F4F1CD59-7A7C-0741-8765-58DE65B5D71E}" dt="2021-01-18T10:51:39.458" v="833" actId="790"/>
        <pc:sldMkLst>
          <pc:docMk/>
          <pc:sldMk cId="62886325" sldId="675"/>
        </pc:sldMkLst>
        <pc:spChg chg="mod">
          <ac:chgData name="Borgersen, Arne" userId="5b7421b7-34ee-4bb7-9d9e-27d5cfa49d23" providerId="ADAL" clId="{F4F1CD59-7A7C-0741-8765-58DE65B5D71E}" dt="2021-01-18T10:51:39.458" v="833" actId="790"/>
          <ac:spMkLst>
            <pc:docMk/>
            <pc:sldMk cId="62886325" sldId="675"/>
            <ac:spMk id="2" creationId="{2AFEAA19-A793-B640-B82F-7C730CF469D7}"/>
          </ac:spMkLst>
        </pc:spChg>
        <pc:spChg chg="add del mod">
          <ac:chgData name="Borgersen, Arne" userId="5b7421b7-34ee-4bb7-9d9e-27d5cfa49d23" providerId="ADAL" clId="{F4F1CD59-7A7C-0741-8765-58DE65B5D71E}" dt="2021-01-18T10:24:50.074" v="776" actId="478"/>
          <ac:spMkLst>
            <pc:docMk/>
            <pc:sldMk cId="62886325" sldId="675"/>
            <ac:spMk id="3" creationId="{B270067B-F8C6-374E-8026-1FF5AE106F7E}"/>
          </ac:spMkLst>
        </pc:spChg>
        <pc:spChg chg="mod">
          <ac:chgData name="Borgersen, Arne" userId="5b7421b7-34ee-4bb7-9d9e-27d5cfa49d23" providerId="ADAL" clId="{F4F1CD59-7A7C-0741-8765-58DE65B5D71E}" dt="2021-01-18T10:51:39.458" v="833" actId="790"/>
          <ac:spMkLst>
            <pc:docMk/>
            <pc:sldMk cId="62886325" sldId="675"/>
            <ac:spMk id="4" creationId="{F6702F4C-B236-4C4F-A147-D9E354DB058A}"/>
          </ac:spMkLst>
        </pc:spChg>
        <pc:graphicFrameChg chg="mod">
          <ac:chgData name="Borgersen, Arne" userId="5b7421b7-34ee-4bb7-9d9e-27d5cfa49d23" providerId="ADAL" clId="{F4F1CD59-7A7C-0741-8765-58DE65B5D71E}" dt="2021-01-18T10:30:46.464" v="819" actId="6559"/>
          <ac:graphicFrameMkLst>
            <pc:docMk/>
            <pc:sldMk cId="62886325" sldId="675"/>
            <ac:graphicFrameMk id="5" creationId="{A4763BC1-3096-784A-B518-82B04BDD04DF}"/>
          </ac:graphicFrameMkLst>
        </pc:graphicFrameChg>
      </pc:sldChg>
      <pc:sldChg chg="addCm">
        <pc:chgData name="Borgersen, Arne" userId="5b7421b7-34ee-4bb7-9d9e-27d5cfa49d23" providerId="ADAL" clId="{F4F1CD59-7A7C-0741-8765-58DE65B5D71E}" dt="2021-01-28T14:38:30.760" v="1129" actId="1589"/>
        <pc:sldMkLst>
          <pc:docMk/>
          <pc:sldMk cId="4045326750" sldId="676"/>
        </pc:sldMkLst>
      </pc:sldChg>
      <pc:sldChg chg="modSp">
        <pc:chgData name="Borgersen, Arne" userId="5b7421b7-34ee-4bb7-9d9e-27d5cfa49d23" providerId="ADAL" clId="{F4F1CD59-7A7C-0741-8765-58DE65B5D71E}" dt="2021-01-18T10:51:39.458" v="833" actId="790"/>
        <pc:sldMkLst>
          <pc:docMk/>
          <pc:sldMk cId="3925071739" sldId="677"/>
        </pc:sldMkLst>
        <pc:spChg chg="mod">
          <ac:chgData name="Borgersen, Arne" userId="5b7421b7-34ee-4bb7-9d9e-27d5cfa49d23" providerId="ADAL" clId="{F4F1CD59-7A7C-0741-8765-58DE65B5D71E}" dt="2021-01-18T10:51:39.458" v="833" actId="790"/>
          <ac:spMkLst>
            <pc:docMk/>
            <pc:sldMk cId="3925071739" sldId="677"/>
            <ac:spMk id="2" creationId="{0578A02A-AE97-4F49-B844-56624D85DBFF}"/>
          </ac:spMkLst>
        </pc:spChg>
      </pc:sldChg>
      <pc:sldChg chg="addSp delSp modSp mod modTransition delAnim">
        <pc:chgData name="Borgersen, Arne" userId="5b7421b7-34ee-4bb7-9d9e-27d5cfa49d23" providerId="ADAL" clId="{F4F1CD59-7A7C-0741-8765-58DE65B5D71E}" dt="2021-01-18T10:51:39.458" v="833" actId="790"/>
        <pc:sldMkLst>
          <pc:docMk/>
          <pc:sldMk cId="2591796429" sldId="678"/>
        </pc:sldMkLst>
        <pc:spChg chg="mod">
          <ac:chgData name="Borgersen, Arne" userId="5b7421b7-34ee-4bb7-9d9e-27d5cfa49d23" providerId="ADAL" clId="{F4F1CD59-7A7C-0741-8765-58DE65B5D71E}" dt="2021-01-18T10:51:39.458" v="833" actId="790"/>
          <ac:spMkLst>
            <pc:docMk/>
            <pc:sldMk cId="2591796429" sldId="678"/>
            <ac:spMk id="2" creationId="{D6970AE3-07DF-0F48-BE8C-03D922FB6D9D}"/>
          </ac:spMkLst>
        </pc:spChg>
        <pc:spChg chg="mod">
          <ac:chgData name="Borgersen, Arne" userId="5b7421b7-34ee-4bb7-9d9e-27d5cfa49d23" providerId="ADAL" clId="{F4F1CD59-7A7C-0741-8765-58DE65B5D71E}" dt="2021-01-18T10:51:39.458" v="833" actId="790"/>
          <ac:spMkLst>
            <pc:docMk/>
            <pc:sldMk cId="2591796429" sldId="678"/>
            <ac:spMk id="3" creationId="{D625DB79-DA80-9C4F-B345-134C6F1ECBF6}"/>
          </ac:spMkLst>
        </pc:spChg>
        <pc:picChg chg="add del mod">
          <ac:chgData name="Borgersen, Arne" userId="5b7421b7-34ee-4bb7-9d9e-27d5cfa49d23" providerId="ADAL" clId="{F4F1CD59-7A7C-0741-8765-58DE65B5D71E}" dt="2021-01-13T09:36:07.918" v="3" actId="478"/>
          <ac:picMkLst>
            <pc:docMk/>
            <pc:sldMk cId="2591796429" sldId="678"/>
            <ac:picMk id="4" creationId="{7EFBC432-F185-B74A-B6BE-E467357C03CC}"/>
          </ac:picMkLst>
        </pc:picChg>
      </pc:sldChg>
      <pc:sldChg chg="modSp">
        <pc:chgData name="Borgersen, Arne" userId="5b7421b7-34ee-4bb7-9d9e-27d5cfa49d23" providerId="ADAL" clId="{F4F1CD59-7A7C-0741-8765-58DE65B5D71E}" dt="2021-01-18T10:51:39.458" v="833" actId="790"/>
        <pc:sldMkLst>
          <pc:docMk/>
          <pc:sldMk cId="2700920630" sldId="679"/>
        </pc:sldMkLst>
        <pc:spChg chg="mod">
          <ac:chgData name="Borgersen, Arne" userId="5b7421b7-34ee-4bb7-9d9e-27d5cfa49d23" providerId="ADAL" clId="{F4F1CD59-7A7C-0741-8765-58DE65B5D71E}" dt="2021-01-18T10:51:39.458" v="833" actId="790"/>
          <ac:spMkLst>
            <pc:docMk/>
            <pc:sldMk cId="2700920630" sldId="679"/>
            <ac:spMk id="2" creationId="{87FEEED0-1513-3746-99EE-FE2AA318F218}"/>
          </ac:spMkLst>
        </pc:spChg>
        <pc:spChg chg="mod">
          <ac:chgData name="Borgersen, Arne" userId="5b7421b7-34ee-4bb7-9d9e-27d5cfa49d23" providerId="ADAL" clId="{F4F1CD59-7A7C-0741-8765-58DE65B5D71E}" dt="2021-01-18T10:51:39.458" v="833" actId="790"/>
          <ac:spMkLst>
            <pc:docMk/>
            <pc:sldMk cId="2700920630" sldId="679"/>
            <ac:spMk id="3" creationId="{6F324894-AA50-CE43-9051-8692155C1EF5}"/>
          </ac:spMkLst>
        </pc:spChg>
      </pc:sldChg>
      <pc:sldChg chg="modSp">
        <pc:chgData name="Borgersen, Arne" userId="5b7421b7-34ee-4bb7-9d9e-27d5cfa49d23" providerId="ADAL" clId="{F4F1CD59-7A7C-0741-8765-58DE65B5D71E}" dt="2021-01-18T10:51:39.458" v="833" actId="790"/>
        <pc:sldMkLst>
          <pc:docMk/>
          <pc:sldMk cId="3356762594" sldId="681"/>
        </pc:sldMkLst>
        <pc:spChg chg="mod">
          <ac:chgData name="Borgersen, Arne" userId="5b7421b7-34ee-4bb7-9d9e-27d5cfa49d23" providerId="ADAL" clId="{F4F1CD59-7A7C-0741-8765-58DE65B5D71E}" dt="2021-01-18T10:51:39.458" v="833" actId="790"/>
          <ac:spMkLst>
            <pc:docMk/>
            <pc:sldMk cId="3356762594" sldId="681"/>
            <ac:spMk id="4" creationId="{0E5765D7-7FCD-614A-B025-4CC03904B46D}"/>
          </ac:spMkLst>
        </pc:spChg>
        <pc:spChg chg="mod">
          <ac:chgData name="Borgersen, Arne" userId="5b7421b7-34ee-4bb7-9d9e-27d5cfa49d23" providerId="ADAL" clId="{F4F1CD59-7A7C-0741-8765-58DE65B5D71E}" dt="2021-01-18T10:51:39.458" v="833" actId="790"/>
          <ac:spMkLst>
            <pc:docMk/>
            <pc:sldMk cId="3356762594" sldId="681"/>
            <ac:spMk id="5" creationId="{A9E1B165-CD61-5545-B3A3-F9EAA80CC4EF}"/>
          </ac:spMkLst>
        </pc:spChg>
      </pc:sldChg>
      <pc:sldChg chg="addSp delSp modSp mod">
        <pc:chgData name="Borgersen, Arne" userId="5b7421b7-34ee-4bb7-9d9e-27d5cfa49d23" providerId="ADAL" clId="{F4F1CD59-7A7C-0741-8765-58DE65B5D71E}" dt="2021-01-28T10:07:20.506" v="1128" actId="14100"/>
        <pc:sldMkLst>
          <pc:docMk/>
          <pc:sldMk cId="1537583656" sldId="682"/>
        </pc:sldMkLst>
        <pc:spChg chg="mod">
          <ac:chgData name="Borgersen, Arne" userId="5b7421b7-34ee-4bb7-9d9e-27d5cfa49d23" providerId="ADAL" clId="{F4F1CD59-7A7C-0741-8765-58DE65B5D71E}" dt="2021-01-28T10:07:20.506" v="1128" actId="14100"/>
          <ac:spMkLst>
            <pc:docMk/>
            <pc:sldMk cId="1537583656" sldId="682"/>
            <ac:spMk id="2" creationId="{9C183E70-0AB3-4F21-BE2D-36466995E0F2}"/>
          </ac:spMkLst>
        </pc:spChg>
        <pc:picChg chg="del">
          <ac:chgData name="Borgersen, Arne" userId="5b7421b7-34ee-4bb7-9d9e-27d5cfa49d23" providerId="ADAL" clId="{F4F1CD59-7A7C-0741-8765-58DE65B5D71E}" dt="2021-01-15T14:02:51.794" v="579" actId="478"/>
          <ac:picMkLst>
            <pc:docMk/>
            <pc:sldMk cId="1537583656" sldId="682"/>
            <ac:picMk id="22" creationId="{6CE7F098-102C-1342-ABD2-B684401FCAE3}"/>
          </ac:picMkLst>
        </pc:picChg>
        <pc:picChg chg="add mod">
          <ac:chgData name="Borgersen, Arne" userId="5b7421b7-34ee-4bb7-9d9e-27d5cfa49d23" providerId="ADAL" clId="{F4F1CD59-7A7C-0741-8765-58DE65B5D71E}" dt="2021-01-15T14:02:48.101" v="578" actId="167"/>
          <ac:picMkLst>
            <pc:docMk/>
            <pc:sldMk cId="1537583656" sldId="682"/>
            <ac:picMk id="28" creationId="{925EE192-D5E0-F143-A9F2-91C22F1CE47E}"/>
          </ac:picMkLst>
        </pc:picChg>
        <pc:picChg chg="add del mod">
          <ac:chgData name="Borgersen, Arne" userId="5b7421b7-34ee-4bb7-9d9e-27d5cfa49d23" providerId="ADAL" clId="{F4F1CD59-7A7C-0741-8765-58DE65B5D71E}" dt="2021-01-28T10:02:37.997" v="1110" actId="21"/>
          <ac:picMkLst>
            <pc:docMk/>
            <pc:sldMk cId="1537583656" sldId="682"/>
            <ac:picMk id="30" creationId="{BF5A86A5-33F7-734C-A252-D0D5729E9258}"/>
          </ac:picMkLst>
        </pc:picChg>
        <pc:picChg chg="add del mod">
          <ac:chgData name="Borgersen, Arne" userId="5b7421b7-34ee-4bb7-9d9e-27d5cfa49d23" providerId="ADAL" clId="{F4F1CD59-7A7C-0741-8765-58DE65B5D71E}" dt="2021-01-28T10:07:00.429" v="1118" actId="478"/>
          <ac:picMkLst>
            <pc:docMk/>
            <pc:sldMk cId="1537583656" sldId="682"/>
            <ac:picMk id="31" creationId="{8E44991A-1AF8-9A42-A207-E26C452E5DE7}"/>
          </ac:picMkLst>
        </pc:picChg>
      </pc:sldChg>
      <pc:sldChg chg="modSp addCm">
        <pc:chgData name="Borgersen, Arne" userId="5b7421b7-34ee-4bb7-9d9e-27d5cfa49d23" providerId="ADAL" clId="{F4F1CD59-7A7C-0741-8765-58DE65B5D71E}" dt="2021-01-18T10:51:39.458" v="833" actId="790"/>
        <pc:sldMkLst>
          <pc:docMk/>
          <pc:sldMk cId="581732807" sldId="683"/>
        </pc:sldMkLst>
        <pc:spChg chg="mod">
          <ac:chgData name="Borgersen, Arne" userId="5b7421b7-34ee-4bb7-9d9e-27d5cfa49d23" providerId="ADAL" clId="{F4F1CD59-7A7C-0741-8765-58DE65B5D71E}" dt="2021-01-18T10:51:39.458" v="833" actId="790"/>
          <ac:spMkLst>
            <pc:docMk/>
            <pc:sldMk cId="581732807" sldId="683"/>
            <ac:spMk id="2" creationId="{B1A0F8A3-CC91-D945-A929-0ABD25CDE164}"/>
          </ac:spMkLst>
        </pc:spChg>
      </pc:sldChg>
      <pc:sldChg chg="modSp">
        <pc:chgData name="Borgersen, Arne" userId="5b7421b7-34ee-4bb7-9d9e-27d5cfa49d23" providerId="ADAL" clId="{F4F1CD59-7A7C-0741-8765-58DE65B5D71E}" dt="2021-01-18T10:51:39.458" v="833" actId="790"/>
        <pc:sldMkLst>
          <pc:docMk/>
          <pc:sldMk cId="735928609" sldId="684"/>
        </pc:sldMkLst>
        <pc:spChg chg="mod">
          <ac:chgData name="Borgersen, Arne" userId="5b7421b7-34ee-4bb7-9d9e-27d5cfa49d23" providerId="ADAL" clId="{F4F1CD59-7A7C-0741-8765-58DE65B5D71E}" dt="2021-01-18T10:51:39.458" v="833" actId="790"/>
          <ac:spMkLst>
            <pc:docMk/>
            <pc:sldMk cId="735928609" sldId="684"/>
            <ac:spMk id="14" creationId="{751AA060-3B1D-4102-9E3B-BFF75CD4A862}"/>
          </ac:spMkLst>
        </pc:spChg>
      </pc:sldChg>
      <pc:sldChg chg="modSp mod modAnim">
        <pc:chgData name="Borgersen, Arne" userId="5b7421b7-34ee-4bb7-9d9e-27d5cfa49d23" providerId="ADAL" clId="{F4F1CD59-7A7C-0741-8765-58DE65B5D71E}" dt="2021-01-18T11:40:48.549" v="836"/>
        <pc:sldMkLst>
          <pc:docMk/>
          <pc:sldMk cId="1830464005" sldId="685"/>
        </pc:sldMkLst>
        <pc:spChg chg="mod">
          <ac:chgData name="Borgersen, Arne" userId="5b7421b7-34ee-4bb7-9d9e-27d5cfa49d23" providerId="ADAL" clId="{F4F1CD59-7A7C-0741-8765-58DE65B5D71E}" dt="2021-01-18T10:51:39.458" v="833" actId="790"/>
          <ac:spMkLst>
            <pc:docMk/>
            <pc:sldMk cId="1830464005" sldId="685"/>
            <ac:spMk id="3" creationId="{B5E048FD-F47A-7043-B757-E6BC1EE3231D}"/>
          </ac:spMkLst>
        </pc:spChg>
        <pc:spChg chg="mod">
          <ac:chgData name="Borgersen, Arne" userId="5b7421b7-34ee-4bb7-9d9e-27d5cfa49d23" providerId="ADAL" clId="{F4F1CD59-7A7C-0741-8765-58DE65B5D71E}" dt="2021-01-18T10:51:39.458" v="833" actId="790"/>
          <ac:spMkLst>
            <pc:docMk/>
            <pc:sldMk cId="1830464005" sldId="685"/>
            <ac:spMk id="6" creationId="{0C7E5CC5-70D8-0D42-910A-600060F8A8EB}"/>
          </ac:spMkLst>
        </pc:spChg>
      </pc:sldChg>
      <pc:sldChg chg="modSp modAnim modNotesTx">
        <pc:chgData name="Borgersen, Arne" userId="5b7421b7-34ee-4bb7-9d9e-27d5cfa49d23" providerId="ADAL" clId="{F4F1CD59-7A7C-0741-8765-58DE65B5D71E}" dt="2021-01-18T12:34:43.775" v="889"/>
        <pc:sldMkLst>
          <pc:docMk/>
          <pc:sldMk cId="3431621637" sldId="686"/>
        </pc:sldMkLst>
        <pc:spChg chg="mod">
          <ac:chgData name="Borgersen, Arne" userId="5b7421b7-34ee-4bb7-9d9e-27d5cfa49d23" providerId="ADAL" clId="{F4F1CD59-7A7C-0741-8765-58DE65B5D71E}" dt="2021-01-18T10:51:39.458" v="833" actId="790"/>
          <ac:spMkLst>
            <pc:docMk/>
            <pc:sldMk cId="3431621637" sldId="686"/>
            <ac:spMk id="5" creationId="{C994C3E7-1116-A140-BAAC-AA26E65D1BCE}"/>
          </ac:spMkLst>
        </pc:spChg>
        <pc:spChg chg="mod">
          <ac:chgData name="Borgersen, Arne" userId="5b7421b7-34ee-4bb7-9d9e-27d5cfa49d23" providerId="ADAL" clId="{F4F1CD59-7A7C-0741-8765-58DE65B5D71E}" dt="2021-01-18T10:51:39.458" v="833" actId="790"/>
          <ac:spMkLst>
            <pc:docMk/>
            <pc:sldMk cId="3431621637" sldId="686"/>
            <ac:spMk id="6" creationId="{9E025C05-8DF4-1D4D-913E-65CDB29C3996}"/>
          </ac:spMkLst>
        </pc:spChg>
      </pc:sldChg>
      <pc:sldChg chg="modSp mod modAnim">
        <pc:chgData name="Borgersen, Arne" userId="5b7421b7-34ee-4bb7-9d9e-27d5cfa49d23" providerId="ADAL" clId="{F4F1CD59-7A7C-0741-8765-58DE65B5D71E}" dt="2021-01-20T08:28:08.735" v="1042" actId="1076"/>
        <pc:sldMkLst>
          <pc:docMk/>
          <pc:sldMk cId="1480472112" sldId="687"/>
        </pc:sldMkLst>
        <pc:spChg chg="mod">
          <ac:chgData name="Borgersen, Arne" userId="5b7421b7-34ee-4bb7-9d9e-27d5cfa49d23" providerId="ADAL" clId="{F4F1CD59-7A7C-0741-8765-58DE65B5D71E}" dt="2021-01-20T08:26:34.076" v="1035" actId="1076"/>
          <ac:spMkLst>
            <pc:docMk/>
            <pc:sldMk cId="1480472112" sldId="687"/>
            <ac:spMk id="4" creationId="{0315EB42-8646-4397-976B-919ECB22E276}"/>
          </ac:spMkLst>
        </pc:spChg>
        <pc:spChg chg="mod">
          <ac:chgData name="Borgersen, Arne" userId="5b7421b7-34ee-4bb7-9d9e-27d5cfa49d23" providerId="ADAL" clId="{F4F1CD59-7A7C-0741-8765-58DE65B5D71E}" dt="2021-01-18T10:51:39.458" v="833" actId="790"/>
          <ac:spMkLst>
            <pc:docMk/>
            <pc:sldMk cId="1480472112" sldId="687"/>
            <ac:spMk id="10" creationId="{E0A17127-EA4B-414D-B2B4-ADA74E2943C5}"/>
          </ac:spMkLst>
        </pc:spChg>
        <pc:spChg chg="mod">
          <ac:chgData name="Borgersen, Arne" userId="5b7421b7-34ee-4bb7-9d9e-27d5cfa49d23" providerId="ADAL" clId="{F4F1CD59-7A7C-0741-8765-58DE65B5D71E}" dt="2021-01-20T08:28:08.735" v="1042" actId="1076"/>
          <ac:spMkLst>
            <pc:docMk/>
            <pc:sldMk cId="1480472112" sldId="687"/>
            <ac:spMk id="12" creationId="{884779E0-CAAB-994B-B2C7-DC5945D54D24}"/>
          </ac:spMkLst>
        </pc:spChg>
        <pc:picChg chg="mod">
          <ac:chgData name="Borgersen, Arne" userId="5b7421b7-34ee-4bb7-9d9e-27d5cfa49d23" providerId="ADAL" clId="{F4F1CD59-7A7C-0741-8765-58DE65B5D71E}" dt="2021-01-20T08:27:52.059" v="1039" actId="14100"/>
          <ac:picMkLst>
            <pc:docMk/>
            <pc:sldMk cId="1480472112" sldId="687"/>
            <ac:picMk id="3" creationId="{4552B3A7-8DBF-4231-BCC6-B4F34DF31DD9}"/>
          </ac:picMkLst>
        </pc:picChg>
      </pc:sldChg>
      <pc:sldChg chg="modSp mod modAnim">
        <pc:chgData name="Borgersen, Arne" userId="5b7421b7-34ee-4bb7-9d9e-27d5cfa49d23" providerId="ADAL" clId="{F4F1CD59-7A7C-0741-8765-58DE65B5D71E}" dt="2021-01-18T12:33:53.110" v="881" actId="27636"/>
        <pc:sldMkLst>
          <pc:docMk/>
          <pc:sldMk cId="3718575249" sldId="688"/>
        </pc:sldMkLst>
        <pc:spChg chg="mod">
          <ac:chgData name="Borgersen, Arne" userId="5b7421b7-34ee-4bb7-9d9e-27d5cfa49d23" providerId="ADAL" clId="{F4F1CD59-7A7C-0741-8765-58DE65B5D71E}" dt="2021-01-18T12:33:53.110" v="881" actId="27636"/>
          <ac:spMkLst>
            <pc:docMk/>
            <pc:sldMk cId="3718575249" sldId="688"/>
            <ac:spMk id="3" creationId="{C9D50BA0-7A80-9744-856A-0C7EF7DE166A}"/>
          </ac:spMkLst>
        </pc:spChg>
        <pc:spChg chg="mod">
          <ac:chgData name="Borgersen, Arne" userId="5b7421b7-34ee-4bb7-9d9e-27d5cfa49d23" providerId="ADAL" clId="{F4F1CD59-7A7C-0741-8765-58DE65B5D71E}" dt="2021-01-18T10:51:39.458" v="833" actId="790"/>
          <ac:spMkLst>
            <pc:docMk/>
            <pc:sldMk cId="3718575249" sldId="688"/>
            <ac:spMk id="4" creationId="{BC29E666-2C32-184D-B82B-80D6BE78EA25}"/>
          </ac:spMkLst>
        </pc:spChg>
      </pc:sldChg>
      <pc:sldChg chg="modSp mod modAnim">
        <pc:chgData name="Borgersen, Arne" userId="5b7421b7-34ee-4bb7-9d9e-27d5cfa49d23" providerId="ADAL" clId="{F4F1CD59-7A7C-0741-8765-58DE65B5D71E}" dt="2021-01-18T12:31:26.603" v="869"/>
        <pc:sldMkLst>
          <pc:docMk/>
          <pc:sldMk cId="3421265525" sldId="689"/>
        </pc:sldMkLst>
        <pc:spChg chg="mod">
          <ac:chgData name="Borgersen, Arne" userId="5b7421b7-34ee-4bb7-9d9e-27d5cfa49d23" providerId="ADAL" clId="{F4F1CD59-7A7C-0741-8765-58DE65B5D71E}" dt="2021-01-18T10:51:39.458" v="833" actId="790"/>
          <ac:spMkLst>
            <pc:docMk/>
            <pc:sldMk cId="3421265525" sldId="689"/>
            <ac:spMk id="5" creationId="{AF42AB62-2433-2C48-9C9A-3C2E1E809F3C}"/>
          </ac:spMkLst>
        </pc:spChg>
        <pc:spChg chg="mod">
          <ac:chgData name="Borgersen, Arne" userId="5b7421b7-34ee-4bb7-9d9e-27d5cfa49d23" providerId="ADAL" clId="{F4F1CD59-7A7C-0741-8765-58DE65B5D71E}" dt="2021-01-18T12:29:44.229" v="850" actId="27636"/>
          <ac:spMkLst>
            <pc:docMk/>
            <pc:sldMk cId="3421265525" sldId="689"/>
            <ac:spMk id="7" creationId="{C15B436B-D5CE-AB4A-A907-98CF827A820F}"/>
          </ac:spMkLst>
        </pc:spChg>
      </pc:sldChg>
      <pc:sldChg chg="modSp">
        <pc:chgData name="Borgersen, Arne" userId="5b7421b7-34ee-4bb7-9d9e-27d5cfa49d23" providerId="ADAL" clId="{F4F1CD59-7A7C-0741-8765-58DE65B5D71E}" dt="2021-01-18T10:51:39.458" v="833" actId="790"/>
        <pc:sldMkLst>
          <pc:docMk/>
          <pc:sldMk cId="868934792" sldId="690"/>
        </pc:sldMkLst>
        <pc:spChg chg="mod">
          <ac:chgData name="Borgersen, Arne" userId="5b7421b7-34ee-4bb7-9d9e-27d5cfa49d23" providerId="ADAL" clId="{F4F1CD59-7A7C-0741-8765-58DE65B5D71E}" dt="2021-01-18T10:51:39.458" v="833" actId="790"/>
          <ac:spMkLst>
            <pc:docMk/>
            <pc:sldMk cId="868934792" sldId="690"/>
            <ac:spMk id="4" creationId="{0E5765D7-7FCD-614A-B025-4CC03904B46D}"/>
          </ac:spMkLst>
        </pc:spChg>
        <pc:spChg chg="mod">
          <ac:chgData name="Borgersen, Arne" userId="5b7421b7-34ee-4bb7-9d9e-27d5cfa49d23" providerId="ADAL" clId="{F4F1CD59-7A7C-0741-8765-58DE65B5D71E}" dt="2021-01-18T10:51:39.458" v="833" actId="790"/>
          <ac:spMkLst>
            <pc:docMk/>
            <pc:sldMk cId="868934792" sldId="690"/>
            <ac:spMk id="5" creationId="{A9E1B165-CD61-5545-B3A3-F9EAA80CC4EF}"/>
          </ac:spMkLst>
        </pc:spChg>
      </pc:sldChg>
      <pc:sldChg chg="modSp">
        <pc:chgData name="Borgersen, Arne" userId="5b7421b7-34ee-4bb7-9d9e-27d5cfa49d23" providerId="ADAL" clId="{F4F1CD59-7A7C-0741-8765-58DE65B5D71E}" dt="2021-01-18T10:51:39.458" v="833" actId="790"/>
        <pc:sldMkLst>
          <pc:docMk/>
          <pc:sldMk cId="3394483629" sldId="691"/>
        </pc:sldMkLst>
        <pc:spChg chg="mod">
          <ac:chgData name="Borgersen, Arne" userId="5b7421b7-34ee-4bb7-9d9e-27d5cfa49d23" providerId="ADAL" clId="{F4F1CD59-7A7C-0741-8765-58DE65B5D71E}" dt="2021-01-18T10:51:39.458" v="833" actId="790"/>
          <ac:spMkLst>
            <pc:docMk/>
            <pc:sldMk cId="3394483629" sldId="691"/>
            <ac:spMk id="4" creationId="{0E5765D7-7FCD-614A-B025-4CC03904B46D}"/>
          </ac:spMkLst>
        </pc:spChg>
        <pc:spChg chg="mod">
          <ac:chgData name="Borgersen, Arne" userId="5b7421b7-34ee-4bb7-9d9e-27d5cfa49d23" providerId="ADAL" clId="{F4F1CD59-7A7C-0741-8765-58DE65B5D71E}" dt="2021-01-18T10:51:39.458" v="833" actId="790"/>
          <ac:spMkLst>
            <pc:docMk/>
            <pc:sldMk cId="3394483629" sldId="691"/>
            <ac:spMk id="5" creationId="{A9E1B165-CD61-5545-B3A3-F9EAA80CC4EF}"/>
          </ac:spMkLst>
        </pc:spChg>
      </pc:sldChg>
    </pc:docChg>
  </pc:docChgLst>
  <pc:docChgLst>
    <pc:chgData name="Lien, Ole Christian" userId="273202a6-48ae-4110-b993-7f020695e2c7" providerId="ADAL" clId="{367925F4-FE85-46DF-BA3E-67A7198EF32F}"/>
    <pc:docChg chg="undo custSel addSld delSld modSld sldOrd">
      <pc:chgData name="Lien, Ole Christian" userId="273202a6-48ae-4110-b993-7f020695e2c7" providerId="ADAL" clId="{367925F4-FE85-46DF-BA3E-67A7198EF32F}" dt="2021-01-28T09:50:45.440" v="2813" actId="20577"/>
      <pc:docMkLst>
        <pc:docMk/>
      </pc:docMkLst>
      <pc:sldChg chg="ord modNotesTx">
        <pc:chgData name="Lien, Ole Christian" userId="273202a6-48ae-4110-b993-7f020695e2c7" providerId="ADAL" clId="{367925F4-FE85-46DF-BA3E-67A7198EF32F}" dt="2021-01-23T15:01:18.959" v="932" actId="255"/>
        <pc:sldMkLst>
          <pc:docMk/>
          <pc:sldMk cId="500582401" sldId="256"/>
        </pc:sldMkLst>
      </pc:sldChg>
      <pc:sldChg chg="modAnim modNotesTx">
        <pc:chgData name="Lien, Ole Christian" userId="273202a6-48ae-4110-b993-7f020695e2c7" providerId="ADAL" clId="{367925F4-FE85-46DF-BA3E-67A7198EF32F}" dt="2021-01-28T09:33:37.241" v="2767"/>
        <pc:sldMkLst>
          <pc:docMk/>
          <pc:sldMk cId="3589977790" sldId="257"/>
        </pc:sldMkLst>
      </pc:sldChg>
      <pc:sldChg chg="modNotesTx">
        <pc:chgData name="Lien, Ole Christian" userId="273202a6-48ae-4110-b993-7f020695e2c7" providerId="ADAL" clId="{367925F4-FE85-46DF-BA3E-67A7198EF32F}" dt="2021-01-23T15:01:01.612" v="929" actId="255"/>
        <pc:sldMkLst>
          <pc:docMk/>
          <pc:sldMk cId="2147843168" sldId="258"/>
        </pc:sldMkLst>
      </pc:sldChg>
      <pc:sldChg chg="modSp mod modNotesTx">
        <pc:chgData name="Lien, Ole Christian" userId="273202a6-48ae-4110-b993-7f020695e2c7" providerId="ADAL" clId="{367925F4-FE85-46DF-BA3E-67A7198EF32F}" dt="2021-01-23T15:15:29.010" v="1632" actId="20577"/>
        <pc:sldMkLst>
          <pc:docMk/>
          <pc:sldMk cId="2788810994" sldId="259"/>
        </pc:sldMkLst>
        <pc:spChg chg="mod">
          <ac:chgData name="Lien, Ole Christian" userId="273202a6-48ae-4110-b993-7f020695e2c7" providerId="ADAL" clId="{367925F4-FE85-46DF-BA3E-67A7198EF32F}" dt="2021-01-23T15:15:29.010" v="1632" actId="20577"/>
          <ac:spMkLst>
            <pc:docMk/>
            <pc:sldMk cId="2788810994" sldId="259"/>
            <ac:spMk id="5" creationId="{09408F95-0943-C543-B09C-3EEDF1469256}"/>
          </ac:spMkLst>
        </pc:spChg>
      </pc:sldChg>
      <pc:sldChg chg="addSp modSp mod modNotesTx">
        <pc:chgData name="Lien, Ole Christian" userId="273202a6-48ae-4110-b993-7f020695e2c7" providerId="ADAL" clId="{367925F4-FE85-46DF-BA3E-67A7198EF32F}" dt="2021-01-28T07:48:31.689" v="1807" actId="1038"/>
        <pc:sldMkLst>
          <pc:docMk/>
          <pc:sldMk cId="262314192" sldId="260"/>
        </pc:sldMkLst>
        <pc:spChg chg="mod">
          <ac:chgData name="Lien, Ole Christian" userId="273202a6-48ae-4110-b993-7f020695e2c7" providerId="ADAL" clId="{367925F4-FE85-46DF-BA3E-67A7198EF32F}" dt="2021-01-28T07:48:01.473" v="1789" actId="20577"/>
          <ac:spMkLst>
            <pc:docMk/>
            <pc:sldMk cId="262314192" sldId="260"/>
            <ac:spMk id="2" creationId="{2838EE27-CF02-5649-87C6-88F7C144454B}"/>
          </ac:spMkLst>
        </pc:spChg>
        <pc:spChg chg="mod">
          <ac:chgData name="Lien, Ole Christian" userId="273202a6-48ae-4110-b993-7f020695e2c7" providerId="ADAL" clId="{367925F4-FE85-46DF-BA3E-67A7198EF32F}" dt="2021-01-28T07:47:24.164" v="1771" actId="21"/>
          <ac:spMkLst>
            <pc:docMk/>
            <pc:sldMk cId="262314192" sldId="260"/>
            <ac:spMk id="5" creationId="{EBCD30FD-9035-E14C-8D2D-0054D20787E7}"/>
          </ac:spMkLst>
        </pc:spChg>
        <pc:spChg chg="add mod">
          <ac:chgData name="Lien, Ole Christian" userId="273202a6-48ae-4110-b993-7f020695e2c7" providerId="ADAL" clId="{367925F4-FE85-46DF-BA3E-67A7198EF32F}" dt="2021-01-28T07:48:31.689" v="1807" actId="1038"/>
          <ac:spMkLst>
            <pc:docMk/>
            <pc:sldMk cId="262314192" sldId="260"/>
            <ac:spMk id="6" creationId="{F556E44C-0E25-4CE5-A898-95F7C304E0BB}"/>
          </ac:spMkLst>
        </pc:spChg>
      </pc:sldChg>
      <pc:sldChg chg="modSp mod addCm modNotesTx">
        <pc:chgData name="Lien, Ole Christian" userId="273202a6-48ae-4110-b993-7f020695e2c7" providerId="ADAL" clId="{367925F4-FE85-46DF-BA3E-67A7198EF32F}" dt="2021-01-23T15:16:02.816" v="1634" actId="20577"/>
        <pc:sldMkLst>
          <pc:docMk/>
          <pc:sldMk cId="2309133068" sldId="261"/>
        </pc:sldMkLst>
        <pc:spChg chg="mod">
          <ac:chgData name="Lien, Ole Christian" userId="273202a6-48ae-4110-b993-7f020695e2c7" providerId="ADAL" clId="{367925F4-FE85-46DF-BA3E-67A7198EF32F}" dt="2021-01-23T15:16:02.816" v="1634" actId="20577"/>
          <ac:spMkLst>
            <pc:docMk/>
            <pc:sldMk cId="2309133068" sldId="261"/>
            <ac:spMk id="8" creationId="{4990F876-25DD-0F4D-80BC-536376042433}"/>
          </ac:spMkLst>
        </pc:spChg>
      </pc:sldChg>
      <pc:sldChg chg="modNotesTx">
        <pc:chgData name="Lien, Ole Christian" userId="273202a6-48ae-4110-b993-7f020695e2c7" providerId="ADAL" clId="{367925F4-FE85-46DF-BA3E-67A7198EF32F}" dt="2021-01-23T15:00:37.584" v="925" actId="255"/>
        <pc:sldMkLst>
          <pc:docMk/>
          <pc:sldMk cId="3208573164" sldId="262"/>
        </pc:sldMkLst>
      </pc:sldChg>
      <pc:sldChg chg="addSp modSp mod addCm delCm modCm modNotesTx">
        <pc:chgData name="Lien, Ole Christian" userId="273202a6-48ae-4110-b993-7f020695e2c7" providerId="ADAL" clId="{367925F4-FE85-46DF-BA3E-67A7198EF32F}" dt="2021-01-28T07:49:00.109" v="1809" actId="20577"/>
        <pc:sldMkLst>
          <pc:docMk/>
          <pc:sldMk cId="2867480618" sldId="263"/>
        </pc:sldMkLst>
        <pc:spChg chg="mod">
          <ac:chgData name="Lien, Ole Christian" userId="273202a6-48ae-4110-b993-7f020695e2c7" providerId="ADAL" clId="{367925F4-FE85-46DF-BA3E-67A7198EF32F}" dt="2021-01-15T07:06:25.665" v="415" actId="20577"/>
          <ac:spMkLst>
            <pc:docMk/>
            <pc:sldMk cId="2867480618" sldId="263"/>
            <ac:spMk id="2" creationId="{614E31A0-95A3-6F45-94BA-50AA61C30E89}"/>
          </ac:spMkLst>
        </pc:spChg>
        <pc:spChg chg="mod">
          <ac:chgData name="Lien, Ole Christian" userId="273202a6-48ae-4110-b993-7f020695e2c7" providerId="ADAL" clId="{367925F4-FE85-46DF-BA3E-67A7198EF32F}" dt="2021-01-28T07:49:00.109" v="1809" actId="20577"/>
          <ac:spMkLst>
            <pc:docMk/>
            <pc:sldMk cId="2867480618" sldId="263"/>
            <ac:spMk id="5" creationId="{D8008521-EC64-4CFA-854B-1B415331A4B3}"/>
          </ac:spMkLst>
        </pc:spChg>
        <pc:spChg chg="add mod">
          <ac:chgData name="Lien, Ole Christian" userId="273202a6-48ae-4110-b993-7f020695e2c7" providerId="ADAL" clId="{367925F4-FE85-46DF-BA3E-67A7198EF32F}" dt="2021-01-15T07:09:28.750" v="438" actId="1076"/>
          <ac:spMkLst>
            <pc:docMk/>
            <pc:sldMk cId="2867480618" sldId="263"/>
            <ac:spMk id="17" creationId="{FC0BB55C-DCAF-41D1-A5F1-D4A6AC58400D}"/>
          </ac:spMkLst>
        </pc:spChg>
        <pc:spChg chg="mod">
          <ac:chgData name="Lien, Ole Christian" userId="273202a6-48ae-4110-b993-7f020695e2c7" providerId="ADAL" clId="{367925F4-FE85-46DF-BA3E-67A7198EF32F}" dt="2021-01-15T07:08:59.705" v="422" actId="20577"/>
          <ac:spMkLst>
            <pc:docMk/>
            <pc:sldMk cId="2867480618" sldId="263"/>
            <ac:spMk id="30" creationId="{023863EF-43B6-F442-9A02-ED2A2EE4FF69}"/>
          </ac:spMkLst>
        </pc:spChg>
        <pc:picChg chg="add mod">
          <ac:chgData name="Lien, Ole Christian" userId="273202a6-48ae-4110-b993-7f020695e2c7" providerId="ADAL" clId="{367925F4-FE85-46DF-BA3E-67A7198EF32F}" dt="2021-01-15T07:09:28.750" v="438" actId="1076"/>
          <ac:picMkLst>
            <pc:docMk/>
            <pc:sldMk cId="2867480618" sldId="263"/>
            <ac:picMk id="16" creationId="{26E7264B-433D-4B6D-9D42-45162FA998F0}"/>
          </ac:picMkLst>
        </pc:picChg>
      </pc:sldChg>
      <pc:sldChg chg="del">
        <pc:chgData name="Lien, Ole Christian" userId="273202a6-48ae-4110-b993-7f020695e2c7" providerId="ADAL" clId="{367925F4-FE85-46DF-BA3E-67A7198EF32F}" dt="2021-01-27T16:49:05.834" v="1666" actId="47"/>
        <pc:sldMkLst>
          <pc:docMk/>
          <pc:sldMk cId="1564516889" sldId="264"/>
        </pc:sldMkLst>
      </pc:sldChg>
      <pc:sldChg chg="del">
        <pc:chgData name="Lien, Ole Christian" userId="273202a6-48ae-4110-b993-7f020695e2c7" providerId="ADAL" clId="{367925F4-FE85-46DF-BA3E-67A7198EF32F}" dt="2021-01-27T16:49:12.332" v="1667" actId="47"/>
        <pc:sldMkLst>
          <pc:docMk/>
          <pc:sldMk cId="1200643738" sldId="265"/>
        </pc:sldMkLst>
      </pc:sldChg>
      <pc:sldChg chg="del">
        <pc:chgData name="Lien, Ole Christian" userId="273202a6-48ae-4110-b993-7f020695e2c7" providerId="ADAL" clId="{367925F4-FE85-46DF-BA3E-67A7198EF32F}" dt="2021-01-27T16:49:18.765" v="1668" actId="47"/>
        <pc:sldMkLst>
          <pc:docMk/>
          <pc:sldMk cId="2150491519" sldId="266"/>
        </pc:sldMkLst>
      </pc:sldChg>
      <pc:sldChg chg="del modCm">
        <pc:chgData name="Lien, Ole Christian" userId="273202a6-48ae-4110-b993-7f020695e2c7" providerId="ADAL" clId="{367925F4-FE85-46DF-BA3E-67A7198EF32F}" dt="2021-01-28T07:53:12.100" v="1840" actId="47"/>
        <pc:sldMkLst>
          <pc:docMk/>
          <pc:sldMk cId="3209438617" sldId="267"/>
        </pc:sldMkLst>
      </pc:sldChg>
      <pc:sldChg chg="add del">
        <pc:chgData name="Lien, Ole Christian" userId="273202a6-48ae-4110-b993-7f020695e2c7" providerId="ADAL" clId="{367925F4-FE85-46DF-BA3E-67A7198EF32F}" dt="2021-01-27T16:48:59.406" v="1665" actId="47"/>
        <pc:sldMkLst>
          <pc:docMk/>
          <pc:sldMk cId="1529624563" sldId="268"/>
        </pc:sldMkLst>
      </pc:sldChg>
      <pc:sldChg chg="del">
        <pc:chgData name="Lien, Ole Christian" userId="273202a6-48ae-4110-b993-7f020695e2c7" providerId="ADAL" clId="{367925F4-FE85-46DF-BA3E-67A7198EF32F}" dt="2021-01-27T16:48:44.550" v="1664" actId="47"/>
        <pc:sldMkLst>
          <pc:docMk/>
          <pc:sldMk cId="3771005246" sldId="269"/>
        </pc:sldMkLst>
      </pc:sldChg>
      <pc:sldChg chg="modAnim">
        <pc:chgData name="Lien, Ole Christian" userId="273202a6-48ae-4110-b993-7f020695e2c7" providerId="ADAL" clId="{367925F4-FE85-46DF-BA3E-67A7198EF32F}" dt="2021-01-28T09:33:49.575" v="2768"/>
        <pc:sldMkLst>
          <pc:docMk/>
          <pc:sldMk cId="3506745661" sldId="270"/>
        </pc:sldMkLst>
      </pc:sldChg>
      <pc:sldChg chg="modAnim">
        <pc:chgData name="Lien, Ole Christian" userId="273202a6-48ae-4110-b993-7f020695e2c7" providerId="ADAL" clId="{367925F4-FE85-46DF-BA3E-67A7198EF32F}" dt="2021-01-28T09:33:55.401" v="2769"/>
        <pc:sldMkLst>
          <pc:docMk/>
          <pc:sldMk cId="3608116226" sldId="271"/>
        </pc:sldMkLst>
      </pc:sldChg>
      <pc:sldChg chg="modSp mod modAnim modNotesTx">
        <pc:chgData name="Lien, Ole Christian" userId="273202a6-48ae-4110-b993-7f020695e2c7" providerId="ADAL" clId="{367925F4-FE85-46DF-BA3E-67A7198EF32F}" dt="2021-01-28T09:34:17.976" v="2773"/>
        <pc:sldMkLst>
          <pc:docMk/>
          <pc:sldMk cId="1906622432" sldId="272"/>
        </pc:sldMkLst>
        <pc:spChg chg="mod">
          <ac:chgData name="Lien, Ole Christian" userId="273202a6-48ae-4110-b993-7f020695e2c7" providerId="ADAL" clId="{367925F4-FE85-46DF-BA3E-67A7198EF32F}" dt="2021-01-23T15:03:52.328" v="1001" actId="20577"/>
          <ac:spMkLst>
            <pc:docMk/>
            <pc:sldMk cId="1906622432" sldId="272"/>
            <ac:spMk id="4" creationId="{5E6C79C3-D951-414B-AEEB-B61DF9A59200}"/>
          </ac:spMkLst>
        </pc:spChg>
        <pc:spChg chg="mod">
          <ac:chgData name="Lien, Ole Christian" userId="273202a6-48ae-4110-b993-7f020695e2c7" providerId="ADAL" clId="{367925F4-FE85-46DF-BA3E-67A7198EF32F}" dt="2021-01-28T07:54:30.393" v="1862" actId="1036"/>
          <ac:spMkLst>
            <pc:docMk/>
            <pc:sldMk cId="1906622432" sldId="272"/>
            <ac:spMk id="22" creationId="{6C23EBB9-F5F2-B944-A889-AE65EA1B91EF}"/>
          </ac:spMkLst>
        </pc:spChg>
      </pc:sldChg>
      <pc:sldChg chg="modNotesTx">
        <pc:chgData name="Lien, Ole Christian" userId="273202a6-48ae-4110-b993-7f020695e2c7" providerId="ADAL" clId="{367925F4-FE85-46DF-BA3E-67A7198EF32F}" dt="2021-01-23T15:07:30.797" v="1569" actId="20577"/>
        <pc:sldMkLst>
          <pc:docMk/>
          <pc:sldMk cId="904584547" sldId="273"/>
        </pc:sldMkLst>
      </pc:sldChg>
      <pc:sldChg chg="modSp mod modAnim">
        <pc:chgData name="Lien, Ole Christian" userId="273202a6-48ae-4110-b993-7f020695e2c7" providerId="ADAL" clId="{367925F4-FE85-46DF-BA3E-67A7198EF32F}" dt="2021-01-28T09:34:01.591" v="2770"/>
        <pc:sldMkLst>
          <pc:docMk/>
          <pc:sldMk cId="2732850255" sldId="274"/>
        </pc:sldMkLst>
        <pc:spChg chg="mod">
          <ac:chgData name="Lien, Ole Christian" userId="273202a6-48ae-4110-b993-7f020695e2c7" providerId="ADAL" clId="{367925F4-FE85-46DF-BA3E-67A7198EF32F}" dt="2021-01-28T07:50:49.110" v="1819" actId="27636"/>
          <ac:spMkLst>
            <pc:docMk/>
            <pc:sldMk cId="2732850255" sldId="274"/>
            <ac:spMk id="6" creationId="{A282A213-7FB4-C547-906D-0964F8F27C7C}"/>
          </ac:spMkLst>
        </pc:spChg>
        <pc:spChg chg="mod">
          <ac:chgData name="Lien, Ole Christian" userId="273202a6-48ae-4110-b993-7f020695e2c7" providerId="ADAL" clId="{367925F4-FE85-46DF-BA3E-67A7198EF32F}" dt="2021-01-28T07:51:15.256" v="1826" actId="1036"/>
          <ac:spMkLst>
            <pc:docMk/>
            <pc:sldMk cId="2732850255" sldId="274"/>
            <ac:spMk id="8" creationId="{40F1CDB7-2450-4D47-904E-D47CF5373B95}"/>
          </ac:spMkLst>
        </pc:spChg>
        <pc:spChg chg="mod">
          <ac:chgData name="Lien, Ole Christian" userId="273202a6-48ae-4110-b993-7f020695e2c7" providerId="ADAL" clId="{367925F4-FE85-46DF-BA3E-67A7198EF32F}" dt="2021-01-23T15:02:03.021" v="940" actId="14100"/>
          <ac:spMkLst>
            <pc:docMk/>
            <pc:sldMk cId="2732850255" sldId="274"/>
            <ac:spMk id="9" creationId="{A2EAA18F-67D3-714F-AF0A-E05C744C7EB6}"/>
          </ac:spMkLst>
        </pc:spChg>
        <pc:graphicFrameChg chg="mod">
          <ac:chgData name="Lien, Ole Christian" userId="273202a6-48ae-4110-b993-7f020695e2c7" providerId="ADAL" clId="{367925F4-FE85-46DF-BA3E-67A7198EF32F}" dt="2021-01-28T07:51:42.609" v="1834" actId="404"/>
          <ac:graphicFrameMkLst>
            <pc:docMk/>
            <pc:sldMk cId="2732850255" sldId="274"/>
            <ac:graphicFrameMk id="7" creationId="{CEC7B904-664A-47C8-B0EB-F7E04C388055}"/>
          </ac:graphicFrameMkLst>
        </pc:graphicFrameChg>
      </pc:sldChg>
      <pc:sldChg chg="modSp modNotesTx">
        <pc:chgData name="Lien, Ole Christian" userId="273202a6-48ae-4110-b993-7f020695e2c7" providerId="ADAL" clId="{367925F4-FE85-46DF-BA3E-67A7198EF32F}" dt="2021-01-28T08:18:30.547" v="2334"/>
        <pc:sldMkLst>
          <pc:docMk/>
          <pc:sldMk cId="996905256" sldId="275"/>
        </pc:sldMkLst>
        <pc:graphicFrameChg chg="mod">
          <ac:chgData name="Lien, Ole Christian" userId="273202a6-48ae-4110-b993-7f020695e2c7" providerId="ADAL" clId="{367925F4-FE85-46DF-BA3E-67A7198EF32F}" dt="2021-01-28T08:18:30.547" v="2334"/>
          <ac:graphicFrameMkLst>
            <pc:docMk/>
            <pc:sldMk cId="996905256" sldId="275"/>
            <ac:graphicFrameMk id="10" creationId="{72C6AA74-7AD7-A441-8E21-5E98A88E73D1}"/>
          </ac:graphicFrameMkLst>
        </pc:graphicFrameChg>
      </pc:sldChg>
      <pc:sldChg chg="add del">
        <pc:chgData name="Lien, Ole Christian" userId="273202a6-48ae-4110-b993-7f020695e2c7" providerId="ADAL" clId="{367925F4-FE85-46DF-BA3E-67A7198EF32F}" dt="2021-01-27T15:30:29.052" v="1642"/>
        <pc:sldMkLst>
          <pc:docMk/>
          <pc:sldMk cId="2544436590" sldId="562"/>
        </pc:sldMkLst>
      </pc:sldChg>
      <pc:sldChg chg="addSp delSp modSp mod modAnim">
        <pc:chgData name="Lien, Ole Christian" userId="273202a6-48ae-4110-b993-7f020695e2c7" providerId="ADAL" clId="{367925F4-FE85-46DF-BA3E-67A7198EF32F}" dt="2021-01-28T09:35:33.612" v="2786"/>
        <pc:sldMkLst>
          <pc:docMk/>
          <pc:sldMk cId="2797573127" sldId="564"/>
        </pc:sldMkLst>
        <pc:spChg chg="del">
          <ac:chgData name="Lien, Ole Christian" userId="273202a6-48ae-4110-b993-7f020695e2c7" providerId="ADAL" clId="{367925F4-FE85-46DF-BA3E-67A7198EF32F}" dt="2021-01-27T15:35:49.764" v="1661" actId="478"/>
          <ac:spMkLst>
            <pc:docMk/>
            <pc:sldMk cId="2797573127" sldId="564"/>
            <ac:spMk id="8" creationId="{8B98C0E9-EE48-4B00-8932-2B353D035AD3}"/>
          </ac:spMkLst>
        </pc:spChg>
        <pc:spChg chg="add mod">
          <ac:chgData name="Lien, Ole Christian" userId="273202a6-48ae-4110-b993-7f020695e2c7" providerId="ADAL" clId="{367925F4-FE85-46DF-BA3E-67A7198EF32F}" dt="2021-01-27T15:35:35.416" v="1658"/>
          <ac:spMkLst>
            <pc:docMk/>
            <pc:sldMk cId="2797573127" sldId="564"/>
            <ac:spMk id="11" creationId="{6868AA20-D29A-4CDF-A69B-6A662E1F88C0}"/>
          </ac:spMkLst>
        </pc:spChg>
        <pc:spChg chg="add mod">
          <ac:chgData name="Lien, Ole Christian" userId="273202a6-48ae-4110-b993-7f020695e2c7" providerId="ADAL" clId="{367925F4-FE85-46DF-BA3E-67A7198EF32F}" dt="2021-01-27T15:35:35.416" v="1658"/>
          <ac:spMkLst>
            <pc:docMk/>
            <pc:sldMk cId="2797573127" sldId="564"/>
            <ac:spMk id="12" creationId="{F51E003F-4AAD-4D2F-A650-24E120083240}"/>
          </ac:spMkLst>
        </pc:spChg>
        <pc:graphicFrameChg chg="add mod ord">
          <ac:chgData name="Lien, Ole Christian" userId="273202a6-48ae-4110-b993-7f020695e2c7" providerId="ADAL" clId="{367925F4-FE85-46DF-BA3E-67A7198EF32F}" dt="2021-01-27T15:35:45.835" v="1660" actId="167"/>
          <ac:graphicFrameMkLst>
            <pc:docMk/>
            <pc:sldMk cId="2797573127" sldId="564"/>
            <ac:graphicFrameMk id="9" creationId="{3BA87262-1ECF-4C69-B50E-502E370C78A9}"/>
          </ac:graphicFrameMkLst>
        </pc:graphicFrameChg>
        <pc:graphicFrameChg chg="del">
          <ac:chgData name="Lien, Ole Christian" userId="273202a6-48ae-4110-b993-7f020695e2c7" providerId="ADAL" clId="{367925F4-FE85-46DF-BA3E-67A7198EF32F}" dt="2021-01-27T15:35:39.169" v="1659" actId="478"/>
          <ac:graphicFrameMkLst>
            <pc:docMk/>
            <pc:sldMk cId="2797573127" sldId="564"/>
            <ac:graphicFrameMk id="10" creationId="{F3D3F13C-EA17-4FE0-BAD1-04139C003EC8}"/>
          </ac:graphicFrameMkLst>
        </pc:graphicFrameChg>
        <pc:picChg chg="add mod">
          <ac:chgData name="Lien, Ole Christian" userId="273202a6-48ae-4110-b993-7f020695e2c7" providerId="ADAL" clId="{367925F4-FE85-46DF-BA3E-67A7198EF32F}" dt="2021-01-27T15:35:35.416" v="1658"/>
          <ac:picMkLst>
            <pc:docMk/>
            <pc:sldMk cId="2797573127" sldId="564"/>
            <ac:picMk id="7" creationId="{4C9A042E-DD98-4B06-8077-CEFFA0440990}"/>
          </ac:picMkLst>
        </pc:picChg>
      </pc:sldChg>
      <pc:sldChg chg="del mod modShow">
        <pc:chgData name="Lien, Ole Christian" userId="273202a6-48ae-4110-b993-7f020695e2c7" providerId="ADAL" clId="{367925F4-FE85-46DF-BA3E-67A7198EF32F}" dt="2021-01-27T16:50:41.522" v="1672" actId="47"/>
        <pc:sldMkLst>
          <pc:docMk/>
          <pc:sldMk cId="832380718" sldId="589"/>
        </pc:sldMkLst>
      </pc:sldChg>
      <pc:sldChg chg="addSp modSp mod modAnim">
        <pc:chgData name="Lien, Ole Christian" userId="273202a6-48ae-4110-b993-7f020695e2c7" providerId="ADAL" clId="{367925F4-FE85-46DF-BA3E-67A7198EF32F}" dt="2021-01-28T09:49:41.996" v="2812" actId="692"/>
        <pc:sldMkLst>
          <pc:docMk/>
          <pc:sldMk cId="3389240505" sldId="636"/>
        </pc:sldMkLst>
        <pc:spChg chg="mod">
          <ac:chgData name="Lien, Ole Christian" userId="273202a6-48ae-4110-b993-7f020695e2c7" providerId="ADAL" clId="{367925F4-FE85-46DF-BA3E-67A7198EF32F}" dt="2021-01-27T15:35:07.954" v="1657" actId="27636"/>
          <ac:spMkLst>
            <pc:docMk/>
            <pc:sldMk cId="3389240505" sldId="636"/>
            <ac:spMk id="4" creationId="{CEB5A685-31DB-4FA3-845F-BBEE0F4B08E3}"/>
          </ac:spMkLst>
        </pc:spChg>
        <pc:graphicFrameChg chg="mod">
          <ac:chgData name="Lien, Ole Christian" userId="273202a6-48ae-4110-b993-7f020695e2c7" providerId="ADAL" clId="{367925F4-FE85-46DF-BA3E-67A7198EF32F}" dt="2021-01-28T09:49:41.996" v="2812" actId="692"/>
          <ac:graphicFrameMkLst>
            <pc:docMk/>
            <pc:sldMk cId="3389240505" sldId="636"/>
            <ac:graphicFrameMk id="10" creationId="{DFC02574-5430-4B3D-BDA1-87CA04165605}"/>
          </ac:graphicFrameMkLst>
        </pc:graphicFrameChg>
        <pc:picChg chg="add mod">
          <ac:chgData name="Lien, Ole Christian" userId="273202a6-48ae-4110-b993-7f020695e2c7" providerId="ADAL" clId="{367925F4-FE85-46DF-BA3E-67A7198EF32F}" dt="2021-01-27T15:34:59.760" v="1653"/>
          <ac:picMkLst>
            <pc:docMk/>
            <pc:sldMk cId="3389240505" sldId="636"/>
            <ac:picMk id="7" creationId="{C50BE9DB-87C1-44EB-81F1-933F5D3F2843}"/>
          </ac:picMkLst>
        </pc:picChg>
      </pc:sldChg>
      <pc:sldChg chg="modNotesTx">
        <pc:chgData name="Lien, Ole Christian" userId="273202a6-48ae-4110-b993-7f020695e2c7" providerId="ADAL" clId="{367925F4-FE85-46DF-BA3E-67A7198EF32F}" dt="2021-01-28T08:12:04.261" v="2210" actId="20577"/>
        <pc:sldMkLst>
          <pc:docMk/>
          <pc:sldMk cId="55656067" sldId="651"/>
        </pc:sldMkLst>
      </pc:sldChg>
      <pc:sldChg chg="modNotesTx">
        <pc:chgData name="Lien, Ole Christian" userId="273202a6-48ae-4110-b993-7f020695e2c7" providerId="ADAL" clId="{367925F4-FE85-46DF-BA3E-67A7198EF32F}" dt="2021-01-23T15:03:33.541" v="997" actId="20577"/>
        <pc:sldMkLst>
          <pc:docMk/>
          <pc:sldMk cId="3032819566" sldId="666"/>
        </pc:sldMkLst>
      </pc:sldChg>
      <pc:sldChg chg="addCm delCm modCm modNotesTx">
        <pc:chgData name="Lien, Ole Christian" userId="273202a6-48ae-4110-b993-7f020695e2c7" providerId="ADAL" clId="{367925F4-FE85-46DF-BA3E-67A7198EF32F}" dt="2021-01-27T17:02:03.418" v="1708"/>
        <pc:sldMkLst>
          <pc:docMk/>
          <pc:sldMk cId="4106347051" sldId="670"/>
        </pc:sldMkLst>
      </pc:sldChg>
      <pc:sldChg chg="delSp modSp mod ord modAnim modShow addCm delCm modNotesTx">
        <pc:chgData name="Lien, Ole Christian" userId="273202a6-48ae-4110-b993-7f020695e2c7" providerId="ADAL" clId="{367925F4-FE85-46DF-BA3E-67A7198EF32F}" dt="2021-01-28T09:34:58.228" v="2780"/>
        <pc:sldMkLst>
          <pc:docMk/>
          <pc:sldMk cId="2567434684" sldId="671"/>
        </pc:sldMkLst>
        <pc:spChg chg="mod">
          <ac:chgData name="Lien, Ole Christian" userId="273202a6-48ae-4110-b993-7f020695e2c7" providerId="ADAL" clId="{367925F4-FE85-46DF-BA3E-67A7198EF32F}" dt="2021-01-28T07:41:12.431" v="1720"/>
          <ac:spMkLst>
            <pc:docMk/>
            <pc:sldMk cId="2567434684" sldId="671"/>
            <ac:spMk id="2" creationId="{26E39EAC-C6AC-1142-9FCD-117DFBC264B1}"/>
          </ac:spMkLst>
        </pc:spChg>
        <pc:spChg chg="mod">
          <ac:chgData name="Lien, Ole Christian" userId="273202a6-48ae-4110-b993-7f020695e2c7" providerId="ADAL" clId="{367925F4-FE85-46DF-BA3E-67A7198EF32F}" dt="2021-01-19T10:16:56.735" v="466" actId="404"/>
          <ac:spMkLst>
            <pc:docMk/>
            <pc:sldMk cId="2567434684" sldId="671"/>
            <ac:spMk id="10" creationId="{1A9CD8CF-42A7-1D4F-867D-C41F1AA82068}"/>
          </ac:spMkLst>
        </pc:spChg>
        <pc:spChg chg="mod">
          <ac:chgData name="Lien, Ole Christian" userId="273202a6-48ae-4110-b993-7f020695e2c7" providerId="ADAL" clId="{367925F4-FE85-46DF-BA3E-67A7198EF32F}" dt="2021-01-19T10:17:21.830" v="497" actId="404"/>
          <ac:spMkLst>
            <pc:docMk/>
            <pc:sldMk cId="2567434684" sldId="671"/>
            <ac:spMk id="12" creationId="{EE00F3B1-2DB1-BD48-ADE0-30C2DF3E54A7}"/>
          </ac:spMkLst>
        </pc:spChg>
        <pc:spChg chg="mod">
          <ac:chgData name="Lien, Ole Christian" userId="273202a6-48ae-4110-b993-7f020695e2c7" providerId="ADAL" clId="{367925F4-FE85-46DF-BA3E-67A7198EF32F}" dt="2021-01-19T10:17:07.243" v="476" actId="20577"/>
          <ac:spMkLst>
            <pc:docMk/>
            <pc:sldMk cId="2567434684" sldId="671"/>
            <ac:spMk id="14" creationId="{63527F5F-DBED-4D40-B122-38CC0CF7A87F}"/>
          </ac:spMkLst>
        </pc:spChg>
        <pc:picChg chg="del">
          <ac:chgData name="Lien, Ole Christian" userId="273202a6-48ae-4110-b993-7f020695e2c7" providerId="ADAL" clId="{367925F4-FE85-46DF-BA3E-67A7198EF32F}" dt="2021-01-23T15:09:20.381" v="1603" actId="478"/>
          <ac:picMkLst>
            <pc:docMk/>
            <pc:sldMk cId="2567434684" sldId="671"/>
            <ac:picMk id="3" creationId="{A1304464-FAAD-5C4F-9DB8-5AA32D5E65A8}"/>
          </ac:picMkLst>
        </pc:picChg>
      </pc:sldChg>
      <pc:sldChg chg="addSp delSp modSp del mod addCm modCm modNotesTx">
        <pc:chgData name="Lien, Ole Christian" userId="273202a6-48ae-4110-b993-7f020695e2c7" providerId="ADAL" clId="{367925F4-FE85-46DF-BA3E-67A7198EF32F}" dt="2021-01-28T09:35:07.840" v="2782" actId="47"/>
        <pc:sldMkLst>
          <pc:docMk/>
          <pc:sldMk cId="3843953809" sldId="672"/>
        </pc:sldMkLst>
        <pc:spChg chg="add del mod">
          <ac:chgData name="Lien, Ole Christian" userId="273202a6-48ae-4110-b993-7f020695e2c7" providerId="ADAL" clId="{367925F4-FE85-46DF-BA3E-67A7198EF32F}" dt="2021-01-23T15:09:39.556" v="1608" actId="478"/>
          <ac:spMkLst>
            <pc:docMk/>
            <pc:sldMk cId="3843953809" sldId="672"/>
            <ac:spMk id="4" creationId="{1F771821-EBE5-4C41-BCD7-A94D7AF87146}"/>
          </ac:spMkLst>
        </pc:spChg>
        <pc:spChg chg="del mod">
          <ac:chgData name="Lien, Ole Christian" userId="273202a6-48ae-4110-b993-7f020695e2c7" providerId="ADAL" clId="{367925F4-FE85-46DF-BA3E-67A7198EF32F}" dt="2021-01-23T15:09:53.688" v="1612" actId="478"/>
          <ac:spMkLst>
            <pc:docMk/>
            <pc:sldMk cId="3843953809" sldId="672"/>
            <ac:spMk id="13" creationId="{81EEADBF-2B24-E44C-A28F-0BD2B8226027}"/>
          </ac:spMkLst>
        </pc:spChg>
        <pc:spChg chg="add del mod">
          <ac:chgData name="Lien, Ole Christian" userId="273202a6-48ae-4110-b993-7f020695e2c7" providerId="ADAL" clId="{367925F4-FE85-46DF-BA3E-67A7198EF32F}" dt="2021-01-23T15:09:47.418" v="1610" actId="478"/>
          <ac:spMkLst>
            <pc:docMk/>
            <pc:sldMk cId="3843953809" sldId="672"/>
            <ac:spMk id="19" creationId="{73BF4C9B-01B3-473E-988B-DCF2EF1209AF}"/>
          </ac:spMkLst>
        </pc:spChg>
        <pc:spChg chg="add del mod">
          <ac:chgData name="Lien, Ole Christian" userId="273202a6-48ae-4110-b993-7f020695e2c7" providerId="ADAL" clId="{367925F4-FE85-46DF-BA3E-67A7198EF32F}" dt="2021-01-23T15:10:00.283" v="1615" actId="478"/>
          <ac:spMkLst>
            <pc:docMk/>
            <pc:sldMk cId="3843953809" sldId="672"/>
            <ac:spMk id="22" creationId="{83D9118E-7405-4D5B-9DB4-134C1DCD963A}"/>
          </ac:spMkLst>
        </pc:spChg>
        <pc:grpChg chg="add del">
          <ac:chgData name="Lien, Ole Christian" userId="273202a6-48ae-4110-b993-7f020695e2c7" providerId="ADAL" clId="{367925F4-FE85-46DF-BA3E-67A7198EF32F}" dt="2021-01-23T15:09:55.047" v="1613" actId="478"/>
          <ac:grpSpMkLst>
            <pc:docMk/>
            <pc:sldMk cId="3843953809" sldId="672"/>
            <ac:grpSpMk id="17" creationId="{4CC0B697-225D-4142-8C2E-F2789637D6F5}"/>
          </ac:grpSpMkLst>
        </pc:grpChg>
        <pc:picChg chg="add del">
          <ac:chgData name="Lien, Ole Christian" userId="273202a6-48ae-4110-b993-7f020695e2c7" providerId="ADAL" clId="{367925F4-FE85-46DF-BA3E-67A7198EF32F}" dt="2021-01-23T15:09:57.295" v="1614" actId="478"/>
          <ac:picMkLst>
            <pc:docMk/>
            <pc:sldMk cId="3843953809" sldId="672"/>
            <ac:picMk id="10" creationId="{26DF8DA8-7741-B243-93D0-2B68260DC6D6}"/>
          </ac:picMkLst>
        </pc:picChg>
      </pc:sldChg>
      <pc:sldChg chg="del modNotesTx">
        <pc:chgData name="Lien, Ole Christian" userId="273202a6-48ae-4110-b993-7f020695e2c7" providerId="ADAL" clId="{367925F4-FE85-46DF-BA3E-67A7198EF32F}" dt="2021-01-28T07:46:32.598" v="1739" actId="47"/>
        <pc:sldMkLst>
          <pc:docMk/>
          <pc:sldMk cId="4282371305" sldId="673"/>
        </pc:sldMkLst>
      </pc:sldChg>
      <pc:sldChg chg="delSp del mod modNotesTx">
        <pc:chgData name="Lien, Ole Christian" userId="273202a6-48ae-4110-b993-7f020695e2c7" providerId="ADAL" clId="{367925F4-FE85-46DF-BA3E-67A7198EF32F}" dt="2021-01-28T07:46:32.598" v="1739" actId="47"/>
        <pc:sldMkLst>
          <pc:docMk/>
          <pc:sldMk cId="3689665531" sldId="674"/>
        </pc:sldMkLst>
        <pc:picChg chg="del">
          <ac:chgData name="Lien, Ole Christian" userId="273202a6-48ae-4110-b993-7f020695e2c7" providerId="ADAL" clId="{367925F4-FE85-46DF-BA3E-67A7198EF32F}" dt="2021-01-28T07:46:14.737" v="1736" actId="478"/>
          <ac:picMkLst>
            <pc:docMk/>
            <pc:sldMk cId="3689665531" sldId="674"/>
            <ac:picMk id="3" creationId="{E8D729A4-E224-49EE-9040-E2AE1A9D38BD}"/>
          </ac:picMkLst>
        </pc:picChg>
      </pc:sldChg>
      <pc:sldChg chg="del modNotesTx">
        <pc:chgData name="Lien, Ole Christian" userId="273202a6-48ae-4110-b993-7f020695e2c7" providerId="ADAL" clId="{367925F4-FE85-46DF-BA3E-67A7198EF32F}" dt="2021-01-28T07:46:32.598" v="1739" actId="47"/>
        <pc:sldMkLst>
          <pc:docMk/>
          <pc:sldMk cId="62886325" sldId="675"/>
        </pc:sldMkLst>
      </pc:sldChg>
      <pc:sldChg chg="delSp modSp mod delAnim modNotesTx">
        <pc:chgData name="Lien, Ole Christian" userId="273202a6-48ae-4110-b993-7f020695e2c7" providerId="ADAL" clId="{367925F4-FE85-46DF-BA3E-67A7198EF32F}" dt="2021-01-28T07:59:07.066" v="1878" actId="20577"/>
        <pc:sldMkLst>
          <pc:docMk/>
          <pc:sldMk cId="4045326750" sldId="676"/>
        </pc:sldMkLst>
        <pc:spChg chg="mod">
          <ac:chgData name="Lien, Ole Christian" userId="273202a6-48ae-4110-b993-7f020695e2c7" providerId="ADAL" clId="{367925F4-FE85-46DF-BA3E-67A7198EF32F}" dt="2021-01-28T07:59:07.066" v="1878" actId="20577"/>
          <ac:spMkLst>
            <pc:docMk/>
            <pc:sldMk cId="4045326750" sldId="676"/>
            <ac:spMk id="7" creationId="{23B8415D-B2A0-3B43-8080-0C116E6CE45F}"/>
          </ac:spMkLst>
        </pc:spChg>
        <pc:picChg chg="del">
          <ac:chgData name="Lien, Ole Christian" userId="273202a6-48ae-4110-b993-7f020695e2c7" providerId="ADAL" clId="{367925F4-FE85-46DF-BA3E-67A7198EF32F}" dt="2021-01-23T15:10:28.396" v="1616" actId="478"/>
          <ac:picMkLst>
            <pc:docMk/>
            <pc:sldMk cId="4045326750" sldId="676"/>
            <ac:picMk id="8" creationId="{BF62DBDB-321C-6E47-8E9B-54317123A3DD}"/>
          </ac:picMkLst>
        </pc:picChg>
      </pc:sldChg>
      <pc:sldChg chg="mod modShow modNotesTx">
        <pc:chgData name="Lien, Ole Christian" userId="273202a6-48ae-4110-b993-7f020695e2c7" providerId="ADAL" clId="{367925F4-FE85-46DF-BA3E-67A7198EF32F}" dt="2021-01-27T16:50:39.681" v="1671" actId="729"/>
        <pc:sldMkLst>
          <pc:docMk/>
          <pc:sldMk cId="3925071739" sldId="677"/>
        </pc:sldMkLst>
      </pc:sldChg>
      <pc:sldChg chg="del modNotesTx">
        <pc:chgData name="Lien, Ole Christian" userId="273202a6-48ae-4110-b993-7f020695e2c7" providerId="ADAL" clId="{367925F4-FE85-46DF-BA3E-67A7198EF32F}" dt="2021-01-27T16:50:58.081" v="1674" actId="47"/>
        <pc:sldMkLst>
          <pc:docMk/>
          <pc:sldMk cId="2591796429" sldId="678"/>
        </pc:sldMkLst>
      </pc:sldChg>
      <pc:sldChg chg="modSp del mod addCm modNotesTx">
        <pc:chgData name="Lien, Ole Christian" userId="273202a6-48ae-4110-b993-7f020695e2c7" providerId="ADAL" clId="{367925F4-FE85-46DF-BA3E-67A7198EF32F}" dt="2021-01-27T16:50:49.765" v="1673" actId="47"/>
        <pc:sldMkLst>
          <pc:docMk/>
          <pc:sldMk cId="2700920630" sldId="679"/>
        </pc:sldMkLst>
        <pc:spChg chg="mod">
          <ac:chgData name="Lien, Ole Christian" userId="273202a6-48ae-4110-b993-7f020695e2c7" providerId="ADAL" clId="{367925F4-FE85-46DF-BA3E-67A7198EF32F}" dt="2021-01-13T07:43:16.821" v="11" actId="20577"/>
          <ac:spMkLst>
            <pc:docMk/>
            <pc:sldMk cId="2700920630" sldId="679"/>
            <ac:spMk id="6" creationId="{E855A4FB-7B95-4A6D-96BD-F517492DC328}"/>
          </ac:spMkLst>
        </pc:spChg>
      </pc:sldChg>
      <pc:sldChg chg="delSp add del mod modAnim addCm delCm modCm">
        <pc:chgData name="Lien, Ole Christian" userId="273202a6-48ae-4110-b993-7f020695e2c7" providerId="ADAL" clId="{367925F4-FE85-46DF-BA3E-67A7198EF32F}" dt="2021-01-28T09:35:44.605" v="2788"/>
        <pc:sldMkLst>
          <pc:docMk/>
          <pc:sldMk cId="3356762594" sldId="681"/>
        </pc:sldMkLst>
        <pc:spChg chg="del">
          <ac:chgData name="Lien, Ole Christian" userId="273202a6-48ae-4110-b993-7f020695e2c7" providerId="ADAL" clId="{367925F4-FE85-46DF-BA3E-67A7198EF32F}" dt="2021-01-23T15:11:01.964" v="1621" actId="478"/>
          <ac:spMkLst>
            <pc:docMk/>
            <pc:sldMk cId="3356762594" sldId="681"/>
            <ac:spMk id="12" creationId="{CDAF945E-1F23-43E1-A143-0EFD1EEE03D5}"/>
          </ac:spMkLst>
        </pc:spChg>
      </pc:sldChg>
      <pc:sldChg chg="addSp delSp modSp mod addCm delCm modCm">
        <pc:chgData name="Lien, Ole Christian" userId="273202a6-48ae-4110-b993-7f020695e2c7" providerId="ADAL" clId="{367925F4-FE85-46DF-BA3E-67A7198EF32F}" dt="2021-01-28T08:25:44.169" v="2606" actId="20577"/>
        <pc:sldMkLst>
          <pc:docMk/>
          <pc:sldMk cId="1537583656" sldId="682"/>
        </pc:sldMkLst>
        <pc:spChg chg="mod">
          <ac:chgData name="Lien, Ole Christian" userId="273202a6-48ae-4110-b993-7f020695e2c7" providerId="ADAL" clId="{367925F4-FE85-46DF-BA3E-67A7198EF32F}" dt="2021-01-28T08:08:39.425" v="2096" actId="1076"/>
          <ac:spMkLst>
            <pc:docMk/>
            <pc:sldMk cId="1537583656" sldId="682"/>
            <ac:spMk id="2" creationId="{9C183E70-0AB3-4F21-BE2D-36466995E0F2}"/>
          </ac:spMkLst>
        </pc:spChg>
        <pc:spChg chg="mod">
          <ac:chgData name="Lien, Ole Christian" userId="273202a6-48ae-4110-b993-7f020695e2c7" providerId="ADAL" clId="{367925F4-FE85-46DF-BA3E-67A7198EF32F}" dt="2021-01-28T08:10:54.541" v="2198" actId="108"/>
          <ac:spMkLst>
            <pc:docMk/>
            <pc:sldMk cId="1537583656" sldId="682"/>
            <ac:spMk id="6" creationId="{A5C6DA25-7AEA-6441-889D-D8F36C111043}"/>
          </ac:spMkLst>
        </pc:spChg>
        <pc:spChg chg="mod">
          <ac:chgData name="Lien, Ole Christian" userId="273202a6-48ae-4110-b993-7f020695e2c7" providerId="ADAL" clId="{367925F4-FE85-46DF-BA3E-67A7198EF32F}" dt="2021-01-28T08:09:26.674" v="2188" actId="1036"/>
          <ac:spMkLst>
            <pc:docMk/>
            <pc:sldMk cId="1537583656" sldId="682"/>
            <ac:spMk id="7" creationId="{D3AF5D2E-75AE-1346-80F8-18F06EB391A2}"/>
          </ac:spMkLst>
        </pc:spChg>
        <pc:spChg chg="mod">
          <ac:chgData name="Lien, Ole Christian" userId="273202a6-48ae-4110-b993-7f020695e2c7" providerId="ADAL" clId="{367925F4-FE85-46DF-BA3E-67A7198EF32F}" dt="2021-01-28T08:09:26.674" v="2188" actId="1036"/>
          <ac:spMkLst>
            <pc:docMk/>
            <pc:sldMk cId="1537583656" sldId="682"/>
            <ac:spMk id="8" creationId="{4FFC552D-4C4E-B64A-BF0C-2A2C6929EABA}"/>
          </ac:spMkLst>
        </pc:spChg>
        <pc:spChg chg="mod">
          <ac:chgData name="Lien, Ole Christian" userId="273202a6-48ae-4110-b993-7f020695e2c7" providerId="ADAL" clId="{367925F4-FE85-46DF-BA3E-67A7198EF32F}" dt="2021-01-28T08:10:25.188" v="2195" actId="1076"/>
          <ac:spMkLst>
            <pc:docMk/>
            <pc:sldMk cId="1537583656" sldId="682"/>
            <ac:spMk id="9" creationId="{A6CCE76B-DCCB-274B-944B-C3853A5CE574}"/>
          </ac:spMkLst>
        </pc:spChg>
        <pc:spChg chg="mod">
          <ac:chgData name="Lien, Ole Christian" userId="273202a6-48ae-4110-b993-7f020695e2c7" providerId="ADAL" clId="{367925F4-FE85-46DF-BA3E-67A7198EF32F}" dt="2021-01-28T08:20:13.454" v="2384" actId="20577"/>
          <ac:spMkLst>
            <pc:docMk/>
            <pc:sldMk cId="1537583656" sldId="682"/>
            <ac:spMk id="13" creationId="{51D4750C-65F7-614B-A87E-F23CDEF4BE24}"/>
          </ac:spMkLst>
        </pc:spChg>
        <pc:spChg chg="mod">
          <ac:chgData name="Lien, Ole Christian" userId="273202a6-48ae-4110-b993-7f020695e2c7" providerId="ADAL" clId="{367925F4-FE85-46DF-BA3E-67A7198EF32F}" dt="2021-01-28T08:18:56.257" v="2341" actId="1035"/>
          <ac:spMkLst>
            <pc:docMk/>
            <pc:sldMk cId="1537583656" sldId="682"/>
            <ac:spMk id="14" creationId="{3E46DE5C-2D42-CD41-AC28-4D3409AA5CD9}"/>
          </ac:spMkLst>
        </pc:spChg>
        <pc:spChg chg="mod">
          <ac:chgData name="Lien, Ole Christian" userId="273202a6-48ae-4110-b993-7f020695e2c7" providerId="ADAL" clId="{367925F4-FE85-46DF-BA3E-67A7198EF32F}" dt="2021-01-28T08:25:44.169" v="2606" actId="20577"/>
          <ac:spMkLst>
            <pc:docMk/>
            <pc:sldMk cId="1537583656" sldId="682"/>
            <ac:spMk id="15" creationId="{23BF8C97-7904-0546-8FB4-137D08F86233}"/>
          </ac:spMkLst>
        </pc:spChg>
        <pc:spChg chg="mod">
          <ac:chgData name="Lien, Ole Christian" userId="273202a6-48ae-4110-b993-7f020695e2c7" providerId="ADAL" clId="{367925F4-FE85-46DF-BA3E-67A7198EF32F}" dt="2021-01-28T08:11:02.536" v="2209" actId="1036"/>
          <ac:spMkLst>
            <pc:docMk/>
            <pc:sldMk cId="1537583656" sldId="682"/>
            <ac:spMk id="16" creationId="{AD889956-063C-1341-963F-BBD745AF76D2}"/>
          </ac:spMkLst>
        </pc:spChg>
        <pc:spChg chg="del">
          <ac:chgData name="Lien, Ole Christian" userId="273202a6-48ae-4110-b993-7f020695e2c7" providerId="ADAL" clId="{367925F4-FE85-46DF-BA3E-67A7198EF32F}" dt="2021-01-14T06:25:29.745" v="25" actId="478"/>
          <ac:spMkLst>
            <pc:docMk/>
            <pc:sldMk cId="1537583656" sldId="682"/>
            <ac:spMk id="17" creationId="{68B965FC-A91B-F24D-A995-901D5A4C738F}"/>
          </ac:spMkLst>
        </pc:spChg>
        <pc:spChg chg="mod">
          <ac:chgData name="Lien, Ole Christian" userId="273202a6-48ae-4110-b993-7f020695e2c7" providerId="ADAL" clId="{367925F4-FE85-46DF-BA3E-67A7198EF32F}" dt="2021-01-28T08:09:43.224" v="2191" actId="1076"/>
          <ac:spMkLst>
            <pc:docMk/>
            <pc:sldMk cId="1537583656" sldId="682"/>
            <ac:spMk id="19" creationId="{B2E1D375-FA25-6942-BB4C-D3B849A0F7FB}"/>
          </ac:spMkLst>
        </pc:spChg>
        <pc:spChg chg="del">
          <ac:chgData name="Lien, Ole Christian" userId="273202a6-48ae-4110-b993-7f020695e2c7" providerId="ADAL" clId="{367925F4-FE85-46DF-BA3E-67A7198EF32F}" dt="2021-01-14T06:25:24.068" v="24" actId="478"/>
          <ac:spMkLst>
            <pc:docMk/>
            <pc:sldMk cId="1537583656" sldId="682"/>
            <ac:spMk id="28" creationId="{091C51DE-E5A4-47D4-A7FA-913BB2E5E933}"/>
          </ac:spMkLst>
        </pc:spChg>
        <pc:spChg chg="add mod">
          <ac:chgData name="Lien, Ole Christian" userId="273202a6-48ae-4110-b993-7f020695e2c7" providerId="ADAL" clId="{367925F4-FE85-46DF-BA3E-67A7198EF32F}" dt="2021-01-28T08:15:08.767" v="2313" actId="20577"/>
          <ac:spMkLst>
            <pc:docMk/>
            <pc:sldMk cId="1537583656" sldId="682"/>
            <ac:spMk id="29" creationId="{C798A2BF-CF71-467C-86B3-9FE87D650AAC}"/>
          </ac:spMkLst>
        </pc:spChg>
        <pc:picChg chg="mod">
          <ac:chgData name="Lien, Ole Christian" userId="273202a6-48ae-4110-b993-7f020695e2c7" providerId="ADAL" clId="{367925F4-FE85-46DF-BA3E-67A7198EF32F}" dt="2021-01-28T08:09:26.674" v="2188" actId="1036"/>
          <ac:picMkLst>
            <pc:docMk/>
            <pc:sldMk cId="1537583656" sldId="682"/>
            <ac:picMk id="20" creationId="{3BA23F27-B3FC-5A4D-B225-B973687E42E3}"/>
          </ac:picMkLst>
        </pc:picChg>
        <pc:picChg chg="mod">
          <ac:chgData name="Lien, Ole Christian" userId="273202a6-48ae-4110-b993-7f020695e2c7" providerId="ADAL" clId="{367925F4-FE85-46DF-BA3E-67A7198EF32F}" dt="2021-01-28T08:09:43.224" v="2191" actId="1076"/>
          <ac:picMkLst>
            <pc:docMk/>
            <pc:sldMk cId="1537583656" sldId="682"/>
            <ac:picMk id="21" creationId="{1453960D-53C1-B04F-9DE8-F5309526A3C1}"/>
          </ac:picMkLst>
        </pc:picChg>
        <pc:picChg chg="mod">
          <ac:chgData name="Lien, Ole Christian" userId="273202a6-48ae-4110-b993-7f020695e2c7" providerId="ADAL" clId="{367925F4-FE85-46DF-BA3E-67A7198EF32F}" dt="2021-01-28T08:10:12.664" v="2193" actId="1076"/>
          <ac:picMkLst>
            <pc:docMk/>
            <pc:sldMk cId="1537583656" sldId="682"/>
            <ac:picMk id="24" creationId="{EE291EF0-369F-1945-9706-DAE6211B0B55}"/>
          </ac:picMkLst>
        </pc:picChg>
        <pc:picChg chg="mod">
          <ac:chgData name="Lien, Ole Christian" userId="273202a6-48ae-4110-b993-7f020695e2c7" providerId="ADAL" clId="{367925F4-FE85-46DF-BA3E-67A7198EF32F}" dt="2021-01-28T08:09:43.224" v="2191" actId="1076"/>
          <ac:picMkLst>
            <pc:docMk/>
            <pc:sldMk cId="1537583656" sldId="682"/>
            <ac:picMk id="26" creationId="{6727C7CE-D02F-4D9E-82A1-5A444235A13C}"/>
          </ac:picMkLst>
        </pc:picChg>
        <pc:picChg chg="mod">
          <ac:chgData name="Lien, Ole Christian" userId="273202a6-48ae-4110-b993-7f020695e2c7" providerId="ADAL" clId="{367925F4-FE85-46DF-BA3E-67A7198EF32F}" dt="2021-01-28T08:09:26.674" v="2188" actId="1036"/>
          <ac:picMkLst>
            <pc:docMk/>
            <pc:sldMk cId="1537583656" sldId="682"/>
            <ac:picMk id="27" creationId="{1C7A4032-5A5F-44F0-932A-7998FD0DCE2C}"/>
          </ac:picMkLst>
        </pc:picChg>
        <pc:picChg chg="mod">
          <ac:chgData name="Lien, Ole Christian" userId="273202a6-48ae-4110-b993-7f020695e2c7" providerId="ADAL" clId="{367925F4-FE85-46DF-BA3E-67A7198EF32F}" dt="2021-01-28T08:10:29.832" v="2196" actId="1076"/>
          <ac:picMkLst>
            <pc:docMk/>
            <pc:sldMk cId="1537583656" sldId="682"/>
            <ac:picMk id="28" creationId="{925EE192-D5E0-F143-A9F2-91C22F1CE47E}"/>
          </ac:picMkLst>
        </pc:picChg>
      </pc:sldChg>
      <pc:sldChg chg="addSp delSp modSp mod addCm delCm">
        <pc:chgData name="Lien, Ole Christian" userId="273202a6-48ae-4110-b993-7f020695e2c7" providerId="ADAL" clId="{367925F4-FE85-46DF-BA3E-67A7198EF32F}" dt="2021-01-28T08:32:19.500" v="2766" actId="20577"/>
        <pc:sldMkLst>
          <pc:docMk/>
          <pc:sldMk cId="581732807" sldId="683"/>
        </pc:sldMkLst>
        <pc:spChg chg="mod">
          <ac:chgData name="Lien, Ole Christian" userId="273202a6-48ae-4110-b993-7f020695e2c7" providerId="ADAL" clId="{367925F4-FE85-46DF-BA3E-67A7198EF32F}" dt="2021-01-28T08:28:44.775" v="2710" actId="20577"/>
          <ac:spMkLst>
            <pc:docMk/>
            <pc:sldMk cId="581732807" sldId="683"/>
            <ac:spMk id="2" creationId="{B1A0F8A3-CC91-D945-A929-0ABD25CDE164}"/>
          </ac:spMkLst>
        </pc:spChg>
        <pc:spChg chg="del mod">
          <ac:chgData name="Lien, Ole Christian" userId="273202a6-48ae-4110-b993-7f020695e2c7" providerId="ADAL" clId="{367925F4-FE85-46DF-BA3E-67A7198EF32F}" dt="2021-01-28T08:28:48.630" v="2711" actId="478"/>
          <ac:spMkLst>
            <pc:docMk/>
            <pc:sldMk cId="581732807" sldId="683"/>
            <ac:spMk id="3" creationId="{17779E31-76A9-794B-9762-7BE506523F4B}"/>
          </ac:spMkLst>
        </pc:spChg>
        <pc:spChg chg="add mod">
          <ac:chgData name="Lien, Ole Christian" userId="273202a6-48ae-4110-b993-7f020695e2c7" providerId="ADAL" clId="{367925F4-FE85-46DF-BA3E-67A7198EF32F}" dt="2021-01-28T08:32:19.500" v="2766" actId="20577"/>
          <ac:spMkLst>
            <pc:docMk/>
            <pc:sldMk cId="581732807" sldId="683"/>
            <ac:spMk id="4" creationId="{99B6815F-7717-442C-973F-093B42E688A0}"/>
          </ac:spMkLst>
        </pc:spChg>
        <pc:spChg chg="add del mod">
          <ac:chgData name="Lien, Ole Christian" userId="273202a6-48ae-4110-b993-7f020695e2c7" providerId="ADAL" clId="{367925F4-FE85-46DF-BA3E-67A7198EF32F}" dt="2021-01-28T08:29:25.542" v="2719" actId="478"/>
          <ac:spMkLst>
            <pc:docMk/>
            <pc:sldMk cId="581732807" sldId="683"/>
            <ac:spMk id="5" creationId="{15998732-8FBD-4C4F-A361-8D13DFE8F242}"/>
          </ac:spMkLst>
        </pc:spChg>
      </pc:sldChg>
      <pc:sldChg chg="modNotesTx">
        <pc:chgData name="Lien, Ole Christian" userId="273202a6-48ae-4110-b993-7f020695e2c7" providerId="ADAL" clId="{367925F4-FE85-46DF-BA3E-67A7198EF32F}" dt="2021-01-23T15:07:38.894" v="1571" actId="20577"/>
        <pc:sldMkLst>
          <pc:docMk/>
          <pc:sldMk cId="735928609" sldId="684"/>
        </pc:sldMkLst>
      </pc:sldChg>
      <pc:sldChg chg="modAnim modNotesTx">
        <pc:chgData name="Lien, Ole Christian" userId="273202a6-48ae-4110-b993-7f020695e2c7" providerId="ADAL" clId="{367925F4-FE85-46DF-BA3E-67A7198EF32F}" dt="2021-01-28T09:34:23.924" v="2774"/>
        <pc:sldMkLst>
          <pc:docMk/>
          <pc:sldMk cId="1830464005" sldId="685"/>
        </pc:sldMkLst>
      </pc:sldChg>
      <pc:sldChg chg="modAnim modNotesTx">
        <pc:chgData name="Lien, Ole Christian" userId="273202a6-48ae-4110-b993-7f020695e2c7" providerId="ADAL" clId="{367925F4-FE85-46DF-BA3E-67A7198EF32F}" dt="2021-01-28T09:34:28.880" v="2775"/>
        <pc:sldMkLst>
          <pc:docMk/>
          <pc:sldMk cId="3431621637" sldId="686"/>
        </pc:sldMkLst>
      </pc:sldChg>
      <pc:sldChg chg="addSp delSp modSp mod modAnim modNotesTx">
        <pc:chgData name="Lien, Ole Christian" userId="273202a6-48ae-4110-b993-7f020695e2c7" providerId="ADAL" clId="{367925F4-FE85-46DF-BA3E-67A7198EF32F}" dt="2021-01-28T09:34:33.360" v="2776"/>
        <pc:sldMkLst>
          <pc:docMk/>
          <pc:sldMk cId="1480472112" sldId="687"/>
        </pc:sldMkLst>
        <pc:spChg chg="add mod">
          <ac:chgData name="Lien, Ole Christian" userId="273202a6-48ae-4110-b993-7f020695e2c7" providerId="ADAL" clId="{367925F4-FE85-46DF-BA3E-67A7198EF32F}" dt="2021-01-23T15:08:50.597" v="1598" actId="478"/>
          <ac:spMkLst>
            <pc:docMk/>
            <pc:sldMk cId="1480472112" sldId="687"/>
            <ac:spMk id="5" creationId="{A9BFA7E0-DD8D-42D1-99EE-75BA842FCD41}"/>
          </ac:spMkLst>
        </pc:spChg>
        <pc:picChg chg="del">
          <ac:chgData name="Lien, Ole Christian" userId="273202a6-48ae-4110-b993-7f020695e2c7" providerId="ADAL" clId="{367925F4-FE85-46DF-BA3E-67A7198EF32F}" dt="2021-01-23T15:08:50.597" v="1598" actId="478"/>
          <ac:picMkLst>
            <pc:docMk/>
            <pc:sldMk cId="1480472112" sldId="687"/>
            <ac:picMk id="13" creationId="{25652BFD-3540-8F48-B6AD-A8B95EA0CEAE}"/>
          </ac:picMkLst>
        </pc:picChg>
      </pc:sldChg>
      <pc:sldChg chg="modAnim modNotesTx">
        <pc:chgData name="Lien, Ole Christian" userId="273202a6-48ae-4110-b993-7f020695e2c7" providerId="ADAL" clId="{367925F4-FE85-46DF-BA3E-67A7198EF32F}" dt="2021-01-28T09:34:38.261" v="2777"/>
        <pc:sldMkLst>
          <pc:docMk/>
          <pc:sldMk cId="3718575249" sldId="688"/>
        </pc:sldMkLst>
      </pc:sldChg>
      <pc:sldChg chg="modAnim modNotesTx">
        <pc:chgData name="Lien, Ole Christian" userId="273202a6-48ae-4110-b993-7f020695e2c7" providerId="ADAL" clId="{367925F4-FE85-46DF-BA3E-67A7198EF32F}" dt="2021-01-28T09:50:45.440" v="2813" actId="20577"/>
        <pc:sldMkLst>
          <pc:docMk/>
          <pc:sldMk cId="3421265525" sldId="689"/>
        </pc:sldMkLst>
      </pc:sldChg>
      <pc:sldChg chg="delSp add del mod modAnim">
        <pc:chgData name="Lien, Ole Christian" userId="273202a6-48ae-4110-b993-7f020695e2c7" providerId="ADAL" clId="{367925F4-FE85-46DF-BA3E-67A7198EF32F}" dt="2021-01-28T09:35:50.592" v="2789"/>
        <pc:sldMkLst>
          <pc:docMk/>
          <pc:sldMk cId="868934792" sldId="690"/>
        </pc:sldMkLst>
        <pc:spChg chg="del">
          <ac:chgData name="Lien, Ole Christian" userId="273202a6-48ae-4110-b993-7f020695e2c7" providerId="ADAL" clId="{367925F4-FE85-46DF-BA3E-67A7198EF32F}" dt="2021-01-23T15:11:05.423" v="1622" actId="478"/>
          <ac:spMkLst>
            <pc:docMk/>
            <pc:sldMk cId="868934792" sldId="690"/>
            <ac:spMk id="11" creationId="{24F39262-2359-497C-A467-09317281A7BD}"/>
          </ac:spMkLst>
        </pc:spChg>
      </pc:sldChg>
      <pc:sldChg chg="delSp modSp add del mod modAnim">
        <pc:chgData name="Lien, Ole Christian" userId="273202a6-48ae-4110-b993-7f020695e2c7" providerId="ADAL" clId="{367925F4-FE85-46DF-BA3E-67A7198EF32F}" dt="2021-01-28T09:35:55.368" v="2790"/>
        <pc:sldMkLst>
          <pc:docMk/>
          <pc:sldMk cId="3394483629" sldId="691"/>
        </pc:sldMkLst>
        <pc:spChg chg="del mod">
          <ac:chgData name="Lien, Ole Christian" userId="273202a6-48ae-4110-b993-7f020695e2c7" providerId="ADAL" clId="{367925F4-FE85-46DF-BA3E-67A7198EF32F}" dt="2021-01-23T15:11:08.687" v="1624" actId="478"/>
          <ac:spMkLst>
            <pc:docMk/>
            <pc:sldMk cId="3394483629" sldId="691"/>
            <ac:spMk id="11" creationId="{83A4A845-D176-43C4-801B-12EAD0017915}"/>
          </ac:spMkLst>
        </pc:spChg>
      </pc:sldChg>
      <pc:sldChg chg="modAnim">
        <pc:chgData name="Lien, Ole Christian" userId="273202a6-48ae-4110-b993-7f020695e2c7" providerId="ADAL" clId="{367925F4-FE85-46DF-BA3E-67A7198EF32F}" dt="2021-01-28T09:34:07.607" v="2771"/>
        <pc:sldMkLst>
          <pc:docMk/>
          <pc:sldMk cId="1572375951" sldId="692"/>
        </pc:sldMkLst>
      </pc:sldChg>
      <pc:sldChg chg="modSp modAnim">
        <pc:chgData name="Lien, Ole Christian" userId="273202a6-48ae-4110-b993-7f020695e2c7" providerId="ADAL" clId="{367925F4-FE85-46DF-BA3E-67A7198EF32F}" dt="2021-01-28T09:34:12.695" v="2772"/>
        <pc:sldMkLst>
          <pc:docMk/>
          <pc:sldMk cId="2992498367" sldId="694"/>
        </pc:sldMkLst>
        <pc:spChg chg="mod">
          <ac:chgData name="Lien, Ole Christian" userId="273202a6-48ae-4110-b993-7f020695e2c7" providerId="ADAL" clId="{367925F4-FE85-46DF-BA3E-67A7198EF32F}" dt="2021-01-28T07:54:00.100" v="1846" actId="20577"/>
          <ac:spMkLst>
            <pc:docMk/>
            <pc:sldMk cId="2992498367" sldId="694"/>
            <ac:spMk id="3" creationId="{91BC3C4B-001B-7040-A683-D79138179139}"/>
          </ac:spMkLst>
        </pc:spChg>
      </pc:sldChg>
      <pc:sldChg chg="addSp delSp modSp mod modAnim modNotesTx">
        <pc:chgData name="Lien, Ole Christian" userId="273202a6-48ae-4110-b993-7f020695e2c7" providerId="ADAL" clId="{367925F4-FE85-46DF-BA3E-67A7198EF32F}" dt="2021-01-28T09:43:06.836" v="2811" actId="1076"/>
        <pc:sldMkLst>
          <pc:docMk/>
          <pc:sldMk cId="3965009641" sldId="695"/>
        </pc:sldMkLst>
        <pc:graphicFrameChg chg="add mod">
          <ac:chgData name="Lien, Ole Christian" userId="273202a6-48ae-4110-b993-7f020695e2c7" providerId="ADAL" clId="{367925F4-FE85-46DF-BA3E-67A7198EF32F}" dt="2021-01-28T09:42:21.441" v="2797"/>
          <ac:graphicFrameMkLst>
            <pc:docMk/>
            <pc:sldMk cId="3965009641" sldId="695"/>
            <ac:graphicFrameMk id="5" creationId="{1C643305-6F38-471B-8B9C-BBD3F8A49D68}"/>
          </ac:graphicFrameMkLst>
        </pc:graphicFrameChg>
        <pc:graphicFrameChg chg="del">
          <ac:chgData name="Lien, Ole Christian" userId="273202a6-48ae-4110-b993-7f020695e2c7" providerId="ADAL" clId="{367925F4-FE85-46DF-BA3E-67A7198EF32F}" dt="2021-01-28T07:45:51.373" v="1734" actId="478"/>
          <ac:graphicFrameMkLst>
            <pc:docMk/>
            <pc:sldMk cId="3965009641" sldId="695"/>
            <ac:graphicFrameMk id="5" creationId="{A4763BC1-3096-784A-B518-82B04BDD04DF}"/>
          </ac:graphicFrameMkLst>
        </pc:graphicFrameChg>
        <pc:graphicFrameChg chg="add del mod">
          <ac:chgData name="Lien, Ole Christian" userId="273202a6-48ae-4110-b993-7f020695e2c7" providerId="ADAL" clId="{367925F4-FE85-46DF-BA3E-67A7198EF32F}" dt="2021-01-28T07:45:43.418" v="1733"/>
          <ac:graphicFrameMkLst>
            <pc:docMk/>
            <pc:sldMk cId="3965009641" sldId="695"/>
            <ac:graphicFrameMk id="6" creationId="{01F65E0B-0446-462E-A697-19EBBA1E0AE7}"/>
          </ac:graphicFrameMkLst>
        </pc:graphicFrameChg>
        <pc:graphicFrameChg chg="add mod">
          <ac:chgData name="Lien, Ole Christian" userId="273202a6-48ae-4110-b993-7f020695e2c7" providerId="ADAL" clId="{367925F4-FE85-46DF-BA3E-67A7198EF32F}" dt="2021-01-28T09:43:06.836" v="2811" actId="1076"/>
          <ac:graphicFrameMkLst>
            <pc:docMk/>
            <pc:sldMk cId="3965009641" sldId="695"/>
            <ac:graphicFrameMk id="6" creationId="{1C643305-6F38-471B-8B9C-BBD3F8A49D68}"/>
          </ac:graphicFrameMkLst>
        </pc:graphicFrameChg>
        <pc:graphicFrameChg chg="add del mod">
          <ac:chgData name="Lien, Ole Christian" userId="273202a6-48ae-4110-b993-7f020695e2c7" providerId="ADAL" clId="{367925F4-FE85-46DF-BA3E-67A7198EF32F}" dt="2021-01-28T09:42:17.275" v="2794" actId="478"/>
          <ac:graphicFrameMkLst>
            <pc:docMk/>
            <pc:sldMk cId="3965009641" sldId="695"/>
            <ac:graphicFrameMk id="7" creationId="{8CD3B7DA-7698-4577-B8A0-9A742866B70B}"/>
          </ac:graphicFrameMkLst>
        </pc:graphicFrameChg>
      </pc:sldChg>
      <pc:sldChg chg="addSp delSp modSp mod modAnim modNotesTx">
        <pc:chgData name="Lien, Ole Christian" userId="273202a6-48ae-4110-b993-7f020695e2c7" providerId="ADAL" clId="{367925F4-FE85-46DF-BA3E-67A7198EF32F}" dt="2021-01-28T09:35:16.748" v="2784"/>
        <pc:sldMkLst>
          <pc:docMk/>
          <pc:sldMk cId="2427734624" sldId="696"/>
        </pc:sldMkLst>
        <pc:spChg chg="mod">
          <ac:chgData name="Lien, Ole Christian" userId="273202a6-48ae-4110-b993-7f020695e2c7" providerId="ADAL" clId="{367925F4-FE85-46DF-BA3E-67A7198EF32F}" dt="2021-01-28T07:46:23.591" v="1738"/>
          <ac:spMkLst>
            <pc:docMk/>
            <pc:sldMk cId="2427734624" sldId="696"/>
            <ac:spMk id="14" creationId="{FF851DBE-2E1E-4766-A2D8-DBDE931BB6B4}"/>
          </ac:spMkLst>
        </pc:spChg>
        <pc:grpChg chg="del">
          <ac:chgData name="Lien, Ole Christian" userId="273202a6-48ae-4110-b993-7f020695e2c7" providerId="ADAL" clId="{367925F4-FE85-46DF-BA3E-67A7198EF32F}" dt="2021-01-28T07:46:22.946" v="1737" actId="478"/>
          <ac:grpSpMkLst>
            <pc:docMk/>
            <pc:sldMk cId="2427734624" sldId="696"/>
            <ac:grpSpMk id="11" creationId="{A0437F60-4F8B-7345-87D9-DBF3C657E9BA}"/>
          </ac:grpSpMkLst>
        </pc:grpChg>
        <pc:grpChg chg="add mod">
          <ac:chgData name="Lien, Ole Christian" userId="273202a6-48ae-4110-b993-7f020695e2c7" providerId="ADAL" clId="{367925F4-FE85-46DF-BA3E-67A7198EF32F}" dt="2021-01-28T07:46:23.591" v="1738"/>
          <ac:grpSpMkLst>
            <pc:docMk/>
            <pc:sldMk cId="2427734624" sldId="696"/>
            <ac:grpSpMk id="13" creationId="{51055DAF-BC66-40B7-AF9F-023FC98E483E}"/>
          </ac:grpSpMkLst>
        </pc:grpChg>
        <pc:graphicFrameChg chg="mod">
          <ac:chgData name="Lien, Ole Christian" userId="273202a6-48ae-4110-b993-7f020695e2c7" providerId="ADAL" clId="{367925F4-FE85-46DF-BA3E-67A7198EF32F}" dt="2021-01-28T07:46:23.591" v="1738"/>
          <ac:graphicFrameMkLst>
            <pc:docMk/>
            <pc:sldMk cId="2427734624" sldId="696"/>
            <ac:graphicFrameMk id="15" creationId="{80BF61AA-5F90-423C-B70B-DB983A85AC82}"/>
          </ac:graphicFrameMkLst>
        </pc:graphicFrameChg>
        <pc:picChg chg="add del">
          <ac:chgData name="Lien, Ole Christian" userId="273202a6-48ae-4110-b993-7f020695e2c7" providerId="ADAL" clId="{367925F4-FE85-46DF-BA3E-67A7198EF32F}" dt="2021-01-28T07:44:31.307" v="1728" actId="478"/>
          <ac:picMkLst>
            <pc:docMk/>
            <pc:sldMk cId="2427734624" sldId="696"/>
            <ac:picMk id="3" creationId="{E8D729A4-E224-49EE-9040-E2AE1A9D38BD}"/>
          </ac:picMkLst>
        </pc:picChg>
      </pc:sldChg>
      <pc:sldChg chg="delSp modSp mod modAnim modNotesTx">
        <pc:chgData name="Lien, Ole Christian" userId="273202a6-48ae-4110-b993-7f020695e2c7" providerId="ADAL" clId="{367925F4-FE85-46DF-BA3E-67A7198EF32F}" dt="2021-01-28T09:35:12.065" v="2783"/>
        <pc:sldMkLst>
          <pc:docMk/>
          <pc:sldMk cId="3633088076" sldId="697"/>
        </pc:sldMkLst>
        <pc:spChg chg="mod">
          <ac:chgData name="Lien, Ole Christian" userId="273202a6-48ae-4110-b993-7f020695e2c7" providerId="ADAL" clId="{367925F4-FE85-46DF-BA3E-67A7198EF32F}" dt="2021-01-28T07:58:24.695" v="1875" actId="5793"/>
          <ac:spMkLst>
            <pc:docMk/>
            <pc:sldMk cId="3633088076" sldId="697"/>
            <ac:spMk id="7" creationId="{74D97012-5243-7643-A741-DA1B30601511}"/>
          </ac:spMkLst>
        </pc:spChg>
        <pc:picChg chg="del">
          <ac:chgData name="Lien, Ole Christian" userId="273202a6-48ae-4110-b993-7f020695e2c7" providerId="ADAL" clId="{367925F4-FE85-46DF-BA3E-67A7198EF32F}" dt="2021-01-28T07:42:40.339" v="1725" actId="478"/>
          <ac:picMkLst>
            <pc:docMk/>
            <pc:sldMk cId="3633088076" sldId="697"/>
            <ac:picMk id="3" creationId="{E8D729A4-E224-49EE-9040-E2AE1A9D38BD}"/>
          </ac:picMkLst>
        </pc:picChg>
      </pc:sldChg>
      <pc:sldChg chg="addSp modSp modNotesTx">
        <pc:chgData name="Lien, Ole Christian" userId="273202a6-48ae-4110-b993-7f020695e2c7" providerId="ADAL" clId="{367925F4-FE85-46DF-BA3E-67A7198EF32F}" dt="2021-01-28T07:45:13.922" v="1731"/>
        <pc:sldMkLst>
          <pc:docMk/>
          <pc:sldMk cId="3495688412" sldId="698"/>
        </pc:sldMkLst>
        <pc:spChg chg="add mod">
          <ac:chgData name="Lien, Ole Christian" userId="273202a6-48ae-4110-b993-7f020695e2c7" providerId="ADAL" clId="{367925F4-FE85-46DF-BA3E-67A7198EF32F}" dt="2021-01-28T07:45:13.922" v="1731"/>
          <ac:spMkLst>
            <pc:docMk/>
            <pc:sldMk cId="3495688412" sldId="698"/>
            <ac:spMk id="9" creationId="{EDD8CAA7-7415-4BFC-9382-198F9D4D731E}"/>
          </ac:spMkLst>
        </pc:spChg>
      </pc:sldChg>
      <pc:sldChg chg="add del mod ord modShow">
        <pc:chgData name="Lien, Ole Christian" userId="273202a6-48ae-4110-b993-7f020695e2c7" providerId="ADAL" clId="{367925F4-FE85-46DF-BA3E-67A7198EF32F}" dt="2021-01-27T16:51:09.033" v="1675" actId="47"/>
        <pc:sldMkLst>
          <pc:docMk/>
          <pc:sldMk cId="2678417730" sldId="699"/>
        </pc:sldMkLst>
      </pc:sldChg>
      <pc:sldChg chg="add del mod modShow">
        <pc:chgData name="Lien, Ole Christian" userId="273202a6-48ae-4110-b993-7f020695e2c7" providerId="ADAL" clId="{367925F4-FE85-46DF-BA3E-67A7198EF32F}" dt="2021-01-27T16:51:09.033" v="1675" actId="47"/>
        <pc:sldMkLst>
          <pc:docMk/>
          <pc:sldMk cId="2508948746" sldId="700"/>
        </pc:sldMkLst>
      </pc:sldChg>
      <pc:sldChg chg="add del mod modShow">
        <pc:chgData name="Lien, Ole Christian" userId="273202a6-48ae-4110-b993-7f020695e2c7" providerId="ADAL" clId="{367925F4-FE85-46DF-BA3E-67A7198EF32F}" dt="2021-01-27T16:51:09.033" v="1675" actId="47"/>
        <pc:sldMkLst>
          <pc:docMk/>
          <pc:sldMk cId="3742695607" sldId="701"/>
        </pc:sldMkLst>
      </pc:sldChg>
      <pc:sldChg chg="add del mod modShow">
        <pc:chgData name="Lien, Ole Christian" userId="273202a6-48ae-4110-b993-7f020695e2c7" providerId="ADAL" clId="{367925F4-FE85-46DF-BA3E-67A7198EF32F}" dt="2021-01-27T16:51:09.033" v="1675" actId="47"/>
        <pc:sldMkLst>
          <pc:docMk/>
          <pc:sldMk cId="3499516071" sldId="702"/>
        </pc:sldMkLst>
      </pc:sldChg>
      <pc:sldChg chg="modSp modAnim modNotesTx">
        <pc:chgData name="Lien, Ole Christian" userId="273202a6-48ae-4110-b993-7f020695e2c7" providerId="ADAL" clId="{367925F4-FE85-46DF-BA3E-67A7198EF32F}" dt="2021-01-28T09:34:51.506" v="2779"/>
        <pc:sldMkLst>
          <pc:docMk/>
          <pc:sldMk cId="3258026904" sldId="703"/>
        </pc:sldMkLst>
        <pc:spChg chg="mod">
          <ac:chgData name="Lien, Ole Christian" userId="273202a6-48ae-4110-b993-7f020695e2c7" providerId="ADAL" clId="{367925F4-FE85-46DF-BA3E-67A7198EF32F}" dt="2021-01-27T16:53:08.860" v="1679" actId="20577"/>
          <ac:spMkLst>
            <pc:docMk/>
            <pc:sldMk cId="3258026904" sldId="703"/>
            <ac:spMk id="12" creationId="{62018833-082E-A548-AA3E-8469564B0F00}"/>
          </ac:spMkLst>
        </pc:spChg>
        <pc:spChg chg="mod">
          <ac:chgData name="Lien, Ole Christian" userId="273202a6-48ae-4110-b993-7f020695e2c7" providerId="ADAL" clId="{367925F4-FE85-46DF-BA3E-67A7198EF32F}" dt="2021-01-27T16:57:47.110" v="1701" actId="20577"/>
          <ac:spMkLst>
            <pc:docMk/>
            <pc:sldMk cId="3258026904" sldId="703"/>
            <ac:spMk id="14" creationId="{CA5C6DF5-209F-5246-A508-0DCFB176A7F5}"/>
          </ac:spMkLst>
        </pc:spChg>
      </pc:sldChg>
      <pc:sldChg chg="addSp delSp del mod ord addAnim delAnim modShow delCm">
        <pc:chgData name="Lien, Ole Christian" userId="273202a6-48ae-4110-b993-7f020695e2c7" providerId="ADAL" clId="{367925F4-FE85-46DF-BA3E-67A7198EF32F}" dt="2021-01-28T07:41:23.466" v="1721" actId="47"/>
        <pc:sldMkLst>
          <pc:docMk/>
          <pc:sldMk cId="3200398078" sldId="704"/>
        </pc:sldMkLst>
        <pc:spChg chg="add del">
          <ac:chgData name="Lien, Ole Christian" userId="273202a6-48ae-4110-b993-7f020695e2c7" providerId="ADAL" clId="{367925F4-FE85-46DF-BA3E-67A7198EF32F}" dt="2021-01-28T07:40:58.648" v="1718" actId="478"/>
          <ac:spMkLst>
            <pc:docMk/>
            <pc:sldMk cId="3200398078" sldId="704"/>
            <ac:spMk id="22" creationId="{EE59BF9D-3FC3-7047-AF16-2DF10871380F}"/>
          </ac:spMkLst>
        </pc:spChg>
        <pc:spChg chg="add del">
          <ac:chgData name="Lien, Ole Christian" userId="273202a6-48ae-4110-b993-7f020695e2c7" providerId="ADAL" clId="{367925F4-FE85-46DF-BA3E-67A7198EF32F}" dt="2021-01-28T07:40:58.132" v="1717" actId="478"/>
          <ac:spMkLst>
            <pc:docMk/>
            <pc:sldMk cId="3200398078" sldId="704"/>
            <ac:spMk id="23" creationId="{AD3FBFC6-A2B1-5843-A909-1CBA8A4E9187}"/>
          </ac:spMkLst>
        </pc:spChg>
        <pc:spChg chg="add del">
          <ac:chgData name="Lien, Ole Christian" userId="273202a6-48ae-4110-b993-7f020695e2c7" providerId="ADAL" clId="{367925F4-FE85-46DF-BA3E-67A7198EF32F}" dt="2021-01-28T07:40:59.063" v="1719" actId="478"/>
          <ac:spMkLst>
            <pc:docMk/>
            <pc:sldMk cId="3200398078" sldId="704"/>
            <ac:spMk id="24" creationId="{96E468A0-D248-9A47-BF49-FBAB5B72B6C9}"/>
          </ac:spMkLst>
        </pc:spChg>
      </pc:sldChg>
      <pc:sldChg chg="del mod modShow">
        <pc:chgData name="Lien, Ole Christian" userId="273202a6-48ae-4110-b993-7f020695e2c7" providerId="ADAL" clId="{367925F4-FE85-46DF-BA3E-67A7198EF32F}" dt="2021-01-28T09:35:07.840" v="2782" actId="47"/>
        <pc:sldMkLst>
          <pc:docMk/>
          <pc:sldMk cId="1742966917" sldId="705"/>
        </pc:sldMkLst>
      </pc:sldChg>
      <pc:sldChg chg="del mod modShow">
        <pc:chgData name="Lien, Ole Christian" userId="273202a6-48ae-4110-b993-7f020695e2c7" providerId="ADAL" clId="{367925F4-FE85-46DF-BA3E-67A7198EF32F}" dt="2021-01-28T09:35:07.840" v="2782" actId="47"/>
        <pc:sldMkLst>
          <pc:docMk/>
          <pc:sldMk cId="1503135536" sldId="706"/>
        </pc:sldMkLst>
      </pc:sldChg>
      <pc:sldChg chg="del mod modShow modNotesTx">
        <pc:chgData name="Lien, Ole Christian" userId="273202a6-48ae-4110-b993-7f020695e2c7" providerId="ADAL" clId="{367925F4-FE85-46DF-BA3E-67A7198EF32F}" dt="2021-01-28T09:35:07.840" v="2782" actId="47"/>
        <pc:sldMkLst>
          <pc:docMk/>
          <pc:sldMk cId="1640047989" sldId="707"/>
        </pc:sldMkLst>
      </pc:sldChg>
      <pc:sldChg chg="ord modAnim modNotesTx">
        <pc:chgData name="Lien, Ole Christian" userId="273202a6-48ae-4110-b993-7f020695e2c7" providerId="ADAL" clId="{367925F4-FE85-46DF-BA3E-67A7198EF32F}" dt="2021-01-28T09:35:02.966" v="2781"/>
        <pc:sldMkLst>
          <pc:docMk/>
          <pc:sldMk cId="2172706250" sldId="708"/>
        </pc:sldMkLst>
      </pc:sldChg>
      <pc:sldMasterChg chg="delSldLayout">
        <pc:chgData name="Lien, Ole Christian" userId="273202a6-48ae-4110-b993-7f020695e2c7" providerId="ADAL" clId="{367925F4-FE85-46DF-BA3E-67A7198EF32F}" dt="2021-01-27T16:50:41.522" v="1672" actId="47"/>
        <pc:sldMasterMkLst>
          <pc:docMk/>
          <pc:sldMasterMk cId="2827523097" sldId="2147483648"/>
        </pc:sldMasterMkLst>
        <pc:sldLayoutChg chg="del">
          <pc:chgData name="Lien, Ole Christian" userId="273202a6-48ae-4110-b993-7f020695e2c7" providerId="ADAL" clId="{367925F4-FE85-46DF-BA3E-67A7198EF32F}" dt="2021-01-27T16:50:41.522" v="1672" actId="47"/>
          <pc:sldLayoutMkLst>
            <pc:docMk/>
            <pc:sldMasterMk cId="2827523097" sldId="2147483648"/>
            <pc:sldLayoutMk cId="2965641636" sldId="2147483688"/>
          </pc:sldLayoutMkLst>
        </pc:sldLayoutChg>
      </pc:sldMasterChg>
    </pc:docChg>
  </pc:docChgLst>
  <pc:docChgLst>
    <pc:chgData name="Lien, Ole Christian" userId="S::ole.christian.lien@nav.no::273202a6-48ae-4110-b993-7f020695e2c7" providerId="AD" clId="Web-{0D7F2D93-2E03-56E3-CB88-B81D6768EF94}"/>
    <pc:docChg chg="modSld">
      <pc:chgData name="Lien, Ole Christian" userId="S::ole.christian.lien@nav.no::273202a6-48ae-4110-b993-7f020695e2c7" providerId="AD" clId="Web-{0D7F2D93-2E03-56E3-CB88-B81D6768EF94}" dt="2021-01-15T13:17:57.904" v="100" actId="20577"/>
      <pc:docMkLst>
        <pc:docMk/>
      </pc:docMkLst>
      <pc:sldChg chg="addCm">
        <pc:chgData name="Lien, Ole Christian" userId="S::ole.christian.lien@nav.no::273202a6-48ae-4110-b993-7f020695e2c7" providerId="AD" clId="Web-{0D7F2D93-2E03-56E3-CB88-B81D6768EF94}" dt="2021-01-15T13:16:13.200" v="0"/>
        <pc:sldMkLst>
          <pc:docMk/>
          <pc:sldMk cId="2867480618" sldId="263"/>
        </pc:sldMkLst>
      </pc:sldChg>
      <pc:sldChg chg="modSp addCm">
        <pc:chgData name="Lien, Ole Christian" userId="S::ole.christian.lien@nav.no::273202a6-48ae-4110-b993-7f020695e2c7" providerId="AD" clId="Web-{0D7F2D93-2E03-56E3-CB88-B81D6768EF94}" dt="2021-01-15T13:17:57.904" v="100" actId="20577"/>
        <pc:sldMkLst>
          <pc:docMk/>
          <pc:sldMk cId="581732807" sldId="683"/>
        </pc:sldMkLst>
        <pc:spChg chg="mod">
          <ac:chgData name="Lien, Ole Christian" userId="S::ole.christian.lien@nav.no::273202a6-48ae-4110-b993-7f020695e2c7" providerId="AD" clId="Web-{0D7F2D93-2E03-56E3-CB88-B81D6768EF94}" dt="2021-01-15T13:17:57.904" v="100" actId="20577"/>
          <ac:spMkLst>
            <pc:docMk/>
            <pc:sldMk cId="581732807" sldId="683"/>
            <ac:spMk id="3" creationId="{17779E31-76A9-794B-9762-7BE506523F4B}"/>
          </ac:spMkLst>
        </pc:spChg>
      </pc:sldChg>
    </pc:docChg>
  </pc:docChgLst>
  <pc:docChgLst>
    <pc:chgData name="Borgersen, Arne" userId="S::arne.borgersen@nav.no::5b7421b7-34ee-4bb7-9d9e-27d5cfa49d23" providerId="AD" clId="Web-{7F2E8B59-3309-B4AF-358F-DE30675B0DB0}"/>
    <pc:docChg chg="">
      <pc:chgData name="Borgersen, Arne" userId="S::arne.borgersen@nav.no::5b7421b7-34ee-4bb7-9d9e-27d5cfa49d23" providerId="AD" clId="Web-{7F2E8B59-3309-B4AF-358F-DE30675B0DB0}" dt="2021-01-20T14:00:32.445" v="0"/>
      <pc:docMkLst>
        <pc:docMk/>
      </pc:docMkLst>
      <pc:sldChg chg="addCm">
        <pc:chgData name="Borgersen, Arne" userId="S::arne.borgersen@nav.no::5b7421b7-34ee-4bb7-9d9e-27d5cfa49d23" providerId="AD" clId="Web-{7F2E8B59-3309-B4AF-358F-DE30675B0DB0}" dt="2021-01-20T14:00:32.445" v="0"/>
        <pc:sldMkLst>
          <pc:docMk/>
          <pc:sldMk cId="3209438617" sldId="267"/>
        </pc:sldMkLst>
      </pc:sldChg>
    </pc:docChg>
  </pc:docChgLst>
  <pc:docChgLst>
    <pc:chgData name="Holbæk-Hanssen, Jørgen" userId="a3d0a255-9183-455d-a309-251e105a1144" providerId="ADAL" clId="{AE8287D2-D9EF-47E2-9AA8-870330EA563F}"/>
    <pc:docChg chg="undo redo custSel addSld modSld sldOrd">
      <pc:chgData name="Holbæk-Hanssen, Jørgen" userId="a3d0a255-9183-455d-a309-251e105a1144" providerId="ADAL" clId="{AE8287D2-D9EF-47E2-9AA8-870330EA563F}" dt="2021-01-13T08:38:13.308" v="3720" actId="20577"/>
      <pc:docMkLst>
        <pc:docMk/>
      </pc:docMkLst>
      <pc:sldChg chg="modSp mod ord modNotesTx">
        <pc:chgData name="Holbæk-Hanssen, Jørgen" userId="a3d0a255-9183-455d-a309-251e105a1144" providerId="ADAL" clId="{AE8287D2-D9EF-47E2-9AA8-870330EA563F}" dt="2021-01-12T15:00:41.908" v="2584" actId="255"/>
        <pc:sldMkLst>
          <pc:docMk/>
          <pc:sldMk cId="2544436590" sldId="562"/>
        </pc:sldMkLst>
        <pc:spChg chg="mod">
          <ac:chgData name="Holbæk-Hanssen, Jørgen" userId="a3d0a255-9183-455d-a309-251e105a1144" providerId="ADAL" clId="{AE8287D2-D9EF-47E2-9AA8-870330EA563F}" dt="2021-01-12T15:00:41.908" v="2584" actId="255"/>
          <ac:spMkLst>
            <pc:docMk/>
            <pc:sldMk cId="2544436590" sldId="562"/>
            <ac:spMk id="7" creationId="{00000000-0000-0000-0000-000000000000}"/>
          </ac:spMkLst>
        </pc:spChg>
      </pc:sldChg>
      <pc:sldChg chg="addSp delSp modSp mod modNotesTx">
        <pc:chgData name="Holbæk-Hanssen, Jørgen" userId="a3d0a255-9183-455d-a309-251e105a1144" providerId="ADAL" clId="{AE8287D2-D9EF-47E2-9AA8-870330EA563F}" dt="2021-01-12T14:52:04.748" v="2226" actId="11"/>
        <pc:sldMkLst>
          <pc:docMk/>
          <pc:sldMk cId="3356762594" sldId="681"/>
        </pc:sldMkLst>
        <pc:spChg chg="del">
          <ac:chgData name="Holbæk-Hanssen, Jørgen" userId="a3d0a255-9183-455d-a309-251e105a1144" providerId="ADAL" clId="{AE8287D2-D9EF-47E2-9AA8-870330EA563F}" dt="2021-01-11T12:42:30.732" v="1" actId="478"/>
          <ac:spMkLst>
            <pc:docMk/>
            <pc:sldMk cId="3356762594" sldId="681"/>
            <ac:spMk id="2" creationId="{AB6D96FE-3D25-48E1-B6F7-B4209FEDFCFB}"/>
          </ac:spMkLst>
        </pc:spChg>
        <pc:spChg chg="mod">
          <ac:chgData name="Holbæk-Hanssen, Jørgen" userId="a3d0a255-9183-455d-a309-251e105a1144" providerId="ADAL" clId="{AE8287D2-D9EF-47E2-9AA8-870330EA563F}" dt="2021-01-11T14:01:53.772" v="357" actId="20577"/>
          <ac:spMkLst>
            <pc:docMk/>
            <pc:sldMk cId="3356762594" sldId="681"/>
            <ac:spMk id="4" creationId="{0E5765D7-7FCD-614A-B025-4CC03904B46D}"/>
          </ac:spMkLst>
        </pc:spChg>
        <pc:spChg chg="mod">
          <ac:chgData name="Holbæk-Hanssen, Jørgen" userId="a3d0a255-9183-455d-a309-251e105a1144" providerId="ADAL" clId="{AE8287D2-D9EF-47E2-9AA8-870330EA563F}" dt="2021-01-12T14:51:31.644" v="2225" actId="20577"/>
          <ac:spMkLst>
            <pc:docMk/>
            <pc:sldMk cId="3356762594" sldId="681"/>
            <ac:spMk id="5" creationId="{A9E1B165-CD61-5545-B3A3-F9EAA80CC4EF}"/>
          </ac:spMkLst>
        </pc:spChg>
        <pc:spChg chg="add mod">
          <ac:chgData name="Holbæk-Hanssen, Jørgen" userId="a3d0a255-9183-455d-a309-251e105a1144" providerId="ADAL" clId="{AE8287D2-D9EF-47E2-9AA8-870330EA563F}" dt="2021-01-11T19:28:04.525" v="559" actId="688"/>
          <ac:spMkLst>
            <pc:docMk/>
            <pc:sldMk cId="3356762594" sldId="681"/>
            <ac:spMk id="7" creationId="{4C183D20-C3B9-43C4-B8D2-51673FA386C7}"/>
          </ac:spMkLst>
        </pc:spChg>
      </pc:sldChg>
      <pc:sldChg chg="modSp add mod modNotesTx">
        <pc:chgData name="Holbæk-Hanssen, Jørgen" userId="a3d0a255-9183-455d-a309-251e105a1144" providerId="ADAL" clId="{AE8287D2-D9EF-47E2-9AA8-870330EA563F}" dt="2021-01-12T15:02:28.404" v="2712" actId="20577"/>
        <pc:sldMkLst>
          <pc:docMk/>
          <pc:sldMk cId="868934792" sldId="690"/>
        </pc:sldMkLst>
        <pc:spChg chg="mod">
          <ac:chgData name="Holbæk-Hanssen, Jørgen" userId="a3d0a255-9183-455d-a309-251e105a1144" providerId="ADAL" clId="{AE8287D2-D9EF-47E2-9AA8-870330EA563F}" dt="2021-01-11T19:45:05.385" v="1509" actId="20577"/>
          <ac:spMkLst>
            <pc:docMk/>
            <pc:sldMk cId="868934792" sldId="690"/>
            <ac:spMk id="4" creationId="{0E5765D7-7FCD-614A-B025-4CC03904B46D}"/>
          </ac:spMkLst>
        </pc:spChg>
        <pc:spChg chg="mod">
          <ac:chgData name="Holbæk-Hanssen, Jørgen" userId="a3d0a255-9183-455d-a309-251e105a1144" providerId="ADAL" clId="{AE8287D2-D9EF-47E2-9AA8-870330EA563F}" dt="2021-01-12T15:02:28.404" v="2712" actId="20577"/>
          <ac:spMkLst>
            <pc:docMk/>
            <pc:sldMk cId="868934792" sldId="690"/>
            <ac:spMk id="5" creationId="{A9E1B165-CD61-5545-B3A3-F9EAA80CC4EF}"/>
          </ac:spMkLst>
        </pc:spChg>
      </pc:sldChg>
      <pc:sldChg chg="modSp add mod modNotesTx">
        <pc:chgData name="Holbæk-Hanssen, Jørgen" userId="a3d0a255-9183-455d-a309-251e105a1144" providerId="ADAL" clId="{AE8287D2-D9EF-47E2-9AA8-870330EA563F}" dt="2021-01-13T08:38:13.308" v="3720" actId="20577"/>
        <pc:sldMkLst>
          <pc:docMk/>
          <pc:sldMk cId="3394483629" sldId="691"/>
        </pc:sldMkLst>
        <pc:spChg chg="mod">
          <ac:chgData name="Holbæk-Hanssen, Jørgen" userId="a3d0a255-9183-455d-a309-251e105a1144" providerId="ADAL" clId="{AE8287D2-D9EF-47E2-9AA8-870330EA563F}" dt="2021-01-11T19:35:03.238" v="1229" actId="20577"/>
          <ac:spMkLst>
            <pc:docMk/>
            <pc:sldMk cId="3394483629" sldId="691"/>
            <ac:spMk id="4" creationId="{0E5765D7-7FCD-614A-B025-4CC03904B46D}"/>
          </ac:spMkLst>
        </pc:spChg>
        <pc:spChg chg="mod">
          <ac:chgData name="Holbæk-Hanssen, Jørgen" userId="a3d0a255-9183-455d-a309-251e105a1144" providerId="ADAL" clId="{AE8287D2-D9EF-47E2-9AA8-870330EA563F}" dt="2021-01-13T08:38:13.308" v="3720" actId="20577"/>
          <ac:spMkLst>
            <pc:docMk/>
            <pc:sldMk cId="3394483629" sldId="691"/>
            <ac:spMk id="5" creationId="{A9E1B165-CD61-5545-B3A3-F9EAA80CC4EF}"/>
          </ac:spMkLst>
        </pc:spChg>
      </pc:sldChg>
    </pc:docChg>
  </pc:docChgLst>
  <pc:docChgLst>
    <pc:chgData name="Vidal-Gil, Eugenia" userId="S::eugenia.vidal-gil@nav.no::101174e8-6051-4185-9d42-cd459f6118aa" providerId="AD" clId="Web-{E74C9287-85DF-4BA5-B9C4-9965682C0B4C}"/>
    <pc:docChg chg="addSld delSld">
      <pc:chgData name="Vidal-Gil, Eugenia" userId="S::eugenia.vidal-gil@nav.no::101174e8-6051-4185-9d42-cd459f6118aa" providerId="AD" clId="Web-{E74C9287-85DF-4BA5-B9C4-9965682C0B4C}" dt="2021-01-20T13:42:00.809" v="1"/>
      <pc:docMkLst>
        <pc:docMk/>
      </pc:docMkLst>
      <pc:sldChg chg="add del">
        <pc:chgData name="Vidal-Gil, Eugenia" userId="S::eugenia.vidal-gil@nav.no::101174e8-6051-4185-9d42-cd459f6118aa" providerId="AD" clId="Web-{E74C9287-85DF-4BA5-B9C4-9965682C0B4C}" dt="2021-01-20T13:42:00.809" v="1"/>
        <pc:sldMkLst>
          <pc:docMk/>
          <pc:sldMk cId="3209438617" sldId="267"/>
        </pc:sldMkLst>
      </pc:sldChg>
    </pc:docChg>
  </pc:docChgLst>
  <pc:docChgLst>
    <pc:chgData name="Lima, Ivar Andreas Åsland" userId="S::ivar.andreas.asland.lima@nav.no::742e742b-1f42-410d-bea8-305ca860c93c" providerId="AD" clId="Web-{BC567963-5E1C-4ED1-A368-B4D90F137EFA}"/>
    <pc:docChg chg="modSld">
      <pc:chgData name="Lima, Ivar Andreas Åsland" userId="S::ivar.andreas.asland.lima@nav.no::742e742b-1f42-410d-bea8-305ca860c93c" providerId="AD" clId="Web-{BC567963-5E1C-4ED1-A368-B4D90F137EFA}" dt="2021-01-25T12:00:53.054" v="4"/>
      <pc:docMkLst>
        <pc:docMk/>
      </pc:docMkLst>
      <pc:sldChg chg="addSp delSp modSp mod modShow">
        <pc:chgData name="Lima, Ivar Andreas Åsland" userId="S::ivar.andreas.asland.lima@nav.no::742e742b-1f42-410d-bea8-305ca860c93c" providerId="AD" clId="Web-{BC567963-5E1C-4ED1-A368-B4D90F137EFA}" dt="2021-01-25T12:00:53.054" v="4"/>
        <pc:sldMkLst>
          <pc:docMk/>
          <pc:sldMk cId="4282371305" sldId="673"/>
        </pc:sldMkLst>
        <pc:picChg chg="add del mod">
          <ac:chgData name="Lima, Ivar Andreas Åsland" userId="S::ivar.andreas.asland.lima@nav.no::742e742b-1f42-410d-bea8-305ca860c93c" providerId="AD" clId="Web-{BC567963-5E1C-4ED1-A368-B4D90F137EFA}" dt="2021-01-25T12:00:53.054" v="4"/>
          <ac:picMkLst>
            <pc:docMk/>
            <pc:sldMk cId="4282371305" sldId="673"/>
            <ac:picMk id="2" creationId="{5E2BD67B-7910-4A66-A04D-C8AEFCFCA5FE}"/>
          </ac:picMkLst>
        </pc:picChg>
      </pc:sldChg>
      <pc:sldChg chg="mod modShow">
        <pc:chgData name="Lima, Ivar Andreas Åsland" userId="S::ivar.andreas.asland.lima@nav.no::742e742b-1f42-410d-bea8-305ca860c93c" providerId="AD" clId="Web-{BC567963-5E1C-4ED1-A368-B4D90F137EFA}" dt="2021-01-25T12:00:38.819" v="0"/>
        <pc:sldMkLst>
          <pc:docMk/>
          <pc:sldMk cId="3689665531" sldId="674"/>
        </pc:sldMkLst>
      </pc:sldChg>
      <pc:sldChg chg="mod modShow">
        <pc:chgData name="Lima, Ivar Andreas Åsland" userId="S::ivar.andreas.asland.lima@nav.no::742e742b-1f42-410d-bea8-305ca860c93c" providerId="AD" clId="Web-{BC567963-5E1C-4ED1-A368-B4D90F137EFA}" dt="2021-01-25T12:00:38.913" v="1"/>
        <pc:sldMkLst>
          <pc:docMk/>
          <pc:sldMk cId="62886325" sldId="675"/>
        </pc:sldMkLst>
      </pc:sldChg>
    </pc:docChg>
  </pc:docChgLst>
  <pc:docChgLst>
    <pc:chgData name="Borgersen, Arne" userId="S::arne.borgersen@nav.no::5b7421b7-34ee-4bb7-9d9e-27d5cfa49d23" providerId="AD" clId="Web-{AA1ECA93-4DF0-A169-2427-7AC372B295F4}"/>
    <pc:docChg chg="">
      <pc:chgData name="Borgersen, Arne" userId="S::arne.borgersen@nav.no::5b7421b7-34ee-4bb7-9d9e-27d5cfa49d23" providerId="AD" clId="Web-{AA1ECA93-4DF0-A169-2427-7AC372B295F4}" dt="2021-01-13T07:59:00.699" v="1"/>
      <pc:docMkLst>
        <pc:docMk/>
      </pc:docMkLst>
      <pc:sldChg chg="addCm delCm">
        <pc:chgData name="Borgersen, Arne" userId="S::arne.borgersen@nav.no::5b7421b7-34ee-4bb7-9d9e-27d5cfa49d23" providerId="AD" clId="Web-{AA1ECA93-4DF0-A169-2427-7AC372B295F4}" dt="2021-01-13T07:59:00.699" v="1"/>
        <pc:sldMkLst>
          <pc:docMk/>
          <pc:sldMk cId="2309133068" sldId="26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0.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9.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10.xlsx"/></Relationships>
</file>

<file path=ppt/charts/_rels/chart13.xml.rels><?xml version="1.0" encoding="UTF-8" standalone="yes"?>
<Relationships xmlns="http://schemas.openxmlformats.org/package/2006/relationships"><Relationship Id="rId2" Type="http://schemas.openxmlformats.org/officeDocument/2006/relationships/oleObject" Target="Diagram%20i%20Microsoft%20PowerPoint" TargetMode="External"/><Relationship Id="rId1" Type="http://schemas.openxmlformats.org/officeDocument/2006/relationships/themeOverride" Target="../theme/themeOverride13.xml"/></Relationships>
</file>

<file path=ppt/charts/_rels/chart14.xml.rels><?xml version="1.0" encoding="UTF-8" standalone="yes"?>
<Relationships xmlns="http://schemas.openxmlformats.org/package/2006/relationships"><Relationship Id="rId2" Type="http://schemas.openxmlformats.org/officeDocument/2006/relationships/package" Target="../embeddings/Microsoft_Excel_Worksheet11.xlsx"/><Relationship Id="rId1" Type="http://schemas.openxmlformats.org/officeDocument/2006/relationships/themeOverride" Target="../theme/themeOverride14.xml"/></Relationships>
</file>

<file path=ppt/charts/_rels/chart15.xml.rels><?xml version="1.0" encoding="UTF-8" standalone="yes"?>
<Relationships xmlns="http://schemas.openxmlformats.org/package/2006/relationships"><Relationship Id="rId2" Type="http://schemas.openxmlformats.org/officeDocument/2006/relationships/package" Target="../embeddings/Microsoft_Excel_Worksheet12.xlsx"/><Relationship Id="rId1" Type="http://schemas.openxmlformats.org/officeDocument/2006/relationships/themeOverride" Target="../theme/themeOverride15.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6.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6.xml"/></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5.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6.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1"/>
          <c:order val="0"/>
          <c:tx>
            <c:strRef>
              <c:f>kjennskap!$C$1</c:f>
              <c:strCache>
                <c:ptCount val="1"/>
                <c:pt idx="0">
                  <c:v>Medarbeider</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kjennskap!$A$2:$A$5</c:f>
              <c:strCache>
                <c:ptCount val="2"/>
                <c:pt idx="0">
                  <c:v>Hvor godt kjenner du til NAVs omverdensanalyse?
(6=svært godt, 1=ikke i det hele tatt)</c:v>
                </c:pt>
                <c:pt idx="1">
                  <c:v>Hvor nyttig mener du omverdensanalysen er for ditt arbeidssted?
(6=svært nyttig, 1=ikke i det hele tatt)</c:v>
                </c:pt>
              </c:strCache>
            </c:strRef>
          </c:cat>
          <c:val>
            <c:numRef>
              <c:f>kjennskap!$C$2:$C$5</c:f>
              <c:numCache>
                <c:formatCode>General</c:formatCode>
                <c:ptCount val="2"/>
                <c:pt idx="0">
                  <c:v>3.2</c:v>
                </c:pt>
                <c:pt idx="1">
                  <c:v>4.2</c:v>
                </c:pt>
              </c:numCache>
            </c:numRef>
          </c:val>
          <c:extLst>
            <c:ext xmlns:c16="http://schemas.microsoft.com/office/drawing/2014/chart" uri="{C3380CC4-5D6E-409C-BE32-E72D297353CC}">
              <c16:uniqueId val="{00000000-2D9A-5D41-9D7E-AB5319A10AFE}"/>
            </c:ext>
          </c:extLst>
        </c:ser>
        <c:ser>
          <c:idx val="0"/>
          <c:order val="1"/>
          <c:tx>
            <c:strRef>
              <c:f>kjennskap!$B$1</c:f>
              <c:strCache>
                <c:ptCount val="1"/>
                <c:pt idx="0">
                  <c:v>Leder</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kjennskap!$A$2:$A$5</c:f>
              <c:strCache>
                <c:ptCount val="2"/>
                <c:pt idx="0">
                  <c:v>Hvor godt kjenner du til NAVs omverdensanalyse?
(6=svært godt, 1=ikke i det hele tatt)</c:v>
                </c:pt>
                <c:pt idx="1">
                  <c:v>Hvor nyttig mener du omverdensanalysen er for ditt arbeidssted?
(6=svært nyttig, 1=ikke i det hele tatt)</c:v>
                </c:pt>
              </c:strCache>
            </c:strRef>
          </c:cat>
          <c:val>
            <c:numRef>
              <c:f>kjennskap!$B$2:$B$5</c:f>
              <c:numCache>
                <c:formatCode>General</c:formatCode>
                <c:ptCount val="2"/>
                <c:pt idx="0">
                  <c:v>4.5999999999999996</c:v>
                </c:pt>
                <c:pt idx="1">
                  <c:v>4.5999999999999996</c:v>
                </c:pt>
              </c:numCache>
            </c:numRef>
          </c:val>
          <c:extLst>
            <c:ext xmlns:c16="http://schemas.microsoft.com/office/drawing/2014/chart" uri="{C3380CC4-5D6E-409C-BE32-E72D297353CC}">
              <c16:uniqueId val="{00000001-2D9A-5D41-9D7E-AB5319A10AFE}"/>
            </c:ext>
          </c:extLst>
        </c:ser>
        <c:dLbls>
          <c:showLegendKey val="0"/>
          <c:showVal val="1"/>
          <c:showCatName val="0"/>
          <c:showSerName val="0"/>
          <c:showPercent val="0"/>
          <c:showBubbleSize val="0"/>
        </c:dLbls>
        <c:gapWidth val="150"/>
        <c:overlap val="-25"/>
        <c:axId val="1154418736"/>
        <c:axId val="417312192"/>
      </c:barChart>
      <c:catAx>
        <c:axId val="115441873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nb-NO"/>
          </a:p>
        </c:txPr>
        <c:crossAx val="417312192"/>
        <c:crosses val="autoZero"/>
        <c:auto val="1"/>
        <c:lblAlgn val="ctr"/>
        <c:lblOffset val="100"/>
        <c:noMultiLvlLbl val="0"/>
      </c:catAx>
      <c:valAx>
        <c:axId val="417312192"/>
        <c:scaling>
          <c:orientation val="minMax"/>
        </c:scaling>
        <c:delete val="1"/>
        <c:axPos val="t"/>
        <c:numFmt formatCode="General" sourceLinked="1"/>
        <c:majorTickMark val="none"/>
        <c:minorTickMark val="none"/>
        <c:tickLblPos val="nextTo"/>
        <c:crossAx val="1154418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rgbClr val="000000"/>
              </a:solidFill>
              <a:latin typeface="+mn-lt"/>
              <a:ea typeface="+mn-ea"/>
              <a:cs typeface="+mn-cs"/>
            </a:defRPr>
          </a:pPr>
          <a:endParaRPr lang="nb-NO"/>
        </a:p>
      </c:txPr>
    </c:legend>
    <c:plotVisOnly val="1"/>
    <c:dispBlanksAs val="gap"/>
    <c:showDLblsOverMax val="0"/>
  </c:chart>
  <c:spPr>
    <a:solidFill>
      <a:schemeClr val="bg1"/>
    </a:solidFill>
    <a:ln w="9525" cap="flat" cmpd="sng" algn="ctr">
      <a:noFill/>
      <a:round/>
    </a:ln>
    <a:effectLst/>
  </c:spPr>
  <c:txPr>
    <a:bodyPr/>
    <a:lstStyle/>
    <a:p>
      <a:pPr>
        <a:defRPr sz="1400">
          <a:solidFill>
            <a:srgbClr val="000000"/>
          </a:solidFill>
        </a:defRPr>
      </a:pPr>
      <a:endParaRPr lang="nb-NO"/>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nb-NO" sz="1800" b="1" dirty="0">
                <a:effectLst/>
              </a:rPr>
              <a:t>Andel personer med treårig lavinntekt etter EU-60-definisjonen. Prosent</a:t>
            </a:r>
            <a:endParaRPr lang="nb-NO" dirty="0">
              <a:effectLst/>
            </a:endParaRPr>
          </a:p>
        </c:rich>
      </c:tx>
      <c:overlay val="0"/>
    </c:title>
    <c:autoTitleDeleted val="0"/>
    <c:plotArea>
      <c:layout>
        <c:manualLayout>
          <c:layoutTarget val="inner"/>
          <c:xMode val="edge"/>
          <c:yMode val="edge"/>
          <c:x val="4.9257923178646197E-2"/>
          <c:y val="0.15155098668222028"/>
          <c:w val="0.92983449938848706"/>
          <c:h val="0.64276986108443757"/>
        </c:manualLayout>
      </c:layout>
      <c:lineChart>
        <c:grouping val="standard"/>
        <c:varyColors val="0"/>
        <c:ser>
          <c:idx val="0"/>
          <c:order val="0"/>
          <c:tx>
            <c:strRef>
              <c:f>'fig.8.1'!$A$8</c:f>
              <c:strCache>
                <c:ptCount val="1"/>
                <c:pt idx="0">
                  <c:v>Alle aldre</c:v>
                </c:pt>
              </c:strCache>
            </c:strRef>
          </c:tx>
          <c:spPr>
            <a:ln>
              <a:solidFill>
                <a:schemeClr val="tx1"/>
              </a:solidFill>
            </a:ln>
          </c:spPr>
          <c:marker>
            <c:symbol val="none"/>
          </c:marker>
          <c:cat>
            <c:numRef>
              <c:f>'fig.8.1'!$B$7:$O$7</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'fig.8.1'!$B$8:$O$8</c:f>
              <c:numCache>
                <c:formatCode>General</c:formatCode>
                <c:ptCount val="14"/>
                <c:pt idx="0">
                  <c:v>7.9</c:v>
                </c:pt>
                <c:pt idx="1">
                  <c:v>8.1</c:v>
                </c:pt>
                <c:pt idx="2">
                  <c:v>8.1999999999999993</c:v>
                </c:pt>
                <c:pt idx="3">
                  <c:v>8.1</c:v>
                </c:pt>
                <c:pt idx="4">
                  <c:v>7.9</c:v>
                </c:pt>
                <c:pt idx="5">
                  <c:v>7.7</c:v>
                </c:pt>
                <c:pt idx="6">
                  <c:v>7.9</c:v>
                </c:pt>
                <c:pt idx="7">
                  <c:v>8.6</c:v>
                </c:pt>
                <c:pt idx="8">
                  <c:v>9</c:v>
                </c:pt>
                <c:pt idx="9">
                  <c:v>9.3000000000000007</c:v>
                </c:pt>
                <c:pt idx="10" formatCode="0.0">
                  <c:v>9.4</c:v>
                </c:pt>
                <c:pt idx="11" formatCode="0.0">
                  <c:v>9.6</c:v>
                </c:pt>
                <c:pt idx="12" formatCode="0.0">
                  <c:v>9.8000000000000007</c:v>
                </c:pt>
                <c:pt idx="13" formatCode="0.0">
                  <c:v>10.1</c:v>
                </c:pt>
              </c:numCache>
            </c:numRef>
          </c:val>
          <c:smooth val="0"/>
          <c:extLst>
            <c:ext xmlns:c16="http://schemas.microsoft.com/office/drawing/2014/chart" uri="{C3380CC4-5D6E-409C-BE32-E72D297353CC}">
              <c16:uniqueId val="{00000000-40B1-40D0-B700-B5ADB533B5D1}"/>
            </c:ext>
          </c:extLst>
        </c:ser>
        <c:ser>
          <c:idx val="1"/>
          <c:order val="1"/>
          <c:tx>
            <c:strRef>
              <c:f>'fig.8.1'!$A$9</c:f>
              <c:strCache>
                <c:ptCount val="1"/>
                <c:pt idx="0">
                  <c:v>0-17 år</c:v>
                </c:pt>
              </c:strCache>
            </c:strRef>
          </c:tx>
          <c:marker>
            <c:symbol val="none"/>
          </c:marker>
          <c:cat>
            <c:numRef>
              <c:f>'fig.8.1'!$B$7:$O$7</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'fig.8.1'!$B$9:$O$9</c:f>
              <c:numCache>
                <c:formatCode>General</c:formatCode>
                <c:ptCount val="14"/>
                <c:pt idx="0">
                  <c:v>7</c:v>
                </c:pt>
                <c:pt idx="1">
                  <c:v>7.3</c:v>
                </c:pt>
                <c:pt idx="2">
                  <c:v>7.6</c:v>
                </c:pt>
                <c:pt idx="3">
                  <c:v>7.7</c:v>
                </c:pt>
                <c:pt idx="4">
                  <c:v>7.7</c:v>
                </c:pt>
                <c:pt idx="5">
                  <c:v>7.6</c:v>
                </c:pt>
                <c:pt idx="6">
                  <c:v>8</c:v>
                </c:pt>
                <c:pt idx="7">
                  <c:v>8.6</c:v>
                </c:pt>
                <c:pt idx="8">
                  <c:v>9.4</c:v>
                </c:pt>
                <c:pt idx="9">
                  <c:v>10</c:v>
                </c:pt>
                <c:pt idx="10" formatCode="0.0">
                  <c:v>10.3</c:v>
                </c:pt>
                <c:pt idx="11" formatCode="0.0">
                  <c:v>10.7</c:v>
                </c:pt>
                <c:pt idx="12" formatCode="0.0">
                  <c:v>11.3</c:v>
                </c:pt>
                <c:pt idx="13" formatCode="0.0">
                  <c:v>11.7</c:v>
                </c:pt>
              </c:numCache>
            </c:numRef>
          </c:val>
          <c:smooth val="0"/>
          <c:extLst>
            <c:ext xmlns:c16="http://schemas.microsoft.com/office/drawing/2014/chart" uri="{C3380CC4-5D6E-409C-BE32-E72D297353CC}">
              <c16:uniqueId val="{00000001-40B1-40D0-B700-B5ADB533B5D1}"/>
            </c:ext>
          </c:extLst>
        </c:ser>
        <c:ser>
          <c:idx val="2"/>
          <c:order val="2"/>
          <c:tx>
            <c:strRef>
              <c:f>'fig.8.1'!$A$10</c:f>
              <c:strCache>
                <c:ptCount val="1"/>
                <c:pt idx="0">
                  <c:v>18-34 år</c:v>
                </c:pt>
              </c:strCache>
            </c:strRef>
          </c:tx>
          <c:spPr>
            <a:ln>
              <a:solidFill>
                <a:schemeClr val="accent4"/>
              </a:solidFill>
            </a:ln>
          </c:spPr>
          <c:marker>
            <c:symbol val="none"/>
          </c:marker>
          <c:cat>
            <c:numRef>
              <c:f>'fig.8.1'!$B$7:$O$7</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'fig.8.1'!$B$10:$O$10</c:f>
              <c:numCache>
                <c:formatCode>General</c:formatCode>
                <c:ptCount val="14"/>
                <c:pt idx="0">
                  <c:v>9.6</c:v>
                </c:pt>
                <c:pt idx="1">
                  <c:v>9.9</c:v>
                </c:pt>
                <c:pt idx="2">
                  <c:v>10.3</c:v>
                </c:pt>
                <c:pt idx="3">
                  <c:v>10.7</c:v>
                </c:pt>
                <c:pt idx="4">
                  <c:v>11.1</c:v>
                </c:pt>
                <c:pt idx="5">
                  <c:v>11.4</c:v>
                </c:pt>
                <c:pt idx="6">
                  <c:v>12.2</c:v>
                </c:pt>
                <c:pt idx="7">
                  <c:v>13.8</c:v>
                </c:pt>
                <c:pt idx="8">
                  <c:v>14</c:v>
                </c:pt>
                <c:pt idx="9">
                  <c:v>14.1</c:v>
                </c:pt>
                <c:pt idx="10" formatCode="0.0">
                  <c:v>14.3</c:v>
                </c:pt>
                <c:pt idx="11" formatCode="0.0">
                  <c:v>14.4</c:v>
                </c:pt>
                <c:pt idx="12" formatCode="0.0">
                  <c:v>14.7</c:v>
                </c:pt>
                <c:pt idx="13" formatCode="0.0">
                  <c:v>14.8</c:v>
                </c:pt>
              </c:numCache>
            </c:numRef>
          </c:val>
          <c:smooth val="0"/>
          <c:extLst>
            <c:ext xmlns:c16="http://schemas.microsoft.com/office/drawing/2014/chart" uri="{C3380CC4-5D6E-409C-BE32-E72D297353CC}">
              <c16:uniqueId val="{00000002-40B1-40D0-B700-B5ADB533B5D1}"/>
            </c:ext>
          </c:extLst>
        </c:ser>
        <c:ser>
          <c:idx val="3"/>
          <c:order val="3"/>
          <c:tx>
            <c:strRef>
              <c:f>'fig.8.1'!$A$11</c:f>
              <c:strCache>
                <c:ptCount val="1"/>
                <c:pt idx="0">
                  <c:v>35-49 år</c:v>
                </c:pt>
              </c:strCache>
            </c:strRef>
          </c:tx>
          <c:spPr>
            <a:ln>
              <a:solidFill>
                <a:schemeClr val="accent3"/>
              </a:solidFill>
            </a:ln>
          </c:spPr>
          <c:marker>
            <c:symbol val="none"/>
          </c:marker>
          <c:cat>
            <c:numRef>
              <c:f>'fig.8.1'!$B$7:$O$7</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'fig.8.1'!$B$11:$O$11</c:f>
              <c:numCache>
                <c:formatCode>General</c:formatCode>
                <c:ptCount val="14"/>
                <c:pt idx="0">
                  <c:v>5.5</c:v>
                </c:pt>
                <c:pt idx="1">
                  <c:v>5.7</c:v>
                </c:pt>
                <c:pt idx="2">
                  <c:v>5.9</c:v>
                </c:pt>
                <c:pt idx="3">
                  <c:v>5.9</c:v>
                </c:pt>
                <c:pt idx="4">
                  <c:v>5.9</c:v>
                </c:pt>
                <c:pt idx="5">
                  <c:v>5.9</c:v>
                </c:pt>
                <c:pt idx="6">
                  <c:v>6.2</c:v>
                </c:pt>
                <c:pt idx="7">
                  <c:v>6.7</c:v>
                </c:pt>
                <c:pt idx="8">
                  <c:v>7.2</c:v>
                </c:pt>
                <c:pt idx="9">
                  <c:v>7.8</c:v>
                </c:pt>
                <c:pt idx="10" formatCode="0.0">
                  <c:v>8</c:v>
                </c:pt>
                <c:pt idx="11" formatCode="0.0">
                  <c:v>8.3000000000000007</c:v>
                </c:pt>
                <c:pt idx="12" formatCode="0.0">
                  <c:v>8.6</c:v>
                </c:pt>
                <c:pt idx="13" formatCode="0.0">
                  <c:v>9.1</c:v>
                </c:pt>
              </c:numCache>
            </c:numRef>
          </c:val>
          <c:smooth val="0"/>
          <c:extLst>
            <c:ext xmlns:c16="http://schemas.microsoft.com/office/drawing/2014/chart" uri="{C3380CC4-5D6E-409C-BE32-E72D297353CC}">
              <c16:uniqueId val="{00000003-40B1-40D0-B700-B5ADB533B5D1}"/>
            </c:ext>
          </c:extLst>
        </c:ser>
        <c:ser>
          <c:idx val="4"/>
          <c:order val="4"/>
          <c:tx>
            <c:strRef>
              <c:f>'fig.8.1'!$A$12</c:f>
              <c:strCache>
                <c:ptCount val="1"/>
                <c:pt idx="0">
                  <c:v>50-66 år</c:v>
                </c:pt>
              </c:strCache>
            </c:strRef>
          </c:tx>
          <c:spPr>
            <a:ln>
              <a:solidFill>
                <a:schemeClr val="bg2"/>
              </a:solidFill>
            </a:ln>
          </c:spPr>
          <c:marker>
            <c:symbol val="none"/>
          </c:marker>
          <c:cat>
            <c:numRef>
              <c:f>'fig.8.1'!$B$7:$O$7</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'fig.8.1'!$B$12:$O$12</c:f>
              <c:numCache>
                <c:formatCode>General</c:formatCode>
                <c:ptCount val="14"/>
                <c:pt idx="0">
                  <c:v>4.5</c:v>
                </c:pt>
                <c:pt idx="1">
                  <c:v>4.5999999999999996</c:v>
                </c:pt>
                <c:pt idx="2">
                  <c:v>4.8</c:v>
                </c:pt>
                <c:pt idx="3">
                  <c:v>4.8</c:v>
                </c:pt>
                <c:pt idx="4">
                  <c:v>4.5999999999999996</c:v>
                </c:pt>
                <c:pt idx="5">
                  <c:v>4.4000000000000004</c:v>
                </c:pt>
                <c:pt idx="6">
                  <c:v>4.5</c:v>
                </c:pt>
                <c:pt idx="7">
                  <c:v>4.8</c:v>
                </c:pt>
                <c:pt idx="8">
                  <c:v>5.0999999999999996</c:v>
                </c:pt>
                <c:pt idx="9">
                  <c:v>5.3</c:v>
                </c:pt>
                <c:pt idx="10" formatCode="0.0">
                  <c:v>5.4</c:v>
                </c:pt>
                <c:pt idx="11" formatCode="0.0">
                  <c:v>5.5</c:v>
                </c:pt>
                <c:pt idx="12" formatCode="0.0">
                  <c:v>5.8</c:v>
                </c:pt>
                <c:pt idx="13" formatCode="0.0">
                  <c:v>6</c:v>
                </c:pt>
              </c:numCache>
            </c:numRef>
          </c:val>
          <c:smooth val="0"/>
          <c:extLst>
            <c:ext xmlns:c16="http://schemas.microsoft.com/office/drawing/2014/chart" uri="{C3380CC4-5D6E-409C-BE32-E72D297353CC}">
              <c16:uniqueId val="{00000004-40B1-40D0-B700-B5ADB533B5D1}"/>
            </c:ext>
          </c:extLst>
        </c:ser>
        <c:ser>
          <c:idx val="5"/>
          <c:order val="5"/>
          <c:tx>
            <c:strRef>
              <c:f>'fig.8.1'!$A$13</c:f>
              <c:strCache>
                <c:ptCount val="1"/>
                <c:pt idx="0">
                  <c:v>67 år eller eldre</c:v>
                </c:pt>
              </c:strCache>
            </c:strRef>
          </c:tx>
          <c:marker>
            <c:symbol val="none"/>
          </c:marker>
          <c:cat>
            <c:numRef>
              <c:f>'fig.8.1'!$B$7:$O$7</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'fig.8.1'!$B$13:$O$13</c:f>
              <c:numCache>
                <c:formatCode>General</c:formatCode>
                <c:ptCount val="14"/>
                <c:pt idx="0">
                  <c:v>16.899999999999999</c:v>
                </c:pt>
                <c:pt idx="1">
                  <c:v>16.5</c:v>
                </c:pt>
                <c:pt idx="2">
                  <c:v>15.8</c:v>
                </c:pt>
                <c:pt idx="3">
                  <c:v>14.6</c:v>
                </c:pt>
                <c:pt idx="4">
                  <c:v>12.8</c:v>
                </c:pt>
                <c:pt idx="5">
                  <c:v>11.1</c:v>
                </c:pt>
                <c:pt idx="6">
                  <c:v>10.1</c:v>
                </c:pt>
                <c:pt idx="7">
                  <c:v>9.9</c:v>
                </c:pt>
                <c:pt idx="8">
                  <c:v>9.6</c:v>
                </c:pt>
                <c:pt idx="9">
                  <c:v>9.3000000000000007</c:v>
                </c:pt>
                <c:pt idx="10" formatCode="0.0">
                  <c:v>9.1</c:v>
                </c:pt>
                <c:pt idx="11" formatCode="0.0">
                  <c:v>9</c:v>
                </c:pt>
                <c:pt idx="12" formatCode="0.0">
                  <c:v>8.9</c:v>
                </c:pt>
                <c:pt idx="13" formatCode="0.0">
                  <c:v>8.9</c:v>
                </c:pt>
              </c:numCache>
            </c:numRef>
          </c:val>
          <c:smooth val="0"/>
          <c:extLst>
            <c:ext xmlns:c16="http://schemas.microsoft.com/office/drawing/2014/chart" uri="{C3380CC4-5D6E-409C-BE32-E72D297353CC}">
              <c16:uniqueId val="{00000005-40B1-40D0-B700-B5ADB533B5D1}"/>
            </c:ext>
          </c:extLst>
        </c:ser>
        <c:dLbls>
          <c:showLegendKey val="0"/>
          <c:showVal val="0"/>
          <c:showCatName val="0"/>
          <c:showSerName val="0"/>
          <c:showPercent val="0"/>
          <c:showBubbleSize val="0"/>
        </c:dLbls>
        <c:smooth val="0"/>
        <c:axId val="287388800"/>
        <c:axId val="287390336"/>
      </c:lineChart>
      <c:catAx>
        <c:axId val="287388800"/>
        <c:scaling>
          <c:orientation val="minMax"/>
        </c:scaling>
        <c:delete val="0"/>
        <c:axPos val="b"/>
        <c:numFmt formatCode="General" sourceLinked="0"/>
        <c:majorTickMark val="out"/>
        <c:minorTickMark val="none"/>
        <c:tickLblPos val="nextTo"/>
        <c:txPr>
          <a:bodyPr rot="-1980000"/>
          <a:lstStyle/>
          <a:p>
            <a:pPr>
              <a:defRPr sz="1400"/>
            </a:pPr>
            <a:endParaRPr lang="nb-NO"/>
          </a:p>
        </c:txPr>
        <c:crossAx val="287390336"/>
        <c:crosses val="autoZero"/>
        <c:auto val="1"/>
        <c:lblAlgn val="ctr"/>
        <c:lblOffset val="100"/>
        <c:noMultiLvlLbl val="0"/>
      </c:catAx>
      <c:valAx>
        <c:axId val="287390336"/>
        <c:scaling>
          <c:orientation val="minMax"/>
        </c:scaling>
        <c:delete val="0"/>
        <c:axPos val="l"/>
        <c:majorGridlines>
          <c:spPr>
            <a:ln>
              <a:solidFill>
                <a:schemeClr val="bg1">
                  <a:lumMod val="85000"/>
                </a:schemeClr>
              </a:solidFill>
            </a:ln>
          </c:spPr>
        </c:majorGridlines>
        <c:numFmt formatCode="General" sourceLinked="1"/>
        <c:majorTickMark val="out"/>
        <c:minorTickMark val="none"/>
        <c:tickLblPos val="nextTo"/>
        <c:txPr>
          <a:bodyPr/>
          <a:lstStyle/>
          <a:p>
            <a:pPr>
              <a:defRPr sz="1400"/>
            </a:pPr>
            <a:endParaRPr lang="nb-NO"/>
          </a:p>
        </c:txPr>
        <c:crossAx val="287388800"/>
        <c:crosses val="autoZero"/>
        <c:crossBetween val="between"/>
      </c:valAx>
    </c:plotArea>
    <c:legend>
      <c:legendPos val="b"/>
      <c:overlay val="0"/>
      <c:txPr>
        <a:bodyPr/>
        <a:lstStyle/>
        <a:p>
          <a:pPr>
            <a:defRPr sz="1200"/>
          </a:pPr>
          <a:endParaRPr lang="nb-NO"/>
        </a:p>
      </c:txPr>
    </c:legend>
    <c:plotVisOnly val="1"/>
    <c:dispBlanksAs val="gap"/>
    <c:showDLblsOverMax val="0"/>
  </c:chart>
  <c:spPr>
    <a:ln>
      <a:noFill/>
    </a:ln>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7178258967629041E-2"/>
          <c:y val="0.10023255648424291"/>
          <c:w val="0.88226618547681535"/>
          <c:h val="0.66661759729162928"/>
        </c:manualLayout>
      </c:layout>
      <c:lineChart>
        <c:grouping val="standard"/>
        <c:varyColors val="0"/>
        <c:ser>
          <c:idx val="0"/>
          <c:order val="0"/>
          <c:tx>
            <c:strRef>
              <c:f>'Ark6'!$B$2</c:f>
              <c:strCache>
                <c:ptCount val="1"/>
                <c:pt idx="0">
                  <c:v>Andel med treårig lavinntekt etter EU60-definisjonen</c:v>
                </c:pt>
              </c:strCache>
            </c:strRef>
          </c:tx>
          <c:spPr>
            <a:ln w="28575" cap="rnd">
              <a:solidFill>
                <a:schemeClr val="accent1"/>
              </a:solidFill>
              <a:round/>
            </a:ln>
            <a:effectLst/>
          </c:spPr>
          <c:marker>
            <c:symbol val="none"/>
          </c:marker>
          <c:cat>
            <c:strRef>
              <c:f>'Ark6'!$A$3:$A$23</c:f>
              <c:strCache>
                <c:ptCount val="21"/>
                <c:pt idx="0">
                  <c:v>1996-1998</c:v>
                </c:pt>
                <c:pt idx="1">
                  <c:v>1997-1999</c:v>
                </c:pt>
                <c:pt idx="2">
                  <c:v>1998-2000</c:v>
                </c:pt>
                <c:pt idx="3">
                  <c:v>1999-2001</c:v>
                </c:pt>
                <c:pt idx="4">
                  <c:v>2000-2002</c:v>
                </c:pt>
                <c:pt idx="5">
                  <c:v>2001-2003</c:v>
                </c:pt>
                <c:pt idx="6">
                  <c:v>2002-2004</c:v>
                </c:pt>
                <c:pt idx="7">
                  <c:v>2003-2005</c:v>
                </c:pt>
                <c:pt idx="8">
                  <c:v>2004-2006</c:v>
                </c:pt>
                <c:pt idx="9">
                  <c:v>2005-2007</c:v>
                </c:pt>
                <c:pt idx="10">
                  <c:v>2006-2008</c:v>
                </c:pt>
                <c:pt idx="11">
                  <c:v>2007-2009</c:v>
                </c:pt>
                <c:pt idx="12">
                  <c:v>2008-2010</c:v>
                </c:pt>
                <c:pt idx="13">
                  <c:v>2009-2011</c:v>
                </c:pt>
                <c:pt idx="14">
                  <c:v>2010-2012</c:v>
                </c:pt>
                <c:pt idx="15">
                  <c:v>2011-2013</c:v>
                </c:pt>
                <c:pt idx="16">
                  <c:v>2012-2014</c:v>
                </c:pt>
                <c:pt idx="17">
                  <c:v>2013-2015</c:v>
                </c:pt>
                <c:pt idx="18">
                  <c:v>2014-2016</c:v>
                </c:pt>
                <c:pt idx="19">
                  <c:v>2015-2017</c:v>
                </c:pt>
                <c:pt idx="20">
                  <c:v>2016-2018</c:v>
                </c:pt>
              </c:strCache>
            </c:strRef>
          </c:cat>
          <c:val>
            <c:numRef>
              <c:f>'Ark6'!$B$3:$B$23</c:f>
              <c:numCache>
                <c:formatCode>0.0</c:formatCode>
                <c:ptCount val="21"/>
                <c:pt idx="0">
                  <c:v>8.9</c:v>
                </c:pt>
                <c:pt idx="1">
                  <c:v>8.1</c:v>
                </c:pt>
                <c:pt idx="2">
                  <c:v>8.1999999999999993</c:v>
                </c:pt>
                <c:pt idx="3">
                  <c:v>7.8</c:v>
                </c:pt>
                <c:pt idx="4">
                  <c:v>8.1</c:v>
                </c:pt>
                <c:pt idx="5">
                  <c:v>7.9</c:v>
                </c:pt>
                <c:pt idx="6">
                  <c:v>8.5</c:v>
                </c:pt>
                <c:pt idx="7">
                  <c:v>7.9</c:v>
                </c:pt>
                <c:pt idx="8">
                  <c:v>7.9</c:v>
                </c:pt>
                <c:pt idx="9">
                  <c:v>8.1</c:v>
                </c:pt>
                <c:pt idx="10">
                  <c:v>8.1999999999999993</c:v>
                </c:pt>
                <c:pt idx="11">
                  <c:v>8.1</c:v>
                </c:pt>
                <c:pt idx="12">
                  <c:v>7.9</c:v>
                </c:pt>
                <c:pt idx="13">
                  <c:v>7.7</c:v>
                </c:pt>
                <c:pt idx="14">
                  <c:v>7.9</c:v>
                </c:pt>
                <c:pt idx="15">
                  <c:v>8.6</c:v>
                </c:pt>
                <c:pt idx="16">
                  <c:v>9</c:v>
                </c:pt>
                <c:pt idx="17">
                  <c:v>9.3000000000000007</c:v>
                </c:pt>
                <c:pt idx="18">
                  <c:v>9.4</c:v>
                </c:pt>
                <c:pt idx="19">
                  <c:v>9.6</c:v>
                </c:pt>
                <c:pt idx="20">
                  <c:v>9.8000000000000007</c:v>
                </c:pt>
              </c:numCache>
            </c:numRef>
          </c:val>
          <c:smooth val="0"/>
          <c:extLst>
            <c:ext xmlns:c16="http://schemas.microsoft.com/office/drawing/2014/chart" uri="{C3380CC4-5D6E-409C-BE32-E72D297353CC}">
              <c16:uniqueId val="{00000000-1779-449C-9905-EABE0FA836A1}"/>
            </c:ext>
          </c:extLst>
        </c:ser>
        <c:ser>
          <c:idx val="1"/>
          <c:order val="1"/>
          <c:tx>
            <c:strRef>
              <c:f>'Ark6'!$C$2</c:f>
              <c:strCache>
                <c:ptCount val="1"/>
                <c:pt idx="0">
                  <c:v>Andel sosialhjelpsmottakere årlig</c:v>
                </c:pt>
              </c:strCache>
            </c:strRef>
          </c:tx>
          <c:spPr>
            <a:ln w="28575" cap="rnd">
              <a:solidFill>
                <a:schemeClr val="accent2"/>
              </a:solidFill>
              <a:round/>
            </a:ln>
            <a:effectLst/>
          </c:spPr>
          <c:marker>
            <c:symbol val="none"/>
          </c:marker>
          <c:cat>
            <c:strRef>
              <c:f>'Ark6'!$A$3:$A$23</c:f>
              <c:strCache>
                <c:ptCount val="21"/>
                <c:pt idx="0">
                  <c:v>1996-1998</c:v>
                </c:pt>
                <c:pt idx="1">
                  <c:v>1997-1999</c:v>
                </c:pt>
                <c:pt idx="2">
                  <c:v>1998-2000</c:v>
                </c:pt>
                <c:pt idx="3">
                  <c:v>1999-2001</c:v>
                </c:pt>
                <c:pt idx="4">
                  <c:v>2000-2002</c:v>
                </c:pt>
                <c:pt idx="5">
                  <c:v>2001-2003</c:v>
                </c:pt>
                <c:pt idx="6">
                  <c:v>2002-2004</c:v>
                </c:pt>
                <c:pt idx="7">
                  <c:v>2003-2005</c:v>
                </c:pt>
                <c:pt idx="8">
                  <c:v>2004-2006</c:v>
                </c:pt>
                <c:pt idx="9">
                  <c:v>2005-2007</c:v>
                </c:pt>
                <c:pt idx="10">
                  <c:v>2006-2008</c:v>
                </c:pt>
                <c:pt idx="11">
                  <c:v>2007-2009</c:v>
                </c:pt>
                <c:pt idx="12">
                  <c:v>2008-2010</c:v>
                </c:pt>
                <c:pt idx="13">
                  <c:v>2009-2011</c:v>
                </c:pt>
                <c:pt idx="14">
                  <c:v>2010-2012</c:v>
                </c:pt>
                <c:pt idx="15">
                  <c:v>2011-2013</c:v>
                </c:pt>
                <c:pt idx="16">
                  <c:v>2012-2014</c:v>
                </c:pt>
                <c:pt idx="17">
                  <c:v>2013-2015</c:v>
                </c:pt>
                <c:pt idx="18">
                  <c:v>2014-2016</c:v>
                </c:pt>
                <c:pt idx="19">
                  <c:v>2015-2017</c:v>
                </c:pt>
                <c:pt idx="20">
                  <c:v>2016-2018</c:v>
                </c:pt>
              </c:strCache>
            </c:strRef>
          </c:cat>
          <c:val>
            <c:numRef>
              <c:f>'Ark6'!$C$3:$C$23</c:f>
              <c:numCache>
                <c:formatCode>General</c:formatCode>
                <c:ptCount val="21"/>
                <c:pt idx="0">
                  <c:v>5.7921770913350645</c:v>
                </c:pt>
                <c:pt idx="1">
                  <c:v>5.5036138535489183</c:v>
                </c:pt>
                <c:pt idx="2">
                  <c:v>4.6100354280503355</c:v>
                </c:pt>
                <c:pt idx="3">
                  <c:v>4.3587611694379005</c:v>
                </c:pt>
                <c:pt idx="4">
                  <c:v>4.3621595205214305</c:v>
                </c:pt>
                <c:pt idx="5">
                  <c:v>4.3591060589587185</c:v>
                </c:pt>
                <c:pt idx="6">
                  <c:v>4.3604528126071873</c:v>
                </c:pt>
                <c:pt idx="7">
                  <c:v>4.5421862391646801</c:v>
                </c:pt>
                <c:pt idx="8">
                  <c:v>4.3964520246323557</c:v>
                </c:pt>
                <c:pt idx="9">
                  <c:v>4.254102803223458</c:v>
                </c:pt>
                <c:pt idx="10">
                  <c:v>3.9953504708284808</c:v>
                </c:pt>
                <c:pt idx="11">
                  <c:v>3.5338197746756244</c:v>
                </c:pt>
                <c:pt idx="12">
                  <c:v>3.4683133325763138</c:v>
                </c:pt>
                <c:pt idx="13">
                  <c:v>3.6702579225711638</c:v>
                </c:pt>
                <c:pt idx="14">
                  <c:v>3.6732320247106607</c:v>
                </c:pt>
                <c:pt idx="15">
                  <c:v>3.5789586697253828</c:v>
                </c:pt>
                <c:pt idx="16">
                  <c:v>3.4346052054468288</c:v>
                </c:pt>
                <c:pt idx="17">
                  <c:v>3.5663956511518853</c:v>
                </c:pt>
                <c:pt idx="18">
                  <c:v>3.6705397642539541</c:v>
                </c:pt>
                <c:pt idx="19">
                  <c:v>3.6953638656513021</c:v>
                </c:pt>
                <c:pt idx="20">
                  <c:v>3.7568502405326809</c:v>
                </c:pt>
              </c:numCache>
            </c:numRef>
          </c:val>
          <c:smooth val="0"/>
          <c:extLst>
            <c:ext xmlns:c16="http://schemas.microsoft.com/office/drawing/2014/chart" uri="{C3380CC4-5D6E-409C-BE32-E72D297353CC}">
              <c16:uniqueId val="{00000001-1779-449C-9905-EABE0FA836A1}"/>
            </c:ext>
          </c:extLst>
        </c:ser>
        <c:dLbls>
          <c:showLegendKey val="0"/>
          <c:showVal val="0"/>
          <c:showCatName val="0"/>
          <c:showSerName val="0"/>
          <c:showPercent val="0"/>
          <c:showBubbleSize val="0"/>
        </c:dLbls>
        <c:smooth val="0"/>
        <c:axId val="439562328"/>
        <c:axId val="439564624"/>
      </c:lineChart>
      <c:catAx>
        <c:axId val="439562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439564624"/>
        <c:crosses val="autoZero"/>
        <c:auto val="1"/>
        <c:lblAlgn val="ctr"/>
        <c:lblOffset val="100"/>
        <c:noMultiLvlLbl val="0"/>
      </c:catAx>
      <c:valAx>
        <c:axId val="4395646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r>
                  <a:rPr lang="nb-NO"/>
                  <a:t>Prosent</a:t>
                </a:r>
              </a:p>
            </c:rich>
          </c:tx>
          <c:layout>
            <c:manualLayout>
              <c:xMode val="edge"/>
              <c:yMode val="edge"/>
              <c:x val="1.1111111111111112E-2"/>
              <c:y val="8.5565127139289945E-3"/>
            </c:manualLayout>
          </c:layout>
          <c:overlay val="0"/>
          <c:spPr>
            <a:noFill/>
            <a:ln>
              <a:noFill/>
            </a:ln>
            <a:effectLst/>
          </c:spPr>
          <c:txPr>
            <a:bodyPr rot="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439562328"/>
        <c:crosses val="autoZero"/>
        <c:crossBetween val="between"/>
      </c:valAx>
      <c:spPr>
        <a:noFill/>
        <a:ln>
          <a:noFill/>
        </a:ln>
        <a:effectLst/>
      </c:spPr>
    </c:plotArea>
    <c:legend>
      <c:legendPos val="b"/>
      <c:layout>
        <c:manualLayout>
          <c:xMode val="edge"/>
          <c:yMode val="edge"/>
          <c:x val="9.963901184757834E-2"/>
          <c:y val="8.6484053497942373E-2"/>
          <c:w val="0.85817081014250363"/>
          <c:h val="0.1431501393866985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nb-NO"/>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'Figur 10.2'!$B$2</c:f>
              <c:strCache>
                <c:ptCount val="1"/>
                <c:pt idx="0">
                  <c:v>Norge</c:v>
                </c:pt>
              </c:strCache>
            </c:strRef>
          </c:tx>
          <c:spPr>
            <a:ln w="28575" cap="rnd">
              <a:solidFill>
                <a:schemeClr val="accent1"/>
              </a:solidFill>
              <a:round/>
            </a:ln>
            <a:effectLst/>
          </c:spPr>
          <c:marker>
            <c:symbol val="none"/>
          </c:marker>
          <c:cat>
            <c:numRef>
              <c:f>'Figur 10.2'!$A$3:$A$21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'Figur 10.2'!$B$3:$B$21</c:f>
              <c:numCache>
                <c:formatCode>General</c:formatCode>
                <c:ptCount val="19"/>
                <c:pt idx="0">
                  <c:v>78.8</c:v>
                </c:pt>
                <c:pt idx="1">
                  <c:v>79</c:v>
                </c:pt>
                <c:pt idx="2">
                  <c:v>79</c:v>
                </c:pt>
                <c:pt idx="3">
                  <c:v>79.599999999999994</c:v>
                </c:pt>
                <c:pt idx="4">
                  <c:v>80.099999999999994</c:v>
                </c:pt>
                <c:pt idx="5">
                  <c:v>80.3</c:v>
                </c:pt>
                <c:pt idx="6">
                  <c:v>80.599999999999994</c:v>
                </c:pt>
                <c:pt idx="7">
                  <c:v>80.599999999999994</c:v>
                </c:pt>
                <c:pt idx="8">
                  <c:v>80.8</c:v>
                </c:pt>
                <c:pt idx="9">
                  <c:v>81</c:v>
                </c:pt>
                <c:pt idx="10">
                  <c:v>81.2</c:v>
                </c:pt>
                <c:pt idx="11">
                  <c:v>81.400000000000006</c:v>
                </c:pt>
                <c:pt idx="12">
                  <c:v>81.5</c:v>
                </c:pt>
                <c:pt idx="13">
                  <c:v>81.8</c:v>
                </c:pt>
                <c:pt idx="14">
                  <c:v>82.2</c:v>
                </c:pt>
                <c:pt idx="15">
                  <c:v>82.4</c:v>
                </c:pt>
                <c:pt idx="16">
                  <c:v>82.5</c:v>
                </c:pt>
                <c:pt idx="17">
                  <c:v>82.7</c:v>
                </c:pt>
                <c:pt idx="18">
                  <c:v>82.8</c:v>
                </c:pt>
              </c:numCache>
            </c:numRef>
          </c:val>
          <c:smooth val="0"/>
          <c:extLst>
            <c:ext xmlns:c16="http://schemas.microsoft.com/office/drawing/2014/chart" uri="{C3380CC4-5D6E-409C-BE32-E72D297353CC}">
              <c16:uniqueId val="{00000000-5EA8-154B-9829-91B3E97A1619}"/>
            </c:ext>
          </c:extLst>
        </c:ser>
        <c:ser>
          <c:idx val="1"/>
          <c:order val="1"/>
          <c:tx>
            <c:strRef>
              <c:f>'Figur 10.2'!$C$2</c:f>
              <c:strCache>
                <c:ptCount val="1"/>
                <c:pt idx="0">
                  <c:v>Sverige</c:v>
                </c:pt>
              </c:strCache>
            </c:strRef>
          </c:tx>
          <c:spPr>
            <a:ln w="28575" cap="rnd">
              <a:solidFill>
                <a:schemeClr val="accent2"/>
              </a:solidFill>
              <a:prstDash val="sysDot"/>
              <a:round/>
            </a:ln>
            <a:effectLst/>
          </c:spPr>
          <c:marker>
            <c:symbol val="none"/>
          </c:marker>
          <c:cat>
            <c:numRef>
              <c:f>'Figur 10.2'!$A$3:$A$21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'Figur 10.2'!$C$3:$C$21</c:f>
              <c:numCache>
                <c:formatCode>General</c:formatCode>
                <c:ptCount val="19"/>
                <c:pt idx="0">
                  <c:v>79.8</c:v>
                </c:pt>
                <c:pt idx="1">
                  <c:v>79.900000000000006</c:v>
                </c:pt>
                <c:pt idx="2">
                  <c:v>80</c:v>
                </c:pt>
                <c:pt idx="3">
                  <c:v>80.3</c:v>
                </c:pt>
                <c:pt idx="4">
                  <c:v>80.7</c:v>
                </c:pt>
                <c:pt idx="5">
                  <c:v>80.7</c:v>
                </c:pt>
                <c:pt idx="6">
                  <c:v>81</c:v>
                </c:pt>
                <c:pt idx="7">
                  <c:v>81.099999999999994</c:v>
                </c:pt>
                <c:pt idx="8">
                  <c:v>81.3</c:v>
                </c:pt>
                <c:pt idx="9">
                  <c:v>81.5</c:v>
                </c:pt>
                <c:pt idx="10">
                  <c:v>81.599999999999994</c:v>
                </c:pt>
                <c:pt idx="11">
                  <c:v>81.900000000000006</c:v>
                </c:pt>
                <c:pt idx="12">
                  <c:v>81.8</c:v>
                </c:pt>
                <c:pt idx="13">
                  <c:v>82</c:v>
                </c:pt>
                <c:pt idx="14">
                  <c:v>82.3</c:v>
                </c:pt>
                <c:pt idx="15">
                  <c:v>82.2</c:v>
                </c:pt>
                <c:pt idx="16">
                  <c:v>82.4</c:v>
                </c:pt>
                <c:pt idx="17">
                  <c:v>82.5</c:v>
                </c:pt>
                <c:pt idx="18">
                  <c:v>82.6</c:v>
                </c:pt>
              </c:numCache>
            </c:numRef>
          </c:val>
          <c:smooth val="0"/>
          <c:extLst>
            <c:ext xmlns:c16="http://schemas.microsoft.com/office/drawing/2014/chart" uri="{C3380CC4-5D6E-409C-BE32-E72D297353CC}">
              <c16:uniqueId val="{00000001-5EA8-154B-9829-91B3E97A1619}"/>
            </c:ext>
          </c:extLst>
        </c:ser>
        <c:ser>
          <c:idx val="2"/>
          <c:order val="2"/>
          <c:tx>
            <c:strRef>
              <c:f>'Figur 10.2'!$D$2</c:f>
              <c:strCache>
                <c:ptCount val="1"/>
                <c:pt idx="0">
                  <c:v>Danmark</c:v>
                </c:pt>
              </c:strCache>
            </c:strRef>
          </c:tx>
          <c:spPr>
            <a:ln w="28575" cap="rnd">
              <a:solidFill>
                <a:schemeClr val="accent3"/>
              </a:solidFill>
              <a:prstDash val="sysDot"/>
              <a:round/>
            </a:ln>
            <a:effectLst/>
          </c:spPr>
          <c:marker>
            <c:symbol val="none"/>
          </c:marker>
          <c:cat>
            <c:numRef>
              <c:f>'Figur 10.2'!$A$3:$A$21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'Figur 10.2'!$D$3:$D$21</c:f>
              <c:numCache>
                <c:formatCode>General</c:formatCode>
                <c:ptCount val="19"/>
                <c:pt idx="0">
                  <c:v>76.900000000000006</c:v>
                </c:pt>
                <c:pt idx="1">
                  <c:v>77</c:v>
                </c:pt>
                <c:pt idx="2">
                  <c:v>77.099999999999994</c:v>
                </c:pt>
                <c:pt idx="3">
                  <c:v>77.400000000000006</c:v>
                </c:pt>
                <c:pt idx="4">
                  <c:v>77.8</c:v>
                </c:pt>
                <c:pt idx="5">
                  <c:v>78.3</c:v>
                </c:pt>
                <c:pt idx="6">
                  <c:v>78.400000000000006</c:v>
                </c:pt>
                <c:pt idx="7">
                  <c:v>78.400000000000006</c:v>
                </c:pt>
                <c:pt idx="8">
                  <c:v>78.8</c:v>
                </c:pt>
                <c:pt idx="9">
                  <c:v>79</c:v>
                </c:pt>
                <c:pt idx="10">
                  <c:v>79.3</c:v>
                </c:pt>
                <c:pt idx="11">
                  <c:v>79.900000000000006</c:v>
                </c:pt>
                <c:pt idx="12">
                  <c:v>80.2</c:v>
                </c:pt>
                <c:pt idx="13">
                  <c:v>80.400000000000006</c:v>
                </c:pt>
                <c:pt idx="14">
                  <c:v>80.7</c:v>
                </c:pt>
                <c:pt idx="15">
                  <c:v>80.8</c:v>
                </c:pt>
                <c:pt idx="16">
                  <c:v>80.900000000000006</c:v>
                </c:pt>
                <c:pt idx="17">
                  <c:v>81.099999999999994</c:v>
                </c:pt>
                <c:pt idx="18">
                  <c:v>81</c:v>
                </c:pt>
              </c:numCache>
            </c:numRef>
          </c:val>
          <c:smooth val="0"/>
          <c:extLst>
            <c:ext xmlns:c16="http://schemas.microsoft.com/office/drawing/2014/chart" uri="{C3380CC4-5D6E-409C-BE32-E72D297353CC}">
              <c16:uniqueId val="{00000002-5EA8-154B-9829-91B3E97A1619}"/>
            </c:ext>
          </c:extLst>
        </c:ser>
        <c:ser>
          <c:idx val="3"/>
          <c:order val="3"/>
          <c:tx>
            <c:strRef>
              <c:f>'Figur 10.2'!$E$2</c:f>
              <c:strCache>
                <c:ptCount val="1"/>
                <c:pt idx="0">
                  <c:v>Finland</c:v>
                </c:pt>
              </c:strCache>
            </c:strRef>
          </c:tx>
          <c:spPr>
            <a:ln w="28575" cap="rnd">
              <a:solidFill>
                <a:schemeClr val="accent4"/>
              </a:solidFill>
              <a:prstDash val="sysDot"/>
              <a:round/>
            </a:ln>
            <a:effectLst/>
          </c:spPr>
          <c:marker>
            <c:symbol val="none"/>
          </c:marker>
          <c:cat>
            <c:numRef>
              <c:f>'Figur 10.2'!$A$3:$A$21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'Figur 10.2'!$E$3:$E$21</c:f>
              <c:numCache>
                <c:formatCode>General</c:formatCode>
                <c:ptCount val="19"/>
                <c:pt idx="0">
                  <c:v>77.8</c:v>
                </c:pt>
                <c:pt idx="1">
                  <c:v>78.2</c:v>
                </c:pt>
                <c:pt idx="2">
                  <c:v>78.3</c:v>
                </c:pt>
                <c:pt idx="3">
                  <c:v>78.599999999999994</c:v>
                </c:pt>
                <c:pt idx="4">
                  <c:v>79</c:v>
                </c:pt>
                <c:pt idx="5">
                  <c:v>79.099999999999994</c:v>
                </c:pt>
                <c:pt idx="6">
                  <c:v>79.5</c:v>
                </c:pt>
                <c:pt idx="7">
                  <c:v>79.599999999999994</c:v>
                </c:pt>
                <c:pt idx="8">
                  <c:v>79.900000000000006</c:v>
                </c:pt>
                <c:pt idx="9">
                  <c:v>80.099999999999994</c:v>
                </c:pt>
                <c:pt idx="10">
                  <c:v>80.2</c:v>
                </c:pt>
                <c:pt idx="11">
                  <c:v>80.599999999999994</c:v>
                </c:pt>
                <c:pt idx="12">
                  <c:v>80.7</c:v>
                </c:pt>
                <c:pt idx="13">
                  <c:v>81.099999999999994</c:v>
                </c:pt>
                <c:pt idx="14">
                  <c:v>81.3</c:v>
                </c:pt>
                <c:pt idx="15">
                  <c:v>81.599999999999994</c:v>
                </c:pt>
                <c:pt idx="16">
                  <c:v>81.5</c:v>
                </c:pt>
                <c:pt idx="17">
                  <c:v>81.7</c:v>
                </c:pt>
                <c:pt idx="18">
                  <c:v>81.8</c:v>
                </c:pt>
              </c:numCache>
            </c:numRef>
          </c:val>
          <c:smooth val="0"/>
          <c:extLst>
            <c:ext xmlns:c16="http://schemas.microsoft.com/office/drawing/2014/chart" uri="{C3380CC4-5D6E-409C-BE32-E72D297353CC}">
              <c16:uniqueId val="{00000003-5EA8-154B-9829-91B3E97A1619}"/>
            </c:ext>
          </c:extLst>
        </c:ser>
        <c:ser>
          <c:idx val="4"/>
          <c:order val="4"/>
          <c:tx>
            <c:strRef>
              <c:f>'Figur 10.2'!$F$2</c:f>
              <c:strCache>
                <c:ptCount val="1"/>
                <c:pt idx="0">
                  <c:v>Island</c:v>
                </c:pt>
              </c:strCache>
            </c:strRef>
          </c:tx>
          <c:spPr>
            <a:ln w="28575" cap="rnd">
              <a:solidFill>
                <a:schemeClr val="accent5"/>
              </a:solidFill>
              <a:prstDash val="sysDot"/>
              <a:round/>
            </a:ln>
            <a:effectLst/>
          </c:spPr>
          <c:marker>
            <c:symbol val="none"/>
          </c:marker>
          <c:cat>
            <c:numRef>
              <c:f>'Figur 10.2'!$A$3:$A$21</c:f>
              <c:numCache>
                <c:formatCode>General</c:formatCode>
                <c:ptCount val="19"/>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numCache>
            </c:numRef>
          </c:cat>
          <c:val>
            <c:numRef>
              <c:f>'Figur 10.2'!$F$3:$F$21</c:f>
              <c:numCache>
                <c:formatCode>General</c:formatCode>
                <c:ptCount val="19"/>
                <c:pt idx="0">
                  <c:v>79.7</c:v>
                </c:pt>
                <c:pt idx="1">
                  <c:v>80.7</c:v>
                </c:pt>
                <c:pt idx="2">
                  <c:v>80.599999999999994</c:v>
                </c:pt>
                <c:pt idx="3">
                  <c:v>81</c:v>
                </c:pt>
                <c:pt idx="4">
                  <c:v>81.099999999999994</c:v>
                </c:pt>
                <c:pt idx="5">
                  <c:v>81.5</c:v>
                </c:pt>
                <c:pt idx="6">
                  <c:v>81.2</c:v>
                </c:pt>
                <c:pt idx="7">
                  <c:v>81.5</c:v>
                </c:pt>
                <c:pt idx="8">
                  <c:v>81.599999999999994</c:v>
                </c:pt>
                <c:pt idx="9">
                  <c:v>81.8</c:v>
                </c:pt>
                <c:pt idx="10">
                  <c:v>81.900000000000006</c:v>
                </c:pt>
                <c:pt idx="11">
                  <c:v>82.4</c:v>
                </c:pt>
                <c:pt idx="12">
                  <c:v>83</c:v>
                </c:pt>
                <c:pt idx="13">
                  <c:v>82.1</c:v>
                </c:pt>
                <c:pt idx="14">
                  <c:v>82.9</c:v>
                </c:pt>
                <c:pt idx="15">
                  <c:v>82.5</c:v>
                </c:pt>
                <c:pt idx="16">
                  <c:v>82.2</c:v>
                </c:pt>
                <c:pt idx="17">
                  <c:v>82.6</c:v>
                </c:pt>
                <c:pt idx="18">
                  <c:v>82.9</c:v>
                </c:pt>
              </c:numCache>
            </c:numRef>
          </c:val>
          <c:smooth val="0"/>
          <c:extLst>
            <c:ext xmlns:c16="http://schemas.microsoft.com/office/drawing/2014/chart" uri="{C3380CC4-5D6E-409C-BE32-E72D297353CC}">
              <c16:uniqueId val="{00000004-5EA8-154B-9829-91B3E97A1619}"/>
            </c:ext>
          </c:extLst>
        </c:ser>
        <c:dLbls>
          <c:showLegendKey val="0"/>
          <c:showVal val="0"/>
          <c:showCatName val="0"/>
          <c:showSerName val="0"/>
          <c:showPercent val="0"/>
          <c:showBubbleSize val="0"/>
        </c:dLbls>
        <c:smooth val="0"/>
        <c:axId val="319744008"/>
        <c:axId val="319745648"/>
      </c:lineChart>
      <c:catAx>
        <c:axId val="319744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mn-lt"/>
                <a:ea typeface="+mn-ea"/>
                <a:cs typeface="+mn-cs"/>
              </a:defRPr>
            </a:pPr>
            <a:endParaRPr lang="nb-NO"/>
          </a:p>
        </c:txPr>
        <c:crossAx val="319745648"/>
        <c:crosses val="autoZero"/>
        <c:auto val="1"/>
        <c:lblAlgn val="ctr"/>
        <c:lblOffset val="100"/>
        <c:tickLblSkip val="2"/>
        <c:noMultiLvlLbl val="0"/>
      </c:catAx>
      <c:valAx>
        <c:axId val="3197456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nb-NO"/>
          </a:p>
        </c:txPr>
        <c:crossAx val="319744008"/>
        <c:crosses val="autoZero"/>
        <c:crossBetween val="between"/>
      </c:valAx>
      <c:spPr>
        <a:noFill/>
        <a:ln>
          <a:noFill/>
        </a:ln>
        <a:effectLst/>
      </c:spPr>
    </c:plotArea>
    <c:legend>
      <c:legendPos val="r"/>
      <c:layout>
        <c:manualLayout>
          <c:xMode val="edge"/>
          <c:yMode val="edge"/>
          <c:x val="0.68828317219085289"/>
          <c:y val="0.41303138443197679"/>
          <c:w val="0.23780854998082082"/>
          <c:h val="0.31707045241305643"/>
        </c:manualLayout>
      </c:layout>
      <c:overlay val="1"/>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4.0448544714387746E-2"/>
          <c:y val="3.0428769017980636E-2"/>
          <c:w val="0.93359425616772052"/>
          <c:h val="0.87337014408468649"/>
        </c:manualLayout>
      </c:layout>
      <c:lineChart>
        <c:grouping val="standard"/>
        <c:varyColors val="0"/>
        <c:ser>
          <c:idx val="1"/>
          <c:order val="0"/>
          <c:tx>
            <c:strRef>
              <c:f>'[Diagram i Microsoft PowerPoint]figur 10.1'!$C$5</c:f>
              <c:strCache>
                <c:ptCount val="1"/>
                <c:pt idx="0">
                  <c:v>Levealder</c:v>
                </c:pt>
              </c:strCache>
            </c:strRef>
          </c:tx>
          <c:spPr>
            <a:ln>
              <a:solidFill>
                <a:schemeClr val="accent1"/>
              </a:solidFill>
            </a:ln>
          </c:spPr>
          <c:marker>
            <c:spPr>
              <a:noFill/>
              <a:ln>
                <a:noFill/>
              </a:ln>
            </c:spPr>
          </c:marker>
          <c:cat>
            <c:numRef>
              <c:f>'[Diagram i Microsoft PowerPoint]figur 10.1'!$A$6:$A$36</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'[Diagram i Microsoft PowerPoint]figur 10.1'!$C$6:$C$36</c:f>
              <c:numCache>
                <c:formatCode>0.00</c:formatCode>
                <c:ptCount val="31"/>
                <c:pt idx="0">
                  <c:v>78.7</c:v>
                </c:pt>
                <c:pt idx="1">
                  <c:v>78.900000000000006</c:v>
                </c:pt>
                <c:pt idx="2">
                  <c:v>79.09</c:v>
                </c:pt>
                <c:pt idx="3">
                  <c:v>79.53</c:v>
                </c:pt>
                <c:pt idx="4">
                  <c:v>79.97</c:v>
                </c:pt>
                <c:pt idx="5">
                  <c:v>80.17</c:v>
                </c:pt>
                <c:pt idx="6">
                  <c:v>80.44</c:v>
                </c:pt>
                <c:pt idx="7">
                  <c:v>80.5</c:v>
                </c:pt>
                <c:pt idx="8">
                  <c:v>80.67</c:v>
                </c:pt>
                <c:pt idx="9">
                  <c:v>80.86</c:v>
                </c:pt>
                <c:pt idx="10">
                  <c:v>81.040000000000006</c:v>
                </c:pt>
                <c:pt idx="11">
                  <c:v>81.25</c:v>
                </c:pt>
                <c:pt idx="12">
                  <c:v>81.45</c:v>
                </c:pt>
                <c:pt idx="13">
                  <c:v>81.66</c:v>
                </c:pt>
                <c:pt idx="14">
                  <c:v>82.09</c:v>
                </c:pt>
                <c:pt idx="15">
                  <c:v>82.28</c:v>
                </c:pt>
                <c:pt idx="16">
                  <c:v>82.42</c:v>
                </c:pt>
                <c:pt idx="17">
                  <c:v>82.63</c:v>
                </c:pt>
                <c:pt idx="18">
                  <c:v>82.76</c:v>
                </c:pt>
                <c:pt idx="19">
                  <c:v>82.96</c:v>
                </c:pt>
                <c:pt idx="20">
                  <c:v>83.2</c:v>
                </c:pt>
              </c:numCache>
            </c:numRef>
          </c:val>
          <c:smooth val="0"/>
          <c:extLst>
            <c:ext xmlns:c16="http://schemas.microsoft.com/office/drawing/2014/chart" uri="{C3380CC4-5D6E-409C-BE32-E72D297353CC}">
              <c16:uniqueId val="{00000000-0E0A-42F2-8F1B-99F0A2CF97A7}"/>
            </c:ext>
          </c:extLst>
        </c:ser>
        <c:ser>
          <c:idx val="0"/>
          <c:order val="1"/>
          <c:tx>
            <c:strRef>
              <c:f>'[Diagram i Microsoft PowerPoint]figur 10.1'!$B$5</c:f>
              <c:strCache>
                <c:ptCount val="1"/>
                <c:pt idx="0">
                  <c:v>Friske leveår</c:v>
                </c:pt>
              </c:strCache>
            </c:strRef>
          </c:tx>
          <c:spPr>
            <a:ln>
              <a:noFill/>
            </a:ln>
          </c:spPr>
          <c:marker>
            <c:spPr>
              <a:solidFill>
                <a:schemeClr val="accent3"/>
              </a:solidFill>
              <a:ln>
                <a:solidFill>
                  <a:schemeClr val="accent3"/>
                </a:solidFill>
              </a:ln>
            </c:spPr>
          </c:marker>
          <c:trendline>
            <c:spPr>
              <a:ln>
                <a:solidFill>
                  <a:schemeClr val="accent3"/>
                </a:solidFill>
                <a:prstDash val="sysDash"/>
              </a:ln>
            </c:spPr>
            <c:trendlineType val="linear"/>
            <c:dispRSqr val="0"/>
            <c:dispEq val="0"/>
          </c:trendline>
          <c:cat>
            <c:numRef>
              <c:f>'[Diagram i Microsoft PowerPoint]figur 10.1'!$A$6:$A$36</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'[Diagram i Microsoft PowerPoint]figur 10.1'!$B$6:$B$36</c:f>
              <c:numCache>
                <c:formatCode>General</c:formatCode>
                <c:ptCount val="31"/>
                <c:pt idx="0">
                  <c:v>69.900000000000006</c:v>
                </c:pt>
                <c:pt idx="5">
                  <c:v>71.2</c:v>
                </c:pt>
                <c:pt idx="10">
                  <c:v>72.900000000000006</c:v>
                </c:pt>
                <c:pt idx="16" formatCode="0.0">
                  <c:v>73</c:v>
                </c:pt>
              </c:numCache>
            </c:numRef>
          </c:val>
          <c:smooth val="0"/>
          <c:extLst>
            <c:ext xmlns:c16="http://schemas.microsoft.com/office/drawing/2014/chart" uri="{C3380CC4-5D6E-409C-BE32-E72D297353CC}">
              <c16:uniqueId val="{00000002-0E0A-42F2-8F1B-99F0A2CF97A7}"/>
            </c:ext>
          </c:extLst>
        </c:ser>
        <c:ser>
          <c:idx val="2"/>
          <c:order val="2"/>
          <c:tx>
            <c:strRef>
              <c:f>'[Diagram i Microsoft PowerPoint]figur 10.1'!$D$5</c:f>
              <c:strCache>
                <c:ptCount val="1"/>
                <c:pt idx="0">
                  <c:v>Levealder, framskriving</c:v>
                </c:pt>
              </c:strCache>
            </c:strRef>
          </c:tx>
          <c:spPr>
            <a:ln>
              <a:solidFill>
                <a:schemeClr val="accent1"/>
              </a:solidFill>
              <a:prstDash val="sysDash"/>
            </a:ln>
          </c:spPr>
          <c:marker>
            <c:spPr>
              <a:noFill/>
              <a:ln>
                <a:noFill/>
              </a:ln>
            </c:spPr>
          </c:marker>
          <c:cat>
            <c:numRef>
              <c:f>'[Diagram i Microsoft PowerPoint]figur 10.1'!$A$6:$A$36</c:f>
              <c:numCache>
                <c:formatCode>General</c:formatCode>
                <c:ptCount val="3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numCache>
            </c:numRef>
          </c:cat>
          <c:val>
            <c:numRef>
              <c:f>'[Diagram i Microsoft PowerPoint]figur 10.1'!$D$6:$D$36</c:f>
              <c:numCache>
                <c:formatCode>General</c:formatCode>
                <c:ptCount val="31"/>
                <c:pt idx="20" formatCode="0.0">
                  <c:v>83.2</c:v>
                </c:pt>
                <c:pt idx="21" formatCode="0.0">
                  <c:v>83.1</c:v>
                </c:pt>
                <c:pt idx="22" formatCode="0.0">
                  <c:v>83.2</c:v>
                </c:pt>
                <c:pt idx="23" formatCode="0.0">
                  <c:v>83.3</c:v>
                </c:pt>
                <c:pt idx="24" formatCode="0.0">
                  <c:v>83.4</c:v>
                </c:pt>
                <c:pt idx="25" formatCode="0.0">
                  <c:v>83.5</c:v>
                </c:pt>
                <c:pt idx="26" formatCode="0.0">
                  <c:v>83.7</c:v>
                </c:pt>
                <c:pt idx="27" formatCode="0.0">
                  <c:v>83.8</c:v>
                </c:pt>
                <c:pt idx="28" formatCode="0.0">
                  <c:v>84</c:v>
                </c:pt>
                <c:pt idx="29" formatCode="0.0">
                  <c:v>84.1</c:v>
                </c:pt>
                <c:pt idx="30" formatCode="0.0">
                  <c:v>84.2</c:v>
                </c:pt>
              </c:numCache>
            </c:numRef>
          </c:val>
          <c:smooth val="0"/>
          <c:extLst>
            <c:ext xmlns:c16="http://schemas.microsoft.com/office/drawing/2014/chart" uri="{C3380CC4-5D6E-409C-BE32-E72D297353CC}">
              <c16:uniqueId val="{00000003-0E0A-42F2-8F1B-99F0A2CF97A7}"/>
            </c:ext>
          </c:extLst>
        </c:ser>
        <c:dLbls>
          <c:showLegendKey val="0"/>
          <c:showVal val="0"/>
          <c:showCatName val="0"/>
          <c:showSerName val="0"/>
          <c:showPercent val="0"/>
          <c:showBubbleSize val="0"/>
        </c:dLbls>
        <c:marker val="1"/>
        <c:smooth val="0"/>
        <c:axId val="180177536"/>
        <c:axId val="180179328"/>
      </c:lineChart>
      <c:catAx>
        <c:axId val="180177536"/>
        <c:scaling>
          <c:orientation val="minMax"/>
        </c:scaling>
        <c:delete val="0"/>
        <c:axPos val="b"/>
        <c:numFmt formatCode="General" sourceLinked="1"/>
        <c:majorTickMark val="out"/>
        <c:minorTickMark val="none"/>
        <c:tickLblPos val="nextTo"/>
        <c:txPr>
          <a:bodyPr/>
          <a:lstStyle/>
          <a:p>
            <a:pPr>
              <a:defRPr sz="1100"/>
            </a:pPr>
            <a:endParaRPr lang="nb-NO"/>
          </a:p>
        </c:txPr>
        <c:crossAx val="180179328"/>
        <c:crosses val="autoZero"/>
        <c:auto val="1"/>
        <c:lblAlgn val="ctr"/>
        <c:lblOffset val="100"/>
        <c:tickLblSkip val="2"/>
        <c:noMultiLvlLbl val="0"/>
      </c:catAx>
      <c:valAx>
        <c:axId val="180179328"/>
        <c:scaling>
          <c:orientation val="minMax"/>
          <c:min val="65"/>
        </c:scaling>
        <c:delete val="0"/>
        <c:axPos val="l"/>
        <c:majorGridlines>
          <c:spPr>
            <a:ln>
              <a:solidFill>
                <a:schemeClr val="bg1">
                  <a:lumMod val="85000"/>
                </a:schemeClr>
              </a:solidFill>
            </a:ln>
          </c:spPr>
        </c:majorGridlines>
        <c:numFmt formatCode="0" sourceLinked="0"/>
        <c:majorTickMark val="out"/>
        <c:minorTickMark val="none"/>
        <c:tickLblPos val="nextTo"/>
        <c:crossAx val="180177536"/>
        <c:crosses val="autoZero"/>
        <c:crossBetween val="between"/>
      </c:valAx>
    </c:plotArea>
    <c:legend>
      <c:legendPos val="r"/>
      <c:legendEntry>
        <c:idx val="2"/>
        <c:delete val="1"/>
      </c:legendEntry>
      <c:legendEntry>
        <c:idx val="3"/>
        <c:delete val="1"/>
      </c:legendEntry>
      <c:layout>
        <c:manualLayout>
          <c:xMode val="edge"/>
          <c:yMode val="edge"/>
          <c:x val="9.7751544798430831E-2"/>
          <c:y val="4.6159810936496008E-2"/>
          <c:w val="0.39920784477712173"/>
          <c:h val="0.15560971890961764"/>
        </c:manualLayout>
      </c:layout>
      <c:overlay val="0"/>
    </c:legend>
    <c:plotVisOnly val="1"/>
    <c:dispBlanksAs val="gap"/>
    <c:showDLblsOverMax val="0"/>
  </c:chart>
  <c:spPr>
    <a:ln>
      <a:noFill/>
    </a:ln>
  </c:spPr>
  <c:txPr>
    <a:bodyPr/>
    <a:lstStyle/>
    <a:p>
      <a:pPr>
        <a:defRPr sz="1200"/>
      </a:pPr>
      <a:endParaRPr lang="nb-NO"/>
    </a:p>
  </c:txPr>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86836417668513"/>
          <c:y val="3.5947712418300651E-2"/>
          <c:w val="0.78880456048768377"/>
          <c:h val="0.85033709021666426"/>
        </c:manualLayout>
      </c:layout>
      <c:areaChart>
        <c:grouping val="standard"/>
        <c:varyColors val="0"/>
        <c:ser>
          <c:idx val="3"/>
          <c:order val="0"/>
          <c:tx>
            <c:strRef>
              <c:f>'figur 10.3'!$E$4:$E$5</c:f>
              <c:strCache>
                <c:ptCount val="2"/>
                <c:pt idx="0">
                  <c:v>helserelaterte ytelser i alt</c:v>
                </c:pt>
              </c:strCache>
            </c:strRef>
          </c:tx>
          <c:spPr>
            <a:noFill/>
            <a:ln w="38100">
              <a:solidFill>
                <a:srgbClr val="FFFFFF"/>
              </a:solidFill>
            </a:ln>
          </c:spPr>
          <c:cat>
            <c:numRef>
              <c:f>'figur 10.3'!$A$6:$A$27</c:f>
              <c:numCache>
                <c:formatCode>General</c:formatCode>
                <c:ptCount val="22"/>
                <c:pt idx="0">
                  <c:v>1998</c:v>
                </c:pt>
                <c:pt idx="1">
                  <c:v>1999</c:v>
                </c:pt>
                <c:pt idx="2">
                  <c:v>2000</c:v>
                </c:pt>
                <c:pt idx="3">
                  <c:v>2001</c:v>
                </c:pt>
                <c:pt idx="4">
                  <c:v>2002</c:v>
                </c:pt>
                <c:pt idx="5">
                  <c:v>2003</c:v>
                </c:pt>
                <c:pt idx="6">
                  <c:v>2004</c:v>
                </c:pt>
                <c:pt idx="7">
                  <c:v>2005</c:v>
                </c:pt>
                <c:pt idx="8">
                  <c:v>2006</c:v>
                </c:pt>
                <c:pt idx="9">
                  <c:v>2007</c:v>
                </c:pt>
                <c:pt idx="10">
                  <c:v>2008</c:v>
                </c:pt>
                <c:pt idx="11">
                  <c:v>2009</c:v>
                </c:pt>
                <c:pt idx="12">
                  <c:v>2010</c:v>
                </c:pt>
                <c:pt idx="13">
                  <c:v>2011</c:v>
                </c:pt>
                <c:pt idx="14">
                  <c:v>2012</c:v>
                </c:pt>
                <c:pt idx="15">
                  <c:v>2013</c:v>
                </c:pt>
                <c:pt idx="16">
                  <c:v>2014</c:v>
                </c:pt>
                <c:pt idx="17">
                  <c:v>2015</c:v>
                </c:pt>
                <c:pt idx="18">
                  <c:v>2016</c:v>
                </c:pt>
                <c:pt idx="19">
                  <c:v>2017</c:v>
                </c:pt>
                <c:pt idx="20">
                  <c:v>2018</c:v>
                </c:pt>
                <c:pt idx="21">
                  <c:v>2019</c:v>
                </c:pt>
              </c:numCache>
            </c:numRef>
          </c:cat>
          <c:val>
            <c:numRef>
              <c:f>'figur 10.3'!$E$6:$E$27</c:f>
              <c:numCache>
                <c:formatCode>0</c:formatCode>
                <c:ptCount val="22"/>
                <c:pt idx="0">
                  <c:v>14.713605467817521</c:v>
                </c:pt>
                <c:pt idx="1">
                  <c:v>15.631505250127368</c:v>
                </c:pt>
                <c:pt idx="2">
                  <c:v>16.299740831389155</c:v>
                </c:pt>
                <c:pt idx="3">
                  <c:v>17.056109153253693</c:v>
                </c:pt>
                <c:pt idx="4">
                  <c:v>17.706759258130631</c:v>
                </c:pt>
                <c:pt idx="5">
                  <c:v>18.543392751085001</c:v>
                </c:pt>
                <c:pt idx="6">
                  <c:v>17.920731860012701</c:v>
                </c:pt>
                <c:pt idx="7">
                  <c:v>18.23066830718502</c:v>
                </c:pt>
                <c:pt idx="8">
                  <c:v>18.076036870230727</c:v>
                </c:pt>
                <c:pt idx="9">
                  <c:v>17.924591319714736</c:v>
                </c:pt>
                <c:pt idx="10">
                  <c:v>17.939438585003469</c:v>
                </c:pt>
                <c:pt idx="11">
                  <c:v>18.149946476954359</c:v>
                </c:pt>
                <c:pt idx="12">
                  <c:v>18.374740923201575</c:v>
                </c:pt>
                <c:pt idx="13">
                  <c:v>18.047287551815302</c:v>
                </c:pt>
                <c:pt idx="14">
                  <c:v>17.783526132198705</c:v>
                </c:pt>
                <c:pt idx="15">
                  <c:v>17.447832610824555</c:v>
                </c:pt>
                <c:pt idx="16">
                  <c:v>17.132027106339233</c:v>
                </c:pt>
                <c:pt idx="17">
                  <c:v>17.054491027635851</c:v>
                </c:pt>
                <c:pt idx="18">
                  <c:v>17.017406809580557</c:v>
                </c:pt>
                <c:pt idx="19">
                  <c:v>16.855173735842001</c:v>
                </c:pt>
                <c:pt idx="20">
                  <c:v>16.59</c:v>
                </c:pt>
                <c:pt idx="21">
                  <c:v>16.55</c:v>
                </c:pt>
              </c:numCache>
            </c:numRef>
          </c:val>
          <c:extLst>
            <c:ext xmlns:c16="http://schemas.microsoft.com/office/drawing/2014/chart" uri="{C3380CC4-5D6E-409C-BE32-E72D297353CC}">
              <c16:uniqueId val="{00000000-E22D-449E-AD54-0F4F97366C58}"/>
            </c:ext>
          </c:extLst>
        </c:ser>
        <c:dLbls>
          <c:showLegendKey val="0"/>
          <c:showVal val="0"/>
          <c:showCatName val="0"/>
          <c:showSerName val="0"/>
          <c:showPercent val="0"/>
          <c:showBubbleSize val="0"/>
        </c:dLbls>
        <c:axId val="103560704"/>
        <c:axId val="103562240"/>
      </c:areaChart>
      <c:catAx>
        <c:axId val="103560704"/>
        <c:scaling>
          <c:orientation val="minMax"/>
        </c:scaling>
        <c:delete val="0"/>
        <c:axPos val="b"/>
        <c:numFmt formatCode="General" sourceLinked="1"/>
        <c:majorTickMark val="out"/>
        <c:minorTickMark val="none"/>
        <c:tickLblPos val="nextTo"/>
        <c:crossAx val="103562240"/>
        <c:crosses val="autoZero"/>
        <c:auto val="1"/>
        <c:lblAlgn val="ctr"/>
        <c:lblOffset val="100"/>
        <c:tickLblSkip val="2"/>
        <c:noMultiLvlLbl val="0"/>
      </c:catAx>
      <c:valAx>
        <c:axId val="103562240"/>
        <c:scaling>
          <c:orientation val="minMax"/>
        </c:scaling>
        <c:delete val="0"/>
        <c:axPos val="l"/>
        <c:numFmt formatCode="0" sourceLinked="1"/>
        <c:majorTickMark val="out"/>
        <c:minorTickMark val="none"/>
        <c:tickLblPos val="nextTo"/>
        <c:crossAx val="103560704"/>
        <c:crosses val="autoZero"/>
        <c:crossBetween val="midCat"/>
      </c:valAx>
      <c:spPr>
        <a:ln>
          <a:noFill/>
        </a:ln>
      </c:spPr>
    </c:plotArea>
    <c:plotVisOnly val="1"/>
    <c:dispBlanksAs val="gap"/>
    <c:showDLblsOverMax val="0"/>
  </c:chart>
  <c:spPr>
    <a:ln>
      <a:noFill/>
    </a:ln>
  </c:spPr>
  <c:txPr>
    <a:bodyPr/>
    <a:lstStyle/>
    <a:p>
      <a:pPr>
        <a:defRPr sz="1000">
          <a:latin typeface="+mj-lt"/>
          <a:cs typeface="Times New Roman" panose="02020603050405020304" pitchFamily="18" charset="0"/>
        </a:defRPr>
      </a:pPr>
      <a:endParaRPr lang="nb-NO"/>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2"/>
          <c:order val="0"/>
          <c:tx>
            <c:v>Norge 2015-2019</c:v>
          </c:tx>
          <c:spPr>
            <a:ln w="15875">
              <a:solidFill>
                <a:schemeClr val="accent1"/>
              </a:solidFill>
            </a:ln>
          </c:spPr>
          <c:marker>
            <c:symbol val="none"/>
          </c:marker>
          <c:cat>
            <c:numRef>
              <c:f>'figur 10.3'!$B$3:$B$54</c:f>
              <c:numCache>
                <c:formatCode>0</c:formatCode>
                <c:ptCount val="52"/>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pt idx="50">
                  <c:v>51</c:v>
                </c:pt>
                <c:pt idx="51">
                  <c:v>52</c:v>
                </c:pt>
              </c:numCache>
            </c:numRef>
          </c:cat>
          <c:val>
            <c:numRef>
              <c:f>'figur 10.3'!$H$3:$H$54</c:f>
              <c:numCache>
                <c:formatCode>0</c:formatCode>
                <c:ptCount val="52"/>
                <c:pt idx="0">
                  <c:v>17.603142547607423</c:v>
                </c:pt>
                <c:pt idx="1">
                  <c:v>17.480317687988283</c:v>
                </c:pt>
                <c:pt idx="2">
                  <c:v>17.279444313049318</c:v>
                </c:pt>
                <c:pt idx="3">
                  <c:v>16.855755996704101</c:v>
                </c:pt>
                <c:pt idx="4">
                  <c:v>17.047045135498045</c:v>
                </c:pt>
                <c:pt idx="5">
                  <c:v>16.453555107116699</c:v>
                </c:pt>
                <c:pt idx="6">
                  <c:v>16.666978645324708</c:v>
                </c:pt>
                <c:pt idx="7">
                  <c:v>16.521820068359375</c:v>
                </c:pt>
                <c:pt idx="8">
                  <c:v>16.712025070190428</c:v>
                </c:pt>
                <c:pt idx="9">
                  <c:v>16.538833236694337</c:v>
                </c:pt>
                <c:pt idx="10">
                  <c:v>15.768099975585937</c:v>
                </c:pt>
                <c:pt idx="11">
                  <c:v>15.552287864685059</c:v>
                </c:pt>
                <c:pt idx="12">
                  <c:v>14.874176216125488</c:v>
                </c:pt>
                <c:pt idx="13">
                  <c:v>15.221149826049805</c:v>
                </c:pt>
                <c:pt idx="14">
                  <c:v>14.959366607666016</c:v>
                </c:pt>
                <c:pt idx="15">
                  <c:v>14.582157707214355</c:v>
                </c:pt>
                <c:pt idx="16">
                  <c:v>14.848290252685548</c:v>
                </c:pt>
                <c:pt idx="17">
                  <c:v>14.115467834472657</c:v>
                </c:pt>
                <c:pt idx="18">
                  <c:v>14.018773078918457</c:v>
                </c:pt>
                <c:pt idx="19">
                  <c:v>13.79767723083496</c:v>
                </c:pt>
                <c:pt idx="20">
                  <c:v>13.945285797119141</c:v>
                </c:pt>
                <c:pt idx="21">
                  <c:v>13.585008430480958</c:v>
                </c:pt>
                <c:pt idx="22">
                  <c:v>13.601183319091797</c:v>
                </c:pt>
                <c:pt idx="23">
                  <c:v>13.761781311035156</c:v>
                </c:pt>
                <c:pt idx="24">
                  <c:v>13.785701560974122</c:v>
                </c:pt>
                <c:pt idx="25">
                  <c:v>13.977671432495118</c:v>
                </c:pt>
                <c:pt idx="26">
                  <c:v>14.252619934082031</c:v>
                </c:pt>
                <c:pt idx="27">
                  <c:v>13.669233894348144</c:v>
                </c:pt>
                <c:pt idx="28">
                  <c:v>13.768521881103515</c:v>
                </c:pt>
                <c:pt idx="29">
                  <c:v>13.750439834594726</c:v>
                </c:pt>
                <c:pt idx="30">
                  <c:v>13.200408172607421</c:v>
                </c:pt>
                <c:pt idx="31">
                  <c:v>13.675880050659179</c:v>
                </c:pt>
                <c:pt idx="32">
                  <c:v>13.50277271270752</c:v>
                </c:pt>
                <c:pt idx="33">
                  <c:v>13.657347869873046</c:v>
                </c:pt>
                <c:pt idx="34">
                  <c:v>13.961830711364746</c:v>
                </c:pt>
                <c:pt idx="35">
                  <c:v>13.785985565185547</c:v>
                </c:pt>
                <c:pt idx="36">
                  <c:v>13.489417648315429</c:v>
                </c:pt>
                <c:pt idx="37">
                  <c:v>13.720155906677245</c:v>
                </c:pt>
                <c:pt idx="38">
                  <c:v>14.054853057861328</c:v>
                </c:pt>
                <c:pt idx="39">
                  <c:v>13.908508110046387</c:v>
                </c:pt>
                <c:pt idx="40">
                  <c:v>14.268226814270019</c:v>
                </c:pt>
                <c:pt idx="41">
                  <c:v>14.264848518371583</c:v>
                </c:pt>
                <c:pt idx="42">
                  <c:v>14.490370750427246</c:v>
                </c:pt>
                <c:pt idx="43">
                  <c:v>14.340349006652833</c:v>
                </c:pt>
                <c:pt idx="44">
                  <c:v>14.561717414855957</c:v>
                </c:pt>
                <c:pt idx="45">
                  <c:v>14.895152473449707</c:v>
                </c:pt>
                <c:pt idx="46">
                  <c:v>14.834617042541504</c:v>
                </c:pt>
                <c:pt idx="47">
                  <c:v>15.114198112487793</c:v>
                </c:pt>
                <c:pt idx="48">
                  <c:v>15.710080528259278</c:v>
                </c:pt>
                <c:pt idx="49">
                  <c:v>15.685021781921387</c:v>
                </c:pt>
                <c:pt idx="50">
                  <c:v>15.918254089355468</c:v>
                </c:pt>
                <c:pt idx="51">
                  <c:v>16.688175010681153</c:v>
                </c:pt>
              </c:numCache>
            </c:numRef>
          </c:val>
          <c:smooth val="0"/>
          <c:extLst>
            <c:ext xmlns:c16="http://schemas.microsoft.com/office/drawing/2014/chart" uri="{C3380CC4-5D6E-409C-BE32-E72D297353CC}">
              <c16:uniqueId val="{00000000-8EB4-4FA6-9042-067BD6F2AE63}"/>
            </c:ext>
          </c:extLst>
        </c:ser>
        <c:ser>
          <c:idx val="5"/>
          <c:order val="1"/>
          <c:tx>
            <c:v>Norge 2020</c:v>
          </c:tx>
          <c:spPr>
            <a:ln w="28575">
              <a:solidFill>
                <a:schemeClr val="accent1"/>
              </a:solidFill>
            </a:ln>
          </c:spPr>
          <c:marker>
            <c:symbol val="none"/>
          </c:marker>
          <c:val>
            <c:numRef>
              <c:f>'figur 10.3'!$I$3:$I$54</c:f>
              <c:numCache>
                <c:formatCode>0</c:formatCode>
                <c:ptCount val="52"/>
                <c:pt idx="0">
                  <c:v>16.040748596191406</c:v>
                </c:pt>
                <c:pt idx="1">
                  <c:v>17.661590576171875</c:v>
                </c:pt>
                <c:pt idx="2">
                  <c:v>15.574989318847656</c:v>
                </c:pt>
                <c:pt idx="3">
                  <c:v>16.059379577636719</c:v>
                </c:pt>
                <c:pt idx="4">
                  <c:v>15.183751106262207</c:v>
                </c:pt>
                <c:pt idx="5">
                  <c:v>14.885665893554688</c:v>
                </c:pt>
                <c:pt idx="6">
                  <c:v>15.966226577758789</c:v>
                </c:pt>
                <c:pt idx="7">
                  <c:v>15.146491050720215</c:v>
                </c:pt>
                <c:pt idx="8">
                  <c:v>15.612249374389648</c:v>
                </c:pt>
                <c:pt idx="9">
                  <c:v>14.885665893554688</c:v>
                </c:pt>
                <c:pt idx="10">
                  <c:v>15.351424217224121</c:v>
                </c:pt>
                <c:pt idx="11">
                  <c:v>15.053339004516602</c:v>
                </c:pt>
                <c:pt idx="12">
                  <c:v>15.928966522216797</c:v>
                </c:pt>
                <c:pt idx="13">
                  <c:v>15.500467300415039</c:v>
                </c:pt>
                <c:pt idx="14">
                  <c:v>15.649510383605957</c:v>
                </c:pt>
                <c:pt idx="15">
                  <c:v>15.165121078491211</c:v>
                </c:pt>
                <c:pt idx="16">
                  <c:v>14.438536643981934</c:v>
                </c:pt>
                <c:pt idx="17">
                  <c:v>14.010038375854492</c:v>
                </c:pt>
                <c:pt idx="18">
                  <c:v>13.80510425567627</c:v>
                </c:pt>
                <c:pt idx="19">
                  <c:v>12.76180362701416</c:v>
                </c:pt>
                <c:pt idx="20">
                  <c:v>13.786473274230957</c:v>
                </c:pt>
                <c:pt idx="21">
                  <c:v>12.333304405212402</c:v>
                </c:pt>
                <c:pt idx="22">
                  <c:v>12.612760543823242</c:v>
                </c:pt>
                <c:pt idx="23">
                  <c:v>13.562909126281738</c:v>
                </c:pt>
                <c:pt idx="24">
                  <c:v>13.749213218688965</c:v>
                </c:pt>
                <c:pt idx="25">
                  <c:v>12.724542617797852</c:v>
                </c:pt>
                <c:pt idx="26">
                  <c:v>12.929476737976074</c:v>
                </c:pt>
                <c:pt idx="27">
                  <c:v>12.389195442199707</c:v>
                </c:pt>
                <c:pt idx="28">
                  <c:v>13.972777366638184</c:v>
                </c:pt>
                <c:pt idx="29">
                  <c:v>13.562909126281738</c:v>
                </c:pt>
                <c:pt idx="30">
                  <c:v>13.842364311218262</c:v>
                </c:pt>
                <c:pt idx="31">
                  <c:v>13.656061172485352</c:v>
                </c:pt>
                <c:pt idx="32">
                  <c:v>13.600170135498047</c:v>
                </c:pt>
                <c:pt idx="33">
                  <c:v>13.767843246459961</c:v>
                </c:pt>
                <c:pt idx="34">
                  <c:v>12.892215728759766</c:v>
                </c:pt>
                <c:pt idx="35">
                  <c:v>13.078519821166992</c:v>
                </c:pt>
                <c:pt idx="36">
                  <c:v>14.289493560791016</c:v>
                </c:pt>
                <c:pt idx="37">
                  <c:v>13.711952209472656</c:v>
                </c:pt>
                <c:pt idx="38">
                  <c:v>13.729772567749023</c:v>
                </c:pt>
                <c:pt idx="39">
                  <c:v>15.724032402038574</c:v>
                </c:pt>
              </c:numCache>
            </c:numRef>
          </c:val>
          <c:smooth val="1"/>
          <c:extLst>
            <c:ext xmlns:c16="http://schemas.microsoft.com/office/drawing/2014/chart" uri="{C3380CC4-5D6E-409C-BE32-E72D297353CC}">
              <c16:uniqueId val="{00000001-8EB4-4FA6-9042-067BD6F2AE63}"/>
            </c:ext>
          </c:extLst>
        </c:ser>
        <c:ser>
          <c:idx val="6"/>
          <c:order val="2"/>
          <c:tx>
            <c:v>Sverige 2015-2019</c:v>
          </c:tx>
          <c:spPr>
            <a:ln w="15875">
              <a:solidFill>
                <a:schemeClr val="accent3"/>
              </a:solidFill>
            </a:ln>
          </c:spPr>
          <c:marker>
            <c:symbol val="none"/>
          </c:marker>
          <c:val>
            <c:numRef>
              <c:f>'figur 10.3'!$O$3:$O$54</c:f>
              <c:numCache>
                <c:formatCode>0</c:formatCode>
                <c:ptCount val="52"/>
                <c:pt idx="0">
                  <c:v>19.721219326719062</c:v>
                </c:pt>
                <c:pt idx="1">
                  <c:v>19.482317546253292</c:v>
                </c:pt>
                <c:pt idx="2">
                  <c:v>19.433721793826873</c:v>
                </c:pt>
                <c:pt idx="3">
                  <c:v>19.201719917029354</c:v>
                </c:pt>
                <c:pt idx="4">
                  <c:v>18.825078247072746</c:v>
                </c:pt>
                <c:pt idx="5">
                  <c:v>18.859362306708299</c:v>
                </c:pt>
                <c:pt idx="6">
                  <c:v>19.242099909608978</c:v>
                </c:pt>
                <c:pt idx="7">
                  <c:v>19.885906187698936</c:v>
                </c:pt>
                <c:pt idx="8">
                  <c:v>19.730003033337194</c:v>
                </c:pt>
                <c:pt idx="9">
                  <c:v>19.10934773789409</c:v>
                </c:pt>
                <c:pt idx="10">
                  <c:v>18.938879019373196</c:v>
                </c:pt>
                <c:pt idx="11">
                  <c:v>17.948189599551071</c:v>
                </c:pt>
                <c:pt idx="12">
                  <c:v>18.168959541826133</c:v>
                </c:pt>
                <c:pt idx="13">
                  <c:v>17.986621692380918</c:v>
                </c:pt>
                <c:pt idx="14">
                  <c:v>17.450997431801092</c:v>
                </c:pt>
                <c:pt idx="15">
                  <c:v>17.586728285563463</c:v>
                </c:pt>
                <c:pt idx="16">
                  <c:v>16.926406518684331</c:v>
                </c:pt>
                <c:pt idx="17">
                  <c:v>16.45291427881439</c:v>
                </c:pt>
                <c:pt idx="18">
                  <c:v>16.341987538197507</c:v>
                </c:pt>
                <c:pt idx="19">
                  <c:v>15.709080499236464</c:v>
                </c:pt>
                <c:pt idx="20">
                  <c:v>15.637250227357645</c:v>
                </c:pt>
                <c:pt idx="21">
                  <c:v>15.627805954454402</c:v>
                </c:pt>
                <c:pt idx="22">
                  <c:v>15.333347465283314</c:v>
                </c:pt>
                <c:pt idx="23">
                  <c:v>15.24182327810551</c:v>
                </c:pt>
                <c:pt idx="24">
                  <c:v>15.346368098828515</c:v>
                </c:pt>
                <c:pt idx="25">
                  <c:v>15.587999154483461</c:v>
                </c:pt>
                <c:pt idx="26">
                  <c:v>15.799167481014731</c:v>
                </c:pt>
                <c:pt idx="27">
                  <c:v>15.632474156908478</c:v>
                </c:pt>
                <c:pt idx="28">
                  <c:v>15.734898631525487</c:v>
                </c:pt>
                <c:pt idx="29">
                  <c:v>15.600995554469051</c:v>
                </c:pt>
                <c:pt idx="30">
                  <c:v>15.817861684911653</c:v>
                </c:pt>
                <c:pt idx="31">
                  <c:v>15.291409977106451</c:v>
                </c:pt>
                <c:pt idx="32">
                  <c:v>15.271229747109221</c:v>
                </c:pt>
                <c:pt idx="33">
                  <c:v>15.394280891979156</c:v>
                </c:pt>
                <c:pt idx="34">
                  <c:v>15.866479864050159</c:v>
                </c:pt>
                <c:pt idx="35">
                  <c:v>15.717839388910104</c:v>
                </c:pt>
                <c:pt idx="36">
                  <c:v>15.498648290476584</c:v>
                </c:pt>
                <c:pt idx="37">
                  <c:v>15.661913167617524</c:v>
                </c:pt>
                <c:pt idx="38">
                  <c:v>15.919298989602442</c:v>
                </c:pt>
                <c:pt idx="39">
                  <c:v>16.382756715847226</c:v>
                </c:pt>
                <c:pt idx="40">
                  <c:v>16.492659878747201</c:v>
                </c:pt>
                <c:pt idx="41">
                  <c:v>16.274129057013631</c:v>
                </c:pt>
                <c:pt idx="42">
                  <c:v>16.691151889416247</c:v>
                </c:pt>
                <c:pt idx="43">
                  <c:v>16.936895181483859</c:v>
                </c:pt>
                <c:pt idx="44">
                  <c:v>16.605482220177681</c:v>
                </c:pt>
                <c:pt idx="45">
                  <c:v>16.893918057151261</c:v>
                </c:pt>
                <c:pt idx="46">
                  <c:v>16.644047743128077</c:v>
                </c:pt>
                <c:pt idx="47">
                  <c:v>17.376508148575752</c:v>
                </c:pt>
                <c:pt idx="48">
                  <c:v>17.883005066185159</c:v>
                </c:pt>
                <c:pt idx="49">
                  <c:v>17.542422824939159</c:v>
                </c:pt>
                <c:pt idx="50">
                  <c:v>18.017092473314559</c:v>
                </c:pt>
                <c:pt idx="51">
                  <c:v>18.394639010347852</c:v>
                </c:pt>
              </c:numCache>
            </c:numRef>
          </c:val>
          <c:smooth val="0"/>
          <c:extLst>
            <c:ext xmlns:c16="http://schemas.microsoft.com/office/drawing/2014/chart" uri="{C3380CC4-5D6E-409C-BE32-E72D297353CC}">
              <c16:uniqueId val="{00000002-8EB4-4FA6-9042-067BD6F2AE63}"/>
            </c:ext>
          </c:extLst>
        </c:ser>
        <c:ser>
          <c:idx val="11"/>
          <c:order val="3"/>
          <c:tx>
            <c:v>Sverige 2020</c:v>
          </c:tx>
          <c:spPr>
            <a:ln w="28575">
              <a:solidFill>
                <a:schemeClr val="accent3"/>
              </a:solidFill>
            </a:ln>
          </c:spPr>
          <c:marker>
            <c:symbol val="none"/>
          </c:marker>
          <c:val>
            <c:numRef>
              <c:f>'figur 10.3'!$P$3:$P$54</c:f>
              <c:numCache>
                <c:formatCode>0</c:formatCode>
                <c:ptCount val="52"/>
                <c:pt idx="0">
                  <c:v>17.65174814760735</c:v>
                </c:pt>
                <c:pt idx="1">
                  <c:v>18.310178687397421</c:v>
                </c:pt>
                <c:pt idx="2">
                  <c:v>17.70016215788603</c:v>
                </c:pt>
                <c:pt idx="3">
                  <c:v>16.741564754368131</c:v>
                </c:pt>
                <c:pt idx="4">
                  <c:v>17.88413539694502</c:v>
                </c:pt>
                <c:pt idx="5">
                  <c:v>16.72219915025666</c:v>
                </c:pt>
                <c:pt idx="6">
                  <c:v>17.661430949663082</c:v>
                </c:pt>
                <c:pt idx="7">
                  <c:v>17.196656450987739</c:v>
                </c:pt>
                <c:pt idx="8">
                  <c:v>17.216022055099209</c:v>
                </c:pt>
                <c:pt idx="9">
                  <c:v>17.680796553774559</c:v>
                </c:pt>
                <c:pt idx="10">
                  <c:v>16.75124755642387</c:v>
                </c:pt>
                <c:pt idx="11">
                  <c:v>18.048743031892531</c:v>
                </c:pt>
                <c:pt idx="12">
                  <c:v>19.743233391646399</c:v>
                </c:pt>
                <c:pt idx="13">
                  <c:v>23.064434496763958</c:v>
                </c:pt>
                <c:pt idx="14">
                  <c:v>24.875118481186661</c:v>
                </c:pt>
                <c:pt idx="15">
                  <c:v>24.449075190734259</c:v>
                </c:pt>
                <c:pt idx="16">
                  <c:v>21.950912260354279</c:v>
                </c:pt>
                <c:pt idx="17">
                  <c:v>21.670111000737929</c:v>
                </c:pt>
                <c:pt idx="18">
                  <c:v>21.127874085616689</c:v>
                </c:pt>
                <c:pt idx="19">
                  <c:v>19.2397276847481</c:v>
                </c:pt>
                <c:pt idx="20">
                  <c:v>18.571614342902301</c:v>
                </c:pt>
                <c:pt idx="21">
                  <c:v>16.034720204299379</c:v>
                </c:pt>
                <c:pt idx="22">
                  <c:v>16.935220795482859</c:v>
                </c:pt>
                <c:pt idx="23">
                  <c:v>16.664102337922241</c:v>
                </c:pt>
                <c:pt idx="24">
                  <c:v>16.150913828968211</c:v>
                </c:pt>
                <c:pt idx="25">
                  <c:v>16.160596631023949</c:v>
                </c:pt>
                <c:pt idx="26">
                  <c:v>15.12453681106016</c:v>
                </c:pt>
                <c:pt idx="27">
                  <c:v>15.20199922750605</c:v>
                </c:pt>
                <c:pt idx="28">
                  <c:v>14.640396708273339</c:v>
                </c:pt>
                <c:pt idx="29">
                  <c:v>14.85341835349954</c:v>
                </c:pt>
                <c:pt idx="30">
                  <c:v>14.95992917611264</c:v>
                </c:pt>
                <c:pt idx="31">
                  <c:v>15.19231642545032</c:v>
                </c:pt>
                <c:pt idx="32">
                  <c:v>14.65007951032908</c:v>
                </c:pt>
                <c:pt idx="33">
                  <c:v>15.250413237784731</c:v>
                </c:pt>
                <c:pt idx="34">
                  <c:v>14.340229844545521</c:v>
                </c:pt>
                <c:pt idx="35">
                  <c:v>14.61134830210613</c:v>
                </c:pt>
                <c:pt idx="36">
                  <c:v>14.76627313499792</c:v>
                </c:pt>
                <c:pt idx="37">
                  <c:v>14.45642346921435</c:v>
                </c:pt>
                <c:pt idx="38">
                  <c:v>14.814687145276601</c:v>
                </c:pt>
                <c:pt idx="39">
                  <c:v>13.31385282663747</c:v>
                </c:pt>
              </c:numCache>
            </c:numRef>
          </c:val>
          <c:smooth val="1"/>
          <c:extLst>
            <c:ext xmlns:c16="http://schemas.microsoft.com/office/drawing/2014/chart" uri="{C3380CC4-5D6E-409C-BE32-E72D297353CC}">
              <c16:uniqueId val="{00000003-8EB4-4FA6-9042-067BD6F2AE63}"/>
            </c:ext>
          </c:extLst>
        </c:ser>
        <c:dLbls>
          <c:showLegendKey val="0"/>
          <c:showVal val="0"/>
          <c:showCatName val="0"/>
          <c:showSerName val="0"/>
          <c:showPercent val="0"/>
          <c:showBubbleSize val="0"/>
        </c:dLbls>
        <c:smooth val="0"/>
        <c:axId val="131269376"/>
        <c:axId val="131271296"/>
      </c:lineChart>
      <c:catAx>
        <c:axId val="131269376"/>
        <c:scaling>
          <c:orientation val="minMax"/>
        </c:scaling>
        <c:delete val="0"/>
        <c:axPos val="b"/>
        <c:title>
          <c:tx>
            <c:rich>
              <a:bodyPr/>
              <a:lstStyle/>
              <a:p>
                <a:pPr>
                  <a:defRPr/>
                </a:pPr>
                <a:r>
                  <a:rPr lang="nb-NO"/>
                  <a:t>Uke</a:t>
                </a:r>
              </a:p>
            </c:rich>
          </c:tx>
          <c:overlay val="0"/>
        </c:title>
        <c:numFmt formatCode="0" sourceLinked="1"/>
        <c:majorTickMark val="out"/>
        <c:minorTickMark val="none"/>
        <c:tickLblPos val="nextTo"/>
        <c:crossAx val="131271296"/>
        <c:crosses val="autoZero"/>
        <c:auto val="1"/>
        <c:lblAlgn val="ctr"/>
        <c:lblOffset val="100"/>
        <c:noMultiLvlLbl val="0"/>
      </c:catAx>
      <c:valAx>
        <c:axId val="131271296"/>
        <c:scaling>
          <c:orientation val="minMax"/>
        </c:scaling>
        <c:delete val="0"/>
        <c:axPos val="l"/>
        <c:majorGridlines>
          <c:spPr>
            <a:ln>
              <a:solidFill>
                <a:srgbClr val="FFFFFF">
                  <a:lumMod val="85000"/>
                </a:srgbClr>
              </a:solidFill>
            </a:ln>
          </c:spPr>
        </c:majorGridlines>
        <c:title>
          <c:tx>
            <c:rich>
              <a:bodyPr/>
              <a:lstStyle/>
              <a:p>
                <a:pPr>
                  <a:defRPr/>
                </a:pPr>
                <a:r>
                  <a:rPr lang="nb-NO"/>
                  <a:t>Antall døde per 100</a:t>
                </a:r>
                <a:r>
                  <a:rPr lang="nb-NO" baseline="0"/>
                  <a:t> 000</a:t>
                </a:r>
                <a:endParaRPr lang="nb-NO"/>
              </a:p>
            </c:rich>
          </c:tx>
          <c:overlay val="0"/>
        </c:title>
        <c:numFmt formatCode="0" sourceLinked="1"/>
        <c:majorTickMark val="out"/>
        <c:minorTickMark val="none"/>
        <c:tickLblPos val="nextTo"/>
        <c:crossAx val="131269376"/>
        <c:crosses val="autoZero"/>
        <c:crossBetween val="between"/>
      </c:valAx>
    </c:plotArea>
    <c:legend>
      <c:legendPos val="b"/>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38678281758810529"/>
          <c:y val="6.2613408141796043E-2"/>
          <c:w val="0.60673722517852346"/>
          <c:h val="0.90769698322122694"/>
        </c:manualLayout>
      </c:layout>
      <c:barChart>
        <c:barDir val="bar"/>
        <c:grouping val="clustered"/>
        <c:varyColors val="0"/>
        <c:ser>
          <c:idx val="1"/>
          <c:order val="0"/>
          <c:tx>
            <c:v>2020-undersøkelsen</c:v>
          </c:tx>
          <c:spPr>
            <a:solidFill>
              <a:schemeClr val="accent1"/>
            </a:solidFill>
            <a:ln>
              <a:noFill/>
            </a:ln>
            <a:effectLst/>
          </c:spPr>
          <c:invertIfNegative val="0"/>
          <c:dLbls>
            <c:dLbl>
              <c:idx val="0"/>
              <c:layout>
                <c:manualLayout>
                  <c:x val="7.536713771127735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30-F241-B17B-49F79F712387}"/>
                </c:ext>
              </c:extLst>
            </c:dLbl>
            <c:dLbl>
              <c:idx val="1"/>
              <c:layout>
                <c:manualLayout>
                  <c:x val="1.4408423385979495E-2"/>
                  <c:y val="-9.896421888015540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30-F241-B17B-49F79F712387}"/>
                </c:ext>
              </c:extLst>
            </c:dLbl>
            <c:dLbl>
              <c:idx val="4"/>
              <c:layout>
                <c:manualLayout>
                  <c:x val="9.9750623441395691E-3"/>
                  <c:y val="-9.896421888015540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30-F241-B17B-49F79F712387}"/>
                </c:ext>
              </c:extLst>
            </c:dLbl>
            <c:dLbl>
              <c:idx val="5"/>
              <c:layout>
                <c:manualLayout>
                  <c:x val="1.2191742865059573E-2"/>
                  <c:y val="-4.948210944007770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30-F241-B17B-49F79F712387}"/>
                </c:ext>
              </c:extLst>
            </c:dLbl>
            <c:dLbl>
              <c:idx val="6"/>
              <c:layout>
                <c:manualLayout>
                  <c:x val="2.3275145469659187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30-F241-B17B-49F79F712387}"/>
                </c:ext>
              </c:extLst>
            </c:dLbl>
            <c:dLbl>
              <c:idx val="8"/>
              <c:layout>
                <c:manualLayout>
                  <c:x val="1.2191742865059736E-2"/>
                  <c:y val="-2.4741054720038852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30-F241-B17B-49F79F712387}"/>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 V.6'!$AA$12:$AA$21</c:f>
              <c:strCache>
                <c:ptCount val="10"/>
                <c:pt idx="0">
                  <c:v>Flere flyktninger</c:v>
                </c:pt>
                <c:pt idx="1">
                  <c:v>Økt sentralisering av offentlige tjenester</c:v>
                </c:pt>
                <c:pt idx="2">
                  <c:v>Økte forventninger til samarbeid på tvers av sektorer (helsesektoren, utdanningssektoren m.m.)</c:v>
                </c:pt>
                <c:pt idx="3">
                  <c:v>Økende inntektsforskjeller</c:v>
                </c:pt>
                <c:pt idx="4">
                  <c:v>Økte forventninger til digitalisering av offentlige tjenester</c:v>
                </c:pt>
                <c:pt idx="5">
                  <c:v>Krav til innstramming og effektivisering av offentlig sektor</c:v>
                </c:pt>
                <c:pt idx="6">
                  <c:v>Aldring av befolkningen</c:v>
                </c:pt>
                <c:pt idx="7">
                  <c:v>Flere med diagnoser innen psykiske lidelser, særlig blant unge</c:v>
                </c:pt>
                <c:pt idx="8">
                  <c:v>Omstilling i arbeidsmarkedet grunnet digitalisering og annen teknologisk utvikling</c:v>
                </c:pt>
                <c:pt idx="9">
                  <c:v>Manglende utdanning/kompetanse blant utsatte grupper på arbeidsmarkedet</c:v>
                </c:pt>
              </c:strCache>
            </c:strRef>
          </c:cat>
          <c:val>
            <c:numRef>
              <c:f>'figur V.6'!$AB$12:$AB$21</c:f>
              <c:numCache>
                <c:formatCode>0</c:formatCode>
                <c:ptCount val="10"/>
                <c:pt idx="0">
                  <c:v>10</c:v>
                </c:pt>
                <c:pt idx="1">
                  <c:v>10</c:v>
                </c:pt>
                <c:pt idx="2">
                  <c:v>10</c:v>
                </c:pt>
                <c:pt idx="3">
                  <c:v>14</c:v>
                </c:pt>
                <c:pt idx="4">
                  <c:v>17</c:v>
                </c:pt>
                <c:pt idx="5">
                  <c:v>30</c:v>
                </c:pt>
                <c:pt idx="6">
                  <c:v>40</c:v>
                </c:pt>
                <c:pt idx="7">
                  <c:v>41</c:v>
                </c:pt>
                <c:pt idx="8">
                  <c:v>42</c:v>
                </c:pt>
                <c:pt idx="9">
                  <c:v>44</c:v>
                </c:pt>
              </c:numCache>
            </c:numRef>
          </c:val>
          <c:extLst>
            <c:ext xmlns:c16="http://schemas.microsoft.com/office/drawing/2014/chart" uri="{C3380CC4-5D6E-409C-BE32-E72D297353CC}">
              <c16:uniqueId val="{00000000-9930-F241-B17B-49F79F712387}"/>
            </c:ext>
          </c:extLst>
        </c:ser>
        <c:dLbls>
          <c:showLegendKey val="0"/>
          <c:showVal val="0"/>
          <c:showCatName val="0"/>
          <c:showSerName val="0"/>
          <c:showPercent val="0"/>
          <c:showBubbleSize val="0"/>
        </c:dLbls>
        <c:gapWidth val="150"/>
        <c:overlap val="-25"/>
        <c:axId val="1148087504"/>
        <c:axId val="1158480752"/>
      </c:barChart>
      <c:barChart>
        <c:barDir val="bar"/>
        <c:grouping val="clustered"/>
        <c:varyColors val="0"/>
        <c:ser>
          <c:idx val="2"/>
          <c:order val="1"/>
          <c:tx>
            <c:v>2018-undersøkelsen</c:v>
          </c:tx>
          <c:spPr>
            <a:noFill/>
            <a:ln>
              <a:solidFill>
                <a:schemeClr val="tx1"/>
              </a:solidFill>
              <a:prstDash val="sysDash"/>
            </a:ln>
            <a:effectLst/>
          </c:spPr>
          <c:invertIfNegative val="0"/>
          <c:val>
            <c:numRef>
              <c:f>'figur V.6'!$AD$12:$AD$21</c:f>
              <c:numCache>
                <c:formatCode>0</c:formatCode>
                <c:ptCount val="10"/>
                <c:pt idx="0">
                  <c:v>16</c:v>
                </c:pt>
                <c:pt idx="1">
                  <c:v>11</c:v>
                </c:pt>
                <c:pt idx="2">
                  <c:v>8</c:v>
                </c:pt>
                <c:pt idx="3">
                  <c:v>10</c:v>
                </c:pt>
                <c:pt idx="4">
                  <c:v>18</c:v>
                </c:pt>
                <c:pt idx="5">
                  <c:v>31</c:v>
                </c:pt>
                <c:pt idx="6">
                  <c:v>42</c:v>
                </c:pt>
                <c:pt idx="7">
                  <c:v>38</c:v>
                </c:pt>
                <c:pt idx="8">
                  <c:v>43</c:v>
                </c:pt>
                <c:pt idx="9">
                  <c:v>41</c:v>
                </c:pt>
              </c:numCache>
            </c:numRef>
          </c:val>
          <c:extLst>
            <c:ext xmlns:c16="http://schemas.microsoft.com/office/drawing/2014/chart" uri="{C3380CC4-5D6E-409C-BE32-E72D297353CC}">
              <c16:uniqueId val="{00000001-9930-F241-B17B-49F79F712387}"/>
            </c:ext>
          </c:extLst>
        </c:ser>
        <c:dLbls>
          <c:showLegendKey val="0"/>
          <c:showVal val="0"/>
          <c:showCatName val="0"/>
          <c:showSerName val="0"/>
          <c:showPercent val="0"/>
          <c:showBubbleSize val="0"/>
        </c:dLbls>
        <c:gapWidth val="150"/>
        <c:overlap val="-25"/>
        <c:axId val="827104416"/>
        <c:axId val="827103760"/>
      </c:barChart>
      <c:catAx>
        <c:axId val="11480875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mn-lt"/>
                <a:ea typeface="+mn-ea"/>
                <a:cs typeface="+mn-cs"/>
              </a:defRPr>
            </a:pPr>
            <a:endParaRPr lang="nb-NO"/>
          </a:p>
        </c:txPr>
        <c:crossAx val="1158480752"/>
        <c:crosses val="autoZero"/>
        <c:auto val="1"/>
        <c:lblAlgn val="ctr"/>
        <c:lblOffset val="100"/>
        <c:noMultiLvlLbl val="0"/>
      </c:catAx>
      <c:valAx>
        <c:axId val="1158480752"/>
        <c:scaling>
          <c:orientation val="minMax"/>
        </c:scaling>
        <c:delete val="1"/>
        <c:axPos val="b"/>
        <c:numFmt formatCode="0" sourceLinked="1"/>
        <c:majorTickMark val="none"/>
        <c:minorTickMark val="none"/>
        <c:tickLblPos val="nextTo"/>
        <c:crossAx val="1148087504"/>
        <c:crosses val="autoZero"/>
        <c:crossBetween val="between"/>
      </c:valAx>
      <c:valAx>
        <c:axId val="827103760"/>
        <c:scaling>
          <c:orientation val="minMax"/>
          <c:max val="52"/>
          <c:min val="0"/>
        </c:scaling>
        <c:delete val="1"/>
        <c:axPos val="t"/>
        <c:numFmt formatCode="0" sourceLinked="1"/>
        <c:majorTickMark val="out"/>
        <c:minorTickMark val="none"/>
        <c:tickLblPos val="nextTo"/>
        <c:crossAx val="827104416"/>
        <c:crosses val="max"/>
        <c:crossBetween val="between"/>
      </c:valAx>
      <c:catAx>
        <c:axId val="827104416"/>
        <c:scaling>
          <c:orientation val="minMax"/>
        </c:scaling>
        <c:delete val="1"/>
        <c:axPos val="l"/>
        <c:majorTickMark val="out"/>
        <c:minorTickMark val="none"/>
        <c:tickLblPos val="nextTo"/>
        <c:crossAx val="827103760"/>
        <c:crosses val="autoZero"/>
        <c:auto val="1"/>
        <c:lblAlgn val="ctr"/>
        <c:lblOffset val="100"/>
        <c:noMultiLvlLbl val="0"/>
      </c:catAx>
      <c:spPr>
        <a:noFill/>
        <a:ln>
          <a:noFill/>
        </a:ln>
        <a:effectLst/>
      </c:spPr>
    </c:plotArea>
    <c:legend>
      <c:legendPos val="b"/>
      <c:legendEntry>
        <c:idx val="0"/>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b-NO"/>
          </a:p>
        </c:txPr>
      </c:legendEntry>
      <c:legendEntry>
        <c:idx val="1"/>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nb-NO"/>
          </a:p>
        </c:txPr>
      </c:legendEntry>
      <c:layout>
        <c:manualLayout>
          <c:xMode val="edge"/>
          <c:yMode val="edge"/>
          <c:x val="0.70849455972699549"/>
          <c:y val="0.66295514680098189"/>
          <c:w val="0.22021161719425955"/>
          <c:h val="0.21018925265920707"/>
        </c:manualLayout>
      </c:layout>
      <c:overlay val="0"/>
      <c:spPr>
        <a:solidFill>
          <a:schemeClr val="bg1">
            <a:lumMod val="85000"/>
          </a:schemeClr>
        </a:solid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nb-N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8939544990538046"/>
          <c:y val="3.224860744649663E-2"/>
          <c:w val="0.6229560292832993"/>
          <c:h val="0.87253997603861522"/>
        </c:manualLayout>
      </c:layout>
      <c:barChart>
        <c:barDir val="bar"/>
        <c:grouping val="clustered"/>
        <c:varyColors val="0"/>
        <c:ser>
          <c:idx val="0"/>
          <c:order val="0"/>
          <c:spPr>
            <a:solidFill>
              <a:schemeClr val="accent1"/>
            </a:solidFill>
            <a:ln>
              <a:noFill/>
            </a:ln>
            <a:effectLst/>
          </c:spPr>
          <c:invertIfNegative val="0"/>
          <c:dLbls>
            <c:dLbl>
              <c:idx val="6"/>
              <c:layout>
                <c:manualLayout>
                  <c:x val="0"/>
                  <c:y val="5.863383172090295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9E0-F146-9DFA-B95F5B76A8A8}"/>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Korona!$K$4:$K$12</c:f>
              <c:strCache>
                <c:ptCount val="9"/>
                <c:pt idx="0">
                  <c:v>Vet ikke</c:v>
                </c:pt>
                <c:pt idx="1">
                  <c:v>Lenger enn 2030</c:v>
                </c:pt>
                <c:pt idx="2">
                  <c:v>2026-2030</c:v>
                </c:pt>
                <c:pt idx="3">
                  <c:v>2025</c:v>
                </c:pt>
                <c:pt idx="4">
                  <c:v>2024</c:v>
                </c:pt>
                <c:pt idx="5">
                  <c:v>2023</c:v>
                </c:pt>
                <c:pt idx="6">
                  <c:v>2022</c:v>
                </c:pt>
                <c:pt idx="7">
                  <c:v>2021</c:v>
                </c:pt>
                <c:pt idx="8">
                  <c:v>2020</c:v>
                </c:pt>
              </c:strCache>
            </c:strRef>
          </c:cat>
          <c:val>
            <c:numRef>
              <c:f>Korona!$L$4:$L$12</c:f>
              <c:numCache>
                <c:formatCode>0%</c:formatCode>
                <c:ptCount val="9"/>
                <c:pt idx="0">
                  <c:v>0.06</c:v>
                </c:pt>
                <c:pt idx="1">
                  <c:v>0.03</c:v>
                </c:pt>
                <c:pt idx="2">
                  <c:v>0.03</c:v>
                </c:pt>
                <c:pt idx="3">
                  <c:v>7.0000000000000007E-2</c:v>
                </c:pt>
                <c:pt idx="4">
                  <c:v>0.06</c:v>
                </c:pt>
                <c:pt idx="5">
                  <c:v>0.18</c:v>
                </c:pt>
                <c:pt idx="6">
                  <c:v>0.37</c:v>
                </c:pt>
                <c:pt idx="7">
                  <c:v>0.21</c:v>
                </c:pt>
                <c:pt idx="8">
                  <c:v>0.01</c:v>
                </c:pt>
              </c:numCache>
            </c:numRef>
          </c:val>
          <c:extLst>
            <c:ext xmlns:c16="http://schemas.microsoft.com/office/drawing/2014/chart" uri="{C3380CC4-5D6E-409C-BE32-E72D297353CC}">
              <c16:uniqueId val="{00000001-A9E0-F146-9DFA-B95F5B76A8A8}"/>
            </c:ext>
          </c:extLst>
        </c:ser>
        <c:dLbls>
          <c:showLegendKey val="0"/>
          <c:showVal val="0"/>
          <c:showCatName val="0"/>
          <c:showSerName val="0"/>
          <c:showPercent val="0"/>
          <c:showBubbleSize val="0"/>
        </c:dLbls>
        <c:gapWidth val="182"/>
        <c:axId val="828791976"/>
        <c:axId val="828785088"/>
      </c:barChart>
      <c:catAx>
        <c:axId val="828791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828785088"/>
        <c:crosses val="autoZero"/>
        <c:auto val="1"/>
        <c:lblAlgn val="ctr"/>
        <c:lblOffset val="100"/>
        <c:noMultiLvlLbl val="0"/>
      </c:catAx>
      <c:valAx>
        <c:axId val="828785088"/>
        <c:scaling>
          <c:orientation val="minMax"/>
          <c:max val="0.37000000000000005"/>
          <c:min val="0"/>
        </c:scaling>
        <c:delete val="0"/>
        <c:axPos val="b"/>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8287919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nb-N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'figur 7.5'!$B$35</c:f>
              <c:strCache>
                <c:ptCount val="1"/>
                <c:pt idx="0">
                  <c:v>2019</c:v>
                </c:pt>
              </c:strCache>
            </c:strRef>
          </c:tx>
          <c:spPr>
            <a:solidFill>
              <a:schemeClr val="accent1"/>
            </a:solidFill>
            <a:ln>
              <a:noFill/>
            </a:ln>
            <a:effectLst/>
          </c:spPr>
          <c:invertIfNegative val="0"/>
          <c:cat>
            <c:strRef>
              <c:f>'figur 7.5'!$C$34:$H$34</c:f>
              <c:strCache>
                <c:ptCount val="6"/>
                <c:pt idx="0">
                  <c:v>Offentlige tjenester unntatt forsvar</c:v>
                </c:pt>
                <c:pt idx="1">
                  <c:v>Private tjenester</c:v>
                </c:pt>
                <c:pt idx="2">
                  <c:v>Olje- og gassutvinning</c:v>
                </c:pt>
                <c:pt idx="3">
                  <c:v>Industri</c:v>
                </c:pt>
                <c:pt idx="4">
                  <c:v>Varehandel</c:v>
                </c:pt>
                <c:pt idx="5">
                  <c:v>Bygg og anlegg</c:v>
                </c:pt>
              </c:strCache>
            </c:strRef>
          </c:cat>
          <c:val>
            <c:numRef>
              <c:f>'figur 7.5'!$C$35:$H$35</c:f>
              <c:numCache>
                <c:formatCode>General</c:formatCode>
                <c:ptCount val="6"/>
                <c:pt idx="0">
                  <c:v>825.1</c:v>
                </c:pt>
                <c:pt idx="1">
                  <c:v>737.9</c:v>
                </c:pt>
                <c:pt idx="2">
                  <c:v>24.1</c:v>
                </c:pt>
                <c:pt idx="3">
                  <c:v>220.4</c:v>
                </c:pt>
                <c:pt idx="4">
                  <c:v>358.9</c:v>
                </c:pt>
                <c:pt idx="5">
                  <c:v>246.8</c:v>
                </c:pt>
              </c:numCache>
            </c:numRef>
          </c:val>
          <c:extLst>
            <c:ext xmlns:c16="http://schemas.microsoft.com/office/drawing/2014/chart" uri="{C3380CC4-5D6E-409C-BE32-E72D297353CC}">
              <c16:uniqueId val="{00000000-110A-4D45-A0E5-5D2799773DF7}"/>
            </c:ext>
          </c:extLst>
        </c:ser>
        <c:ser>
          <c:idx val="1"/>
          <c:order val="1"/>
          <c:tx>
            <c:strRef>
              <c:f>'figur 7.5'!$B$36</c:f>
              <c:strCache>
                <c:ptCount val="1"/>
                <c:pt idx="0">
                  <c:v>2040</c:v>
                </c:pt>
              </c:strCache>
            </c:strRef>
          </c:tx>
          <c:spPr>
            <a:solidFill>
              <a:schemeClr val="accent2"/>
            </a:solidFill>
            <a:ln>
              <a:noFill/>
            </a:ln>
            <a:effectLst/>
          </c:spPr>
          <c:invertIfNegative val="0"/>
          <c:cat>
            <c:strRef>
              <c:f>'figur 7.5'!$C$34:$H$34</c:f>
              <c:strCache>
                <c:ptCount val="6"/>
                <c:pt idx="0">
                  <c:v>Offentlige tjenester unntatt forsvar</c:v>
                </c:pt>
                <c:pt idx="1">
                  <c:v>Private tjenester</c:v>
                </c:pt>
                <c:pt idx="2">
                  <c:v>Olje- og gassutvinning</c:v>
                </c:pt>
                <c:pt idx="3">
                  <c:v>Industri</c:v>
                </c:pt>
                <c:pt idx="4">
                  <c:v>Varehandel</c:v>
                </c:pt>
                <c:pt idx="5">
                  <c:v>Bygg og anlegg</c:v>
                </c:pt>
              </c:strCache>
            </c:strRef>
          </c:cat>
          <c:val>
            <c:numRef>
              <c:f>'figur 7.5'!$C$36:$H$36</c:f>
              <c:numCache>
                <c:formatCode>General</c:formatCode>
                <c:ptCount val="6"/>
                <c:pt idx="0">
                  <c:v>914.47723014831547</c:v>
                </c:pt>
                <c:pt idx="1">
                  <c:v>830.373836074829</c:v>
                </c:pt>
                <c:pt idx="2">
                  <c:v>17.878205642700195</c:v>
                </c:pt>
                <c:pt idx="3">
                  <c:v>193.955043548584</c:v>
                </c:pt>
                <c:pt idx="4">
                  <c:v>305.07381697082519</c:v>
                </c:pt>
                <c:pt idx="5">
                  <c:v>265.15691741943357</c:v>
                </c:pt>
              </c:numCache>
            </c:numRef>
          </c:val>
          <c:extLst>
            <c:ext xmlns:c16="http://schemas.microsoft.com/office/drawing/2014/chart" uri="{C3380CC4-5D6E-409C-BE32-E72D297353CC}">
              <c16:uniqueId val="{00000001-110A-4D45-A0E5-5D2799773DF7}"/>
            </c:ext>
          </c:extLst>
        </c:ser>
        <c:dLbls>
          <c:showLegendKey val="0"/>
          <c:showVal val="0"/>
          <c:showCatName val="0"/>
          <c:showSerName val="0"/>
          <c:showPercent val="0"/>
          <c:showBubbleSize val="0"/>
        </c:dLbls>
        <c:gapWidth val="219"/>
        <c:overlap val="-27"/>
        <c:axId val="660699088"/>
        <c:axId val="660706960"/>
      </c:barChart>
      <c:catAx>
        <c:axId val="6606990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nb-NO"/>
          </a:p>
        </c:txPr>
        <c:crossAx val="660706960"/>
        <c:crosses val="autoZero"/>
        <c:auto val="1"/>
        <c:lblAlgn val="ctr"/>
        <c:lblOffset val="100"/>
        <c:noMultiLvlLbl val="0"/>
      </c:catAx>
      <c:valAx>
        <c:axId val="660706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nb-NO"/>
          </a:p>
        </c:txPr>
        <c:crossAx val="6606990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nb-N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baseline="0">
          <a:solidFill>
            <a:sysClr val="windowText" lastClr="000000"/>
          </a:solidFill>
        </a:defRPr>
      </a:pPr>
      <a:endParaRPr lang="nb-NO"/>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invertIfNegative val="0"/>
          <c:dPt>
            <c:idx val="0"/>
            <c:invertIfNegative val="0"/>
            <c:bubble3D val="0"/>
            <c:spPr>
              <a:solidFill>
                <a:schemeClr val="tx2"/>
              </a:solidFill>
            </c:spPr>
            <c:extLst>
              <c:ext xmlns:c16="http://schemas.microsoft.com/office/drawing/2014/chart" uri="{C3380CC4-5D6E-409C-BE32-E72D297353CC}">
                <c16:uniqueId val="{00000001-E20A-43BA-ACC8-2779823F3056}"/>
              </c:ext>
            </c:extLst>
          </c:dPt>
          <c:dLbls>
            <c:dLbl>
              <c:idx val="0"/>
              <c:tx>
                <c:rich>
                  <a:bodyPr/>
                  <a:lstStyle/>
                  <a:p>
                    <a:r>
                      <a:rPr lang="en-US"/>
                      <a:t>+7%</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20A-43BA-ACC8-2779823F3056}"/>
                </c:ext>
              </c:extLst>
            </c:dLbl>
            <c:dLbl>
              <c:idx val="1"/>
              <c:layout>
                <c:manualLayout>
                  <c:x val="-8.1588603067134485E-5"/>
                  <c:y val="-1.1415480846430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0A-43BA-ACC8-2779823F3056}"/>
                </c:ext>
              </c:extLst>
            </c:dLbl>
            <c:dLbl>
              <c:idx val="2"/>
              <c:layout>
                <c:manualLayout>
                  <c:x val="8.4241890971755978E-3"/>
                  <c:y val="-7.9431348352298325E-3"/>
                </c:manualLayout>
              </c:layout>
              <c:tx>
                <c:rich>
                  <a:bodyPr/>
                  <a:lstStyle/>
                  <a:p>
                    <a:r>
                      <a:rPr lang="en-US"/>
                      <a:t>-3 %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E20A-43BA-ACC8-2779823F3056}"/>
                </c:ext>
              </c:extLst>
            </c:dLbl>
            <c:dLbl>
              <c:idx val="3"/>
              <c:tx>
                <c:rich>
                  <a:bodyPr/>
                  <a:lstStyle/>
                  <a:p>
                    <a:r>
                      <a:rPr lang="en-US"/>
                      <a:t>+7 %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E20A-43BA-ACC8-2779823F3056}"/>
                </c:ext>
              </c:extLst>
            </c:dLbl>
            <c:dLbl>
              <c:idx val="4"/>
              <c:tx>
                <c:rich>
                  <a:bodyPr/>
                  <a:lstStyle/>
                  <a:p>
                    <a:r>
                      <a:rPr lang="en-US"/>
                      <a:t>+5 %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E20A-43BA-ACC8-2779823F3056}"/>
                </c:ext>
              </c:extLst>
            </c:dLbl>
            <c:dLbl>
              <c:idx val="5"/>
              <c:tx>
                <c:rich>
                  <a:bodyPr/>
                  <a:lstStyle/>
                  <a:p>
                    <a:r>
                      <a:rPr lang="en-US"/>
                      <a:t>+17 %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E20A-43BA-ACC8-2779823F3056}"/>
                </c:ext>
              </c:extLst>
            </c:dLbl>
            <c:dLbl>
              <c:idx val="6"/>
              <c:tx>
                <c:rich>
                  <a:bodyPr/>
                  <a:lstStyle/>
                  <a:p>
                    <a:r>
                      <a:rPr lang="en-US"/>
                      <a:t>+61 %</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E20A-43BA-ACC8-2779823F3056}"/>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 5.2'!$R$3:$R$9</c:f>
              <c:strCache>
                <c:ptCount val="7"/>
                <c:pt idx="0">
                  <c:v>Totalt</c:v>
                </c:pt>
                <c:pt idx="1">
                  <c:v>0–18 år</c:v>
                </c:pt>
                <c:pt idx="2">
                  <c:v>19–34 år</c:v>
                </c:pt>
                <c:pt idx="3">
                  <c:v>35–49 år</c:v>
                </c:pt>
                <c:pt idx="4">
                  <c:v>50–66 år</c:v>
                </c:pt>
                <c:pt idx="5">
                  <c:v>67–74 år</c:v>
                </c:pt>
                <c:pt idx="6">
                  <c:v>75 år+</c:v>
                </c:pt>
              </c:strCache>
            </c:strRef>
          </c:cat>
          <c:val>
            <c:numRef>
              <c:f>'Figur 5.2'!$U$3:$U$9</c:f>
              <c:numCache>
                <c:formatCode>0%</c:formatCode>
                <c:ptCount val="7"/>
                <c:pt idx="0">
                  <c:v>6.6545435862394031E-2</c:v>
                </c:pt>
                <c:pt idx="1">
                  <c:v>-5.4860281234748176E-2</c:v>
                </c:pt>
                <c:pt idx="2">
                  <c:v>-2.9439209666969557E-2</c:v>
                </c:pt>
                <c:pt idx="3">
                  <c:v>6.6054662856718682E-2</c:v>
                </c:pt>
                <c:pt idx="4">
                  <c:v>4.5303096762874029E-2</c:v>
                </c:pt>
                <c:pt idx="5">
                  <c:v>0.17263529372910824</c:v>
                </c:pt>
                <c:pt idx="6">
                  <c:v>0.61306271814650048</c:v>
                </c:pt>
              </c:numCache>
            </c:numRef>
          </c:val>
          <c:extLst>
            <c:ext xmlns:c16="http://schemas.microsoft.com/office/drawing/2014/chart" uri="{C3380CC4-5D6E-409C-BE32-E72D297353CC}">
              <c16:uniqueId val="{00000008-E20A-43BA-ACC8-2779823F3056}"/>
            </c:ext>
          </c:extLst>
        </c:ser>
        <c:dLbls>
          <c:showLegendKey val="0"/>
          <c:showVal val="0"/>
          <c:showCatName val="0"/>
          <c:showSerName val="0"/>
          <c:showPercent val="0"/>
          <c:showBubbleSize val="0"/>
        </c:dLbls>
        <c:gapWidth val="150"/>
        <c:axId val="76393472"/>
        <c:axId val="76395264"/>
      </c:barChart>
      <c:catAx>
        <c:axId val="76393472"/>
        <c:scaling>
          <c:orientation val="minMax"/>
        </c:scaling>
        <c:delete val="0"/>
        <c:axPos val="b"/>
        <c:numFmt formatCode="General" sourceLinked="0"/>
        <c:majorTickMark val="out"/>
        <c:minorTickMark val="none"/>
        <c:tickLblPos val="low"/>
        <c:crossAx val="76395264"/>
        <c:crosses val="autoZero"/>
        <c:auto val="1"/>
        <c:lblAlgn val="ctr"/>
        <c:lblOffset val="100"/>
        <c:noMultiLvlLbl val="0"/>
      </c:catAx>
      <c:valAx>
        <c:axId val="76395264"/>
        <c:scaling>
          <c:orientation val="minMax"/>
          <c:max val="0.70000000000000007"/>
        </c:scaling>
        <c:delete val="0"/>
        <c:axPos val="l"/>
        <c:majorGridlines>
          <c:spPr>
            <a:ln>
              <a:solidFill>
                <a:schemeClr val="bg1">
                  <a:lumMod val="85000"/>
                </a:schemeClr>
              </a:solidFill>
            </a:ln>
          </c:spPr>
        </c:majorGridlines>
        <c:numFmt formatCode="0%" sourceLinked="1"/>
        <c:majorTickMark val="out"/>
        <c:minorTickMark val="none"/>
        <c:tickLblPos val="nextTo"/>
        <c:crossAx val="76393472"/>
        <c:crosses val="autoZero"/>
        <c:crossBetween val="between"/>
      </c:valAx>
    </c:plotArea>
    <c:plotVisOnly val="1"/>
    <c:dispBlanksAs val="gap"/>
    <c:showDLblsOverMax val="0"/>
  </c:chart>
  <c:spPr>
    <a:ln>
      <a:noFill/>
    </a:ln>
  </c:spPr>
  <c:txPr>
    <a:bodyPr/>
    <a:lstStyle/>
    <a:p>
      <a:pPr>
        <a:defRPr sz="1400"/>
      </a:pPr>
      <a:endParaRPr lang="nb-NO"/>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4132178975258423E-2"/>
          <c:y val="4.3392504930966469E-2"/>
          <c:w val="0.90269773150394117"/>
          <c:h val="0.90976284769137583"/>
        </c:manualLayout>
      </c:layout>
      <c:barChart>
        <c:barDir val="col"/>
        <c:grouping val="clustered"/>
        <c:varyColors val="0"/>
        <c:ser>
          <c:idx val="0"/>
          <c:order val="0"/>
          <c:tx>
            <c:strRef>
              <c:f>Mottakere!$J$3</c:f>
              <c:strCache>
                <c:ptCount val="1"/>
                <c:pt idx="0">
                  <c:v>2010-2019</c:v>
                </c:pt>
              </c:strCache>
            </c:strRef>
          </c:tx>
          <c:spPr>
            <a:solidFill>
              <a:schemeClr val="accent1"/>
            </a:solidFill>
            <a:ln>
              <a:noFill/>
            </a:ln>
            <a:effectLst/>
          </c:spPr>
          <c:invertIfNegative val="0"/>
          <c:dLbls>
            <c:spPr>
              <a:noFill/>
              <a:ln>
                <a:noFill/>
              </a:ln>
              <a:effectLst/>
            </c:spPr>
            <c:txPr>
              <a:bodyPr rot="0" vert="horz"/>
              <a:lstStyle/>
              <a:p>
                <a:pPr>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Mottakere!$K$2:$Q$2</c:f>
              <c:strCache>
                <c:ptCount val="7"/>
                <c:pt idx="0">
                  <c:v>Alderspensjon</c:v>
                </c:pt>
                <c:pt idx="1">
                  <c:v>Hjelpemidler</c:v>
                </c:pt>
                <c:pt idx="2">
                  <c:v>Uføretrygd</c:v>
                </c:pt>
                <c:pt idx="3">
                  <c:v>Foreldrepenger</c:v>
                </c:pt>
                <c:pt idx="4">
                  <c:v>Sykepenger</c:v>
                </c:pt>
                <c:pt idx="5">
                  <c:v>AAP</c:v>
                </c:pt>
                <c:pt idx="6">
                  <c:v>Dagpenger</c:v>
                </c:pt>
              </c:strCache>
            </c:strRef>
          </c:cat>
          <c:val>
            <c:numRef>
              <c:f>Mottakere!$K$3:$Q$3</c:f>
              <c:numCache>
                <c:formatCode>0%</c:formatCode>
                <c:ptCount val="7"/>
                <c:pt idx="0">
                  <c:v>0.44292237442922366</c:v>
                </c:pt>
                <c:pt idx="1">
                  <c:v>3.7021613577094881E-2</c:v>
                </c:pt>
                <c:pt idx="2">
                  <c:v>0.15612333333333339</c:v>
                </c:pt>
                <c:pt idx="3">
                  <c:v>-6.955261169285909E-3</c:v>
                </c:pt>
                <c:pt idx="4">
                  <c:v>6.7991493851175422E-2</c:v>
                </c:pt>
                <c:pt idx="5">
                  <c:v>-0.29833136094674562</c:v>
                </c:pt>
                <c:pt idx="6">
                  <c:v>-0.33233544508715207</c:v>
                </c:pt>
              </c:numCache>
            </c:numRef>
          </c:val>
          <c:extLst>
            <c:ext xmlns:c16="http://schemas.microsoft.com/office/drawing/2014/chart" uri="{C3380CC4-5D6E-409C-BE32-E72D297353CC}">
              <c16:uniqueId val="{00000000-C418-7348-BEFC-41BE8053D187}"/>
            </c:ext>
          </c:extLst>
        </c:ser>
        <c:ser>
          <c:idx val="1"/>
          <c:order val="1"/>
          <c:tx>
            <c:strRef>
              <c:f>Mottakere!$J$4</c:f>
              <c:strCache>
                <c:ptCount val="1"/>
                <c:pt idx="0">
                  <c:v>2019-2035</c:v>
                </c:pt>
              </c:strCache>
            </c:strRef>
          </c:tx>
          <c:spPr>
            <a:solidFill>
              <a:schemeClr val="accent6">
                <a:lumMod val="60000"/>
                <a:lumOff val="40000"/>
              </a:schemeClr>
            </a:solidFill>
            <a:ln>
              <a:solidFill>
                <a:schemeClr val="accent6">
                  <a:lumMod val="60000"/>
                  <a:lumOff val="40000"/>
                </a:schemeClr>
              </a:solidFill>
            </a:ln>
            <a:effectLst/>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Mottakere!$K$2:$Q$2</c:f>
              <c:strCache>
                <c:ptCount val="7"/>
                <c:pt idx="0">
                  <c:v>Alderspensjon</c:v>
                </c:pt>
                <c:pt idx="1">
                  <c:v>Hjelpemidler</c:v>
                </c:pt>
                <c:pt idx="2">
                  <c:v>Uføretrygd</c:v>
                </c:pt>
                <c:pt idx="3">
                  <c:v>Foreldrepenger</c:v>
                </c:pt>
                <c:pt idx="4">
                  <c:v>Sykepenger</c:v>
                </c:pt>
                <c:pt idx="5">
                  <c:v>AAP</c:v>
                </c:pt>
                <c:pt idx="6">
                  <c:v>Dagpenger</c:v>
                </c:pt>
              </c:strCache>
            </c:strRef>
          </c:cat>
          <c:val>
            <c:numRef>
              <c:f>Mottakere!$K$4:$Q$4</c:f>
              <c:numCache>
                <c:formatCode>0%</c:formatCode>
                <c:ptCount val="7"/>
                <c:pt idx="0">
                  <c:v>0.45886075949367089</c:v>
                </c:pt>
                <c:pt idx="1">
                  <c:v>0.44890556597873665</c:v>
                </c:pt>
                <c:pt idx="2">
                  <c:v>0.13241046051371175</c:v>
                </c:pt>
                <c:pt idx="3">
                  <c:v>0.11815132314573251</c:v>
                </c:pt>
                <c:pt idx="4">
                  <c:v>7.0794069752186051E-2</c:v>
                </c:pt>
                <c:pt idx="5">
                  <c:v>-2.5147155554805956E-2</c:v>
                </c:pt>
                <c:pt idx="6">
                  <c:v>3.6916111272506935E-2</c:v>
                </c:pt>
              </c:numCache>
            </c:numRef>
          </c:val>
          <c:extLst>
            <c:ext xmlns:c16="http://schemas.microsoft.com/office/drawing/2014/chart" uri="{C3380CC4-5D6E-409C-BE32-E72D297353CC}">
              <c16:uniqueId val="{00000001-C418-7348-BEFC-41BE8053D187}"/>
            </c:ext>
          </c:extLst>
        </c:ser>
        <c:dLbls>
          <c:showLegendKey val="0"/>
          <c:showVal val="0"/>
          <c:showCatName val="0"/>
          <c:showSerName val="0"/>
          <c:showPercent val="0"/>
          <c:showBubbleSize val="0"/>
        </c:dLbls>
        <c:gapWidth val="219"/>
        <c:overlap val="-27"/>
        <c:axId val="133212800"/>
        <c:axId val="133606016"/>
      </c:barChart>
      <c:catAx>
        <c:axId val="13321280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vert="horz"/>
          <a:lstStyle/>
          <a:p>
            <a:pPr>
              <a:defRPr/>
            </a:pPr>
            <a:endParaRPr lang="nb-NO"/>
          </a:p>
        </c:txPr>
        <c:crossAx val="133606016"/>
        <c:crosses val="autoZero"/>
        <c:auto val="1"/>
        <c:lblAlgn val="ctr"/>
        <c:lblOffset val="100"/>
        <c:noMultiLvlLbl val="0"/>
      </c:catAx>
      <c:valAx>
        <c:axId val="133606016"/>
        <c:scaling>
          <c:orientation val="minMax"/>
        </c:scaling>
        <c:delete val="0"/>
        <c:axPos val="l"/>
        <c:majorGridlines>
          <c:spPr>
            <a:ln w="9525" cap="flat" cmpd="sng" algn="ctr">
              <a:solidFill>
                <a:schemeClr val="bg1">
                  <a:lumMod val="85000"/>
                </a:schemeClr>
              </a:solidFill>
              <a:round/>
            </a:ln>
            <a:effectLst/>
          </c:spPr>
        </c:majorGridlines>
        <c:numFmt formatCode="0%" sourceLinked="1"/>
        <c:majorTickMark val="none"/>
        <c:minorTickMark val="none"/>
        <c:tickLblPos val="nextTo"/>
        <c:spPr>
          <a:noFill/>
          <a:ln>
            <a:noFill/>
          </a:ln>
          <a:effectLst/>
        </c:spPr>
        <c:txPr>
          <a:bodyPr rot="-60000000" vert="horz"/>
          <a:lstStyle/>
          <a:p>
            <a:pPr>
              <a:defRPr/>
            </a:pPr>
            <a:endParaRPr lang="nb-NO"/>
          </a:p>
        </c:txPr>
        <c:crossAx val="133212800"/>
        <c:crosses val="autoZero"/>
        <c:crossBetween val="between"/>
      </c:valAx>
      <c:spPr>
        <a:noFill/>
        <a:ln>
          <a:noFill/>
        </a:ln>
        <a:effectLst/>
      </c:spPr>
    </c:plotArea>
    <c:legend>
      <c:legendPos val="b"/>
      <c:layout>
        <c:manualLayout>
          <c:xMode val="edge"/>
          <c:yMode val="edge"/>
          <c:x val="0.71267720859439521"/>
          <c:y val="4.980229542313129E-2"/>
          <c:w val="0.25896042236895017"/>
          <c:h val="6.6568513255369721E-2"/>
        </c:manualLayout>
      </c:layout>
      <c:overlay val="0"/>
      <c:spPr>
        <a:noFill/>
        <a:ln>
          <a:noFill/>
        </a:ln>
        <a:effectLst/>
      </c:spPr>
      <c:txPr>
        <a:bodyPr rot="0" vert="horz"/>
        <a:lstStyle/>
        <a:p>
          <a:pPr>
            <a:defRPr/>
          </a:pPr>
          <a:endParaRPr lang="nb-NO"/>
        </a:p>
      </c:txPr>
    </c:legend>
    <c:plotVisOnly val="1"/>
    <c:dispBlanksAs val="gap"/>
    <c:showDLblsOverMax val="0"/>
  </c:chart>
  <c:spPr>
    <a:solidFill>
      <a:schemeClr val="bg1"/>
    </a:solidFill>
    <a:ln w="9525" cap="flat" cmpd="sng" algn="ctr">
      <a:noFill/>
      <a:round/>
    </a:ln>
    <a:effectLst/>
  </c:spPr>
  <c:txPr>
    <a:bodyPr/>
    <a:lstStyle/>
    <a:p>
      <a:pPr>
        <a:defRPr sz="1600"/>
      </a:pPr>
      <a:endParaRPr lang="nb-NO"/>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36541051172642"/>
          <c:y val="5.0832428274051947E-2"/>
          <c:w val="0.85351839999032653"/>
          <c:h val="0.84923454611277038"/>
        </c:manualLayout>
      </c:layout>
      <c:areaChart>
        <c:grouping val="stacked"/>
        <c:varyColors val="0"/>
        <c:ser>
          <c:idx val="0"/>
          <c:order val="0"/>
          <c:tx>
            <c:strRef>
              <c:f>'Figur 5.6'!$B$4</c:f>
              <c:strCache>
                <c:ptCount val="1"/>
                <c:pt idx="0">
                  <c:v>Øst-Europa utenfor EU, Afrika, Asia og Latin-Amerika</c:v>
                </c:pt>
              </c:strCache>
            </c:strRef>
          </c:tx>
          <c:cat>
            <c:strRef>
              <c:f>'Figur 5.6'!$A$5:$A$40</c:f>
              <c:strCach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strCache>
            </c:strRef>
          </c:cat>
          <c:val>
            <c:numRef>
              <c:f>'Figur 5.6'!$B$5:$B$40</c:f>
              <c:numCache>
                <c:formatCode>_ * #\ ##0_ ;_ * \-#\ ##0_ ;_ * "-"??_ ;_ @_ </c:formatCode>
                <c:ptCount val="36"/>
                <c:pt idx="0">
                  <c:v>136096</c:v>
                </c:pt>
                <c:pt idx="1">
                  <c:v>146947</c:v>
                </c:pt>
                <c:pt idx="2">
                  <c:v>154764</c:v>
                </c:pt>
                <c:pt idx="3">
                  <c:v>168122</c:v>
                </c:pt>
                <c:pt idx="4">
                  <c:v>179352</c:v>
                </c:pt>
                <c:pt idx="5">
                  <c:v>189288</c:v>
                </c:pt>
                <c:pt idx="6">
                  <c:v>200794</c:v>
                </c:pt>
                <c:pt idx="7">
                  <c:v>211428</c:v>
                </c:pt>
                <c:pt idx="8">
                  <c:v>226195</c:v>
                </c:pt>
                <c:pt idx="9">
                  <c:v>242248</c:v>
                </c:pt>
                <c:pt idx="10">
                  <c:v>258730</c:v>
                </c:pt>
                <c:pt idx="11">
                  <c:v>273648</c:v>
                </c:pt>
                <c:pt idx="12">
                  <c:v>289030</c:v>
                </c:pt>
                <c:pt idx="13">
                  <c:v>308366</c:v>
                </c:pt>
                <c:pt idx="14">
                  <c:v>325992</c:v>
                </c:pt>
                <c:pt idx="15">
                  <c:v>342417</c:v>
                </c:pt>
                <c:pt idx="16">
                  <c:v>359185</c:v>
                </c:pt>
                <c:pt idx="17">
                  <c:v>383768</c:v>
                </c:pt>
                <c:pt idx="18">
                  <c:v>403291</c:v>
                </c:pt>
                <c:pt idx="19">
                  <c:v>417760</c:v>
                </c:pt>
                <c:pt idx="20" formatCode="0">
                  <c:v>433949</c:v>
                </c:pt>
                <c:pt idx="21" formatCode="0">
                  <c:v>439035</c:v>
                </c:pt>
                <c:pt idx="22" formatCode="0">
                  <c:v>446926</c:v>
                </c:pt>
                <c:pt idx="23" formatCode="0">
                  <c:v>457937</c:v>
                </c:pt>
                <c:pt idx="24" formatCode="0">
                  <c:v>468326</c:v>
                </c:pt>
                <c:pt idx="25" formatCode="0">
                  <c:v>478286</c:v>
                </c:pt>
                <c:pt idx="26" formatCode="0">
                  <c:v>488097</c:v>
                </c:pt>
                <c:pt idx="27" formatCode="0">
                  <c:v>497584</c:v>
                </c:pt>
                <c:pt idx="28" formatCode="0">
                  <c:v>506888</c:v>
                </c:pt>
                <c:pt idx="29" formatCode="0">
                  <c:v>516041</c:v>
                </c:pt>
                <c:pt idx="30" formatCode="0">
                  <c:v>525050</c:v>
                </c:pt>
                <c:pt idx="31" formatCode="0">
                  <c:v>533901</c:v>
                </c:pt>
                <c:pt idx="32" formatCode="0">
                  <c:v>542586</c:v>
                </c:pt>
                <c:pt idx="33" formatCode="0">
                  <c:v>551111</c:v>
                </c:pt>
                <c:pt idx="34" formatCode="0">
                  <c:v>559495</c:v>
                </c:pt>
                <c:pt idx="35" formatCode="0">
                  <c:v>567728</c:v>
                </c:pt>
              </c:numCache>
            </c:numRef>
          </c:val>
          <c:extLst>
            <c:ext xmlns:c16="http://schemas.microsoft.com/office/drawing/2014/chart" uri="{C3380CC4-5D6E-409C-BE32-E72D297353CC}">
              <c16:uniqueId val="{00000000-3473-4147-8DCF-3492120D27C1}"/>
            </c:ext>
          </c:extLst>
        </c:ser>
        <c:ser>
          <c:idx val="1"/>
          <c:order val="1"/>
          <c:tx>
            <c:strRef>
              <c:f>'Figur 5.6'!$C$4</c:f>
              <c:strCache>
                <c:ptCount val="1"/>
                <c:pt idx="0">
                  <c:v>Vest-Europa, USA, Australia, Canada og New Zealand</c:v>
                </c:pt>
              </c:strCache>
            </c:strRef>
          </c:tx>
          <c:cat>
            <c:strRef>
              <c:f>'Figur 5.6'!$A$5:$A$40</c:f>
              <c:strCach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strCache>
            </c:strRef>
          </c:cat>
          <c:val>
            <c:numRef>
              <c:f>'Figur 5.6'!$C$5:$C$40</c:f>
              <c:numCache>
                <c:formatCode>_ * #\ ##0_ ;_ * \-#\ ##0_ ;_ * "-"??_ ;_ @_ </c:formatCode>
                <c:ptCount val="36"/>
                <c:pt idx="0">
                  <c:v>90880</c:v>
                </c:pt>
                <c:pt idx="1">
                  <c:v>90649</c:v>
                </c:pt>
                <c:pt idx="2">
                  <c:v>91061</c:v>
                </c:pt>
                <c:pt idx="3">
                  <c:v>93132</c:v>
                </c:pt>
                <c:pt idx="4">
                  <c:v>93254</c:v>
                </c:pt>
                <c:pt idx="5">
                  <c:v>93197</c:v>
                </c:pt>
                <c:pt idx="6">
                  <c:v>95176</c:v>
                </c:pt>
                <c:pt idx="7">
                  <c:v>98916</c:v>
                </c:pt>
                <c:pt idx="8">
                  <c:v>106155</c:v>
                </c:pt>
                <c:pt idx="9">
                  <c:v>114829</c:v>
                </c:pt>
                <c:pt idx="10">
                  <c:v>122434</c:v>
                </c:pt>
                <c:pt idx="11">
                  <c:v>130245</c:v>
                </c:pt>
                <c:pt idx="12">
                  <c:v>137995</c:v>
                </c:pt>
                <c:pt idx="13">
                  <c:v>144279</c:v>
                </c:pt>
                <c:pt idx="14">
                  <c:v>149389</c:v>
                </c:pt>
                <c:pt idx="15">
                  <c:v>154573</c:v>
                </c:pt>
                <c:pt idx="16">
                  <c:v>157336</c:v>
                </c:pt>
                <c:pt idx="17">
                  <c:v>156278</c:v>
                </c:pt>
                <c:pt idx="18">
                  <c:v>155947</c:v>
                </c:pt>
                <c:pt idx="19">
                  <c:v>157743</c:v>
                </c:pt>
                <c:pt idx="20" formatCode="0">
                  <c:v>161147</c:v>
                </c:pt>
                <c:pt idx="21" formatCode="0">
                  <c:v>162813</c:v>
                </c:pt>
                <c:pt idx="22" formatCode="0">
                  <c:v>161924</c:v>
                </c:pt>
                <c:pt idx="23" formatCode="0">
                  <c:v>163447</c:v>
                </c:pt>
                <c:pt idx="24" formatCode="0">
                  <c:v>164808</c:v>
                </c:pt>
                <c:pt idx="25" formatCode="0">
                  <c:v>166248</c:v>
                </c:pt>
                <c:pt idx="26" formatCode="0">
                  <c:v>167753</c:v>
                </c:pt>
                <c:pt idx="27" formatCode="0">
                  <c:v>169167</c:v>
                </c:pt>
                <c:pt idx="28" formatCode="0">
                  <c:v>170475</c:v>
                </c:pt>
                <c:pt idx="29" formatCode="0">
                  <c:v>171715</c:v>
                </c:pt>
                <c:pt idx="30" formatCode="0">
                  <c:v>172874</c:v>
                </c:pt>
                <c:pt idx="31" formatCode="0">
                  <c:v>173957</c:v>
                </c:pt>
                <c:pt idx="32" formatCode="0">
                  <c:v>174899</c:v>
                </c:pt>
                <c:pt idx="33" formatCode="0">
                  <c:v>175756</c:v>
                </c:pt>
                <c:pt idx="34" formatCode="0">
                  <c:v>176524</c:v>
                </c:pt>
                <c:pt idx="35" formatCode="0">
                  <c:v>177221</c:v>
                </c:pt>
              </c:numCache>
            </c:numRef>
          </c:val>
          <c:extLst>
            <c:ext xmlns:c16="http://schemas.microsoft.com/office/drawing/2014/chart" uri="{C3380CC4-5D6E-409C-BE32-E72D297353CC}">
              <c16:uniqueId val="{00000001-3473-4147-8DCF-3492120D27C1}"/>
            </c:ext>
          </c:extLst>
        </c:ser>
        <c:ser>
          <c:idx val="2"/>
          <c:order val="2"/>
          <c:tx>
            <c:strRef>
              <c:f>'Figur 5.6'!$D$4</c:f>
              <c:strCache>
                <c:ptCount val="1"/>
                <c:pt idx="0">
                  <c:v>Øst-europeiske EU-land</c:v>
                </c:pt>
              </c:strCache>
            </c:strRef>
          </c:tx>
          <c:cat>
            <c:strRef>
              <c:f>'Figur 5.6'!$A$5:$A$40</c:f>
              <c:strCache>
                <c:ptCount val="3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strCache>
            </c:strRef>
          </c:cat>
          <c:val>
            <c:numRef>
              <c:f>'Figur 5.6'!$D$5:$D$40</c:f>
              <c:numCache>
                <c:formatCode>_ * #\ ##0_ ;_ * \-#\ ##0_ ;_ * "-"??_ ;_ @_ </c:formatCode>
                <c:ptCount val="36"/>
                <c:pt idx="0">
                  <c:v>11486</c:v>
                </c:pt>
                <c:pt idx="1">
                  <c:v>12308</c:v>
                </c:pt>
                <c:pt idx="2">
                  <c:v>13397</c:v>
                </c:pt>
                <c:pt idx="3">
                  <c:v>16008</c:v>
                </c:pt>
                <c:pt idx="4">
                  <c:v>16498</c:v>
                </c:pt>
                <c:pt idx="5">
                  <c:v>18560</c:v>
                </c:pt>
                <c:pt idx="6">
                  <c:v>22544</c:v>
                </c:pt>
                <c:pt idx="7">
                  <c:v>31487</c:v>
                </c:pt>
                <c:pt idx="8">
                  <c:v>48293</c:v>
                </c:pt>
                <c:pt idx="9">
                  <c:v>65517</c:v>
                </c:pt>
                <c:pt idx="10">
                  <c:v>78183</c:v>
                </c:pt>
                <c:pt idx="11">
                  <c:v>96606</c:v>
                </c:pt>
                <c:pt idx="12">
                  <c:v>119707</c:v>
                </c:pt>
                <c:pt idx="13">
                  <c:v>140677</c:v>
                </c:pt>
                <c:pt idx="14">
                  <c:v>157728</c:v>
                </c:pt>
                <c:pt idx="15">
                  <c:v>172391</c:v>
                </c:pt>
                <c:pt idx="16">
                  <c:v>182028</c:v>
                </c:pt>
                <c:pt idx="17">
                  <c:v>184942</c:v>
                </c:pt>
                <c:pt idx="18">
                  <c:v>187423</c:v>
                </c:pt>
                <c:pt idx="19">
                  <c:v>189604</c:v>
                </c:pt>
                <c:pt idx="20" formatCode="0">
                  <c:v>195400</c:v>
                </c:pt>
                <c:pt idx="21" formatCode="0">
                  <c:v>198246</c:v>
                </c:pt>
                <c:pt idx="22" formatCode="0">
                  <c:v>198672</c:v>
                </c:pt>
                <c:pt idx="23" formatCode="0">
                  <c:v>201605</c:v>
                </c:pt>
                <c:pt idx="24" formatCode="0">
                  <c:v>204372</c:v>
                </c:pt>
                <c:pt idx="25" formatCode="0">
                  <c:v>207196</c:v>
                </c:pt>
                <c:pt idx="26" formatCode="0">
                  <c:v>209867</c:v>
                </c:pt>
                <c:pt idx="27" formatCode="0">
                  <c:v>212370</c:v>
                </c:pt>
                <c:pt idx="28" formatCode="0">
                  <c:v>214705</c:v>
                </c:pt>
                <c:pt idx="29" formatCode="0">
                  <c:v>216918</c:v>
                </c:pt>
                <c:pt idx="30" formatCode="0">
                  <c:v>218998</c:v>
                </c:pt>
                <c:pt idx="31" formatCode="0">
                  <c:v>220962</c:v>
                </c:pt>
                <c:pt idx="32" formatCode="0">
                  <c:v>222727</c:v>
                </c:pt>
                <c:pt idx="33" formatCode="0">
                  <c:v>224364</c:v>
                </c:pt>
                <c:pt idx="34" formatCode="0">
                  <c:v>225890</c:v>
                </c:pt>
                <c:pt idx="35" formatCode="0">
                  <c:v>227333</c:v>
                </c:pt>
              </c:numCache>
            </c:numRef>
          </c:val>
          <c:extLst>
            <c:ext xmlns:c16="http://schemas.microsoft.com/office/drawing/2014/chart" uri="{C3380CC4-5D6E-409C-BE32-E72D297353CC}">
              <c16:uniqueId val="{00000002-3473-4147-8DCF-3492120D27C1}"/>
            </c:ext>
          </c:extLst>
        </c:ser>
        <c:dLbls>
          <c:showLegendKey val="0"/>
          <c:showVal val="0"/>
          <c:showCatName val="0"/>
          <c:showSerName val="0"/>
          <c:showPercent val="0"/>
          <c:showBubbleSize val="0"/>
        </c:dLbls>
        <c:axId val="230652160"/>
        <c:axId val="230662144"/>
      </c:areaChart>
      <c:catAx>
        <c:axId val="230652160"/>
        <c:scaling>
          <c:orientation val="minMax"/>
        </c:scaling>
        <c:delete val="0"/>
        <c:axPos val="b"/>
        <c:numFmt formatCode="General" sourceLinked="0"/>
        <c:majorTickMark val="out"/>
        <c:minorTickMark val="none"/>
        <c:tickLblPos val="nextTo"/>
        <c:txPr>
          <a:bodyPr/>
          <a:lstStyle/>
          <a:p>
            <a:pPr>
              <a:defRPr sz="1400"/>
            </a:pPr>
            <a:endParaRPr lang="nb-NO"/>
          </a:p>
        </c:txPr>
        <c:crossAx val="230662144"/>
        <c:crossesAt val="0"/>
        <c:auto val="1"/>
        <c:lblAlgn val="ctr"/>
        <c:lblOffset val="100"/>
        <c:tickLblSkip val="5"/>
        <c:tickMarkSkip val="1"/>
        <c:noMultiLvlLbl val="0"/>
      </c:catAx>
      <c:valAx>
        <c:axId val="230662144"/>
        <c:scaling>
          <c:orientation val="minMax"/>
          <c:max val="1000000"/>
          <c:min val="0"/>
        </c:scaling>
        <c:delete val="0"/>
        <c:axPos val="l"/>
        <c:majorGridlines>
          <c:spPr>
            <a:ln>
              <a:solidFill>
                <a:schemeClr val="bg1">
                  <a:lumMod val="85000"/>
                </a:schemeClr>
              </a:solidFill>
            </a:ln>
          </c:spPr>
        </c:majorGridlines>
        <c:numFmt formatCode="#,##0" sourceLinked="0"/>
        <c:majorTickMark val="out"/>
        <c:minorTickMark val="none"/>
        <c:tickLblPos val="nextTo"/>
        <c:txPr>
          <a:bodyPr/>
          <a:lstStyle/>
          <a:p>
            <a:pPr>
              <a:defRPr sz="1400" b="0"/>
            </a:pPr>
            <a:endParaRPr lang="nb-NO"/>
          </a:p>
        </c:txPr>
        <c:crossAx val="230652160"/>
        <c:crosses val="autoZero"/>
        <c:crossBetween val="midCat"/>
      </c:valAx>
    </c:plotArea>
    <c:legend>
      <c:legendPos val="r"/>
      <c:layout>
        <c:manualLayout>
          <c:xMode val="edge"/>
          <c:yMode val="edge"/>
          <c:x val="0.14775631791279464"/>
          <c:y val="6.4652230971128571E-2"/>
          <c:w val="0.33803644827672191"/>
          <c:h val="0.23229574750080484"/>
        </c:manualLayout>
      </c:layout>
      <c:overlay val="0"/>
      <c:txPr>
        <a:bodyPr/>
        <a:lstStyle/>
        <a:p>
          <a:pPr>
            <a:defRPr sz="1100"/>
          </a:pPr>
          <a:endParaRPr lang="nb-NO"/>
        </a:p>
      </c:txPr>
    </c:legend>
    <c:plotVisOnly val="1"/>
    <c:dispBlanksAs val="zero"/>
    <c:showDLblsOverMax val="0"/>
  </c:chart>
  <c:spPr>
    <a:ln>
      <a:noFill/>
    </a:ln>
  </c:sp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8108668139837745E-2"/>
          <c:y val="2.6551816879859792E-2"/>
          <c:w val="0.90343816677249389"/>
          <c:h val="0.74408831285948906"/>
        </c:manualLayout>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tx2"/>
              </a:solidFill>
              <a:ln>
                <a:noFill/>
              </a:ln>
              <a:effectLst/>
            </c:spPr>
            <c:extLst>
              <c:ext xmlns:c16="http://schemas.microsoft.com/office/drawing/2014/chart" uri="{C3380CC4-5D6E-409C-BE32-E72D297353CC}">
                <c16:uniqueId val="{00000001-A85F-4448-916C-5E4F91AF6BAC}"/>
              </c:ext>
            </c:extLst>
          </c:dPt>
          <c:dLbls>
            <c:dLbl>
              <c:idx val="5"/>
              <c:layout>
                <c:manualLayout>
                  <c:x val="1.0065362775091846E-2"/>
                  <c:y val="1.05179841219718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85F-4448-916C-5E4F91AF6BAC}"/>
                </c:ext>
              </c:extLst>
            </c:dLbl>
            <c:dLbl>
              <c:idx val="6"/>
              <c:layout>
                <c:manualLayout>
                  <c:x val="1.6775604625153078E-3"/>
                  <c:y val="1.34486201014524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85F-4448-916C-5E4F91AF6BA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 5.7'!$E$38:$E$44</c:f>
              <c:strCache>
                <c:ptCount val="7"/>
                <c:pt idx="0">
                  <c:v>Hele landet_x000d_(5,4)</c:v>
                </c:pt>
                <c:pt idx="1">
                  <c:v>Mest sentrale kommuner_x000d_(1,0)</c:v>
                </c:pt>
                <c:pt idx="2">
                  <c:v>Nest mest sentrale kommuner_x000d_(1,4)</c:v>
                </c:pt>
                <c:pt idx="3">
                  <c:v>Over middels sentrale kommuner_x000d_(1,4)</c:v>
                </c:pt>
                <c:pt idx="4">
                  <c:v>Middels sentrale kommuner_x000d_(0,9)</c:v>
                </c:pt>
                <c:pt idx="5">
                  <c:v>Nest minst sentrale kommuner_x000d_(0,5)</c:v>
                </c:pt>
                <c:pt idx="6">
                  <c:v>Minst sentrale kommuner_x000d_(0,2)</c:v>
                </c:pt>
              </c:strCache>
            </c:strRef>
          </c:cat>
          <c:val>
            <c:numRef>
              <c:f>'Figur 5.7'!$G$38:$G$44</c:f>
              <c:numCache>
                <c:formatCode>0%</c:formatCode>
                <c:ptCount val="7"/>
                <c:pt idx="0">
                  <c:v>7.1272342470908745E-2</c:v>
                </c:pt>
                <c:pt idx="1">
                  <c:v>0.10880616004504695</c:v>
                </c:pt>
                <c:pt idx="2">
                  <c:v>9.4515339241260321E-2</c:v>
                </c:pt>
                <c:pt idx="3">
                  <c:v>8.2663366866477572E-2</c:v>
                </c:pt>
                <c:pt idx="4">
                  <c:v>3.2245252829639082E-2</c:v>
                </c:pt>
                <c:pt idx="5">
                  <c:v>-1.1269338184324296E-2</c:v>
                </c:pt>
                <c:pt idx="6">
                  <c:v>-8.6370365971093488E-3</c:v>
                </c:pt>
              </c:numCache>
            </c:numRef>
          </c:val>
          <c:extLst>
            <c:ext xmlns:c16="http://schemas.microsoft.com/office/drawing/2014/chart" uri="{C3380CC4-5D6E-409C-BE32-E72D297353CC}">
              <c16:uniqueId val="{00000004-A85F-4448-916C-5E4F91AF6BAC}"/>
            </c:ext>
          </c:extLst>
        </c:ser>
        <c:dLbls>
          <c:showLegendKey val="0"/>
          <c:showVal val="0"/>
          <c:showCatName val="0"/>
          <c:showSerName val="0"/>
          <c:showPercent val="0"/>
          <c:showBubbleSize val="0"/>
        </c:dLbls>
        <c:gapWidth val="219"/>
        <c:overlap val="-27"/>
        <c:axId val="901583888"/>
        <c:axId val="840834992"/>
      </c:barChart>
      <c:catAx>
        <c:axId val="90158388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b"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840834992"/>
        <c:crosses val="autoZero"/>
        <c:auto val="1"/>
        <c:lblAlgn val="ctr"/>
        <c:lblOffset val="100"/>
        <c:noMultiLvlLbl val="0"/>
      </c:catAx>
      <c:valAx>
        <c:axId val="84083499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9015838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400"/>
      </a:pPr>
      <a:endParaRPr lang="nb-NO"/>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nb-NO" sz="1800" b="1" dirty="0">
                <a:effectLst/>
              </a:rPr>
              <a:t>Andel i</a:t>
            </a:r>
            <a:r>
              <a:rPr lang="nb-NO" sz="1800" b="1" baseline="0" dirty="0">
                <a:effectLst/>
              </a:rPr>
              <a:t> befolkningen</a:t>
            </a:r>
            <a:r>
              <a:rPr lang="nb-NO" sz="1800" b="1" dirty="0">
                <a:effectLst/>
              </a:rPr>
              <a:t> med treårig lavinntekt etter EU-60-definisjonen. Prosent</a:t>
            </a:r>
            <a:endParaRPr lang="nb-NO" dirty="0">
              <a:effectLst/>
            </a:endParaRPr>
          </a:p>
        </c:rich>
      </c:tx>
      <c:overlay val="0"/>
    </c:title>
    <c:autoTitleDeleted val="0"/>
    <c:plotArea>
      <c:layout>
        <c:manualLayout>
          <c:layoutTarget val="inner"/>
          <c:xMode val="edge"/>
          <c:yMode val="edge"/>
          <c:x val="4.9257923178646197E-2"/>
          <c:y val="0.15155098668222028"/>
          <c:w val="0.92983449938848706"/>
          <c:h val="0.69350883147220632"/>
        </c:manualLayout>
      </c:layout>
      <c:lineChart>
        <c:grouping val="standard"/>
        <c:varyColors val="0"/>
        <c:ser>
          <c:idx val="0"/>
          <c:order val="0"/>
          <c:tx>
            <c:strRef>
              <c:f>'fig.8.1'!$A$8</c:f>
              <c:strCache>
                <c:ptCount val="1"/>
                <c:pt idx="0">
                  <c:v>Alle aldre</c:v>
                </c:pt>
              </c:strCache>
            </c:strRef>
          </c:tx>
          <c:spPr>
            <a:ln>
              <a:solidFill>
                <a:schemeClr val="tx1"/>
              </a:solidFill>
            </a:ln>
          </c:spPr>
          <c:marker>
            <c:symbol val="none"/>
          </c:marker>
          <c:cat>
            <c:numRef>
              <c:f>'fig.8.1'!$B$7:$O$7</c:f>
              <c:numCache>
                <c:formatCode>General</c:formatCode>
                <c:ptCount val="14"/>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pt idx="13">
                  <c:v>2019</c:v>
                </c:pt>
              </c:numCache>
            </c:numRef>
          </c:cat>
          <c:val>
            <c:numRef>
              <c:f>'fig.8.1'!$B$8:$O$8</c:f>
              <c:numCache>
                <c:formatCode>General</c:formatCode>
                <c:ptCount val="14"/>
                <c:pt idx="0">
                  <c:v>7.9</c:v>
                </c:pt>
                <c:pt idx="1">
                  <c:v>8.1</c:v>
                </c:pt>
                <c:pt idx="2">
                  <c:v>8.1999999999999993</c:v>
                </c:pt>
                <c:pt idx="3">
                  <c:v>8.1</c:v>
                </c:pt>
                <c:pt idx="4">
                  <c:v>7.9</c:v>
                </c:pt>
                <c:pt idx="5">
                  <c:v>7.7</c:v>
                </c:pt>
                <c:pt idx="6">
                  <c:v>7.9</c:v>
                </c:pt>
                <c:pt idx="7">
                  <c:v>8.6</c:v>
                </c:pt>
                <c:pt idx="8">
                  <c:v>9</c:v>
                </c:pt>
                <c:pt idx="9">
                  <c:v>9.3000000000000007</c:v>
                </c:pt>
                <c:pt idx="10" formatCode="0.0">
                  <c:v>9.4</c:v>
                </c:pt>
                <c:pt idx="11" formatCode="0.0">
                  <c:v>9.6</c:v>
                </c:pt>
                <c:pt idx="12" formatCode="0.0">
                  <c:v>9.8000000000000007</c:v>
                </c:pt>
                <c:pt idx="13" formatCode="0.0">
                  <c:v>10.1</c:v>
                </c:pt>
              </c:numCache>
            </c:numRef>
          </c:val>
          <c:smooth val="0"/>
          <c:extLst>
            <c:ext xmlns:c16="http://schemas.microsoft.com/office/drawing/2014/chart" uri="{C3380CC4-5D6E-409C-BE32-E72D297353CC}">
              <c16:uniqueId val="{00000000-EE83-43AF-89B2-1A07A789ECA0}"/>
            </c:ext>
          </c:extLst>
        </c:ser>
        <c:dLbls>
          <c:showLegendKey val="0"/>
          <c:showVal val="0"/>
          <c:showCatName val="0"/>
          <c:showSerName val="0"/>
          <c:showPercent val="0"/>
          <c:showBubbleSize val="0"/>
        </c:dLbls>
        <c:smooth val="0"/>
        <c:axId val="287388800"/>
        <c:axId val="287390336"/>
      </c:lineChart>
      <c:catAx>
        <c:axId val="287388800"/>
        <c:scaling>
          <c:orientation val="minMax"/>
        </c:scaling>
        <c:delete val="0"/>
        <c:axPos val="b"/>
        <c:numFmt formatCode="General" sourceLinked="0"/>
        <c:majorTickMark val="out"/>
        <c:minorTickMark val="none"/>
        <c:tickLblPos val="nextTo"/>
        <c:txPr>
          <a:bodyPr rot="-1980000"/>
          <a:lstStyle/>
          <a:p>
            <a:pPr>
              <a:defRPr sz="1400"/>
            </a:pPr>
            <a:endParaRPr lang="nb-NO"/>
          </a:p>
        </c:txPr>
        <c:crossAx val="287390336"/>
        <c:crosses val="autoZero"/>
        <c:auto val="1"/>
        <c:lblAlgn val="ctr"/>
        <c:lblOffset val="100"/>
        <c:noMultiLvlLbl val="0"/>
      </c:catAx>
      <c:valAx>
        <c:axId val="287390336"/>
        <c:scaling>
          <c:orientation val="minMax"/>
          <c:max val="18"/>
        </c:scaling>
        <c:delete val="0"/>
        <c:axPos val="l"/>
        <c:majorGridlines>
          <c:spPr>
            <a:ln>
              <a:solidFill>
                <a:schemeClr val="bg1">
                  <a:lumMod val="85000"/>
                </a:schemeClr>
              </a:solidFill>
            </a:ln>
          </c:spPr>
        </c:majorGridlines>
        <c:numFmt formatCode="General" sourceLinked="1"/>
        <c:majorTickMark val="out"/>
        <c:minorTickMark val="none"/>
        <c:tickLblPos val="nextTo"/>
        <c:txPr>
          <a:bodyPr/>
          <a:lstStyle/>
          <a:p>
            <a:pPr>
              <a:defRPr sz="1400"/>
            </a:pPr>
            <a:endParaRPr lang="nb-NO"/>
          </a:p>
        </c:txPr>
        <c:crossAx val="287388800"/>
        <c:crosses val="autoZero"/>
        <c:crossBetween val="between"/>
      </c:valAx>
    </c:plotArea>
    <c:plotVisOnly val="1"/>
    <c:dispBlanksAs val="gap"/>
    <c:showDLblsOverMax val="0"/>
  </c:chart>
  <c:spPr>
    <a:ln>
      <a:noFill/>
    </a:ln>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9D58ED-C7FB-456D-801D-9219672B2182}"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A9675F8D-32DF-4B73-8978-0CF742415B95}">
      <dgm:prSet/>
      <dgm:spPr/>
      <dgm:t>
        <a:bodyPr/>
        <a:lstStyle/>
        <a:p>
          <a:pPr>
            <a:lnSpc>
              <a:spcPct val="100000"/>
            </a:lnSpc>
          </a:pPr>
          <a:r>
            <a:rPr lang="nb-NO" dirty="0"/>
            <a:t>Usynlige, automatiske og proaktive tjenester</a:t>
          </a:r>
          <a:endParaRPr lang="en-US" dirty="0"/>
        </a:p>
      </dgm:t>
    </dgm:pt>
    <dgm:pt modelId="{91D6A7CF-7122-4B4B-B9EC-BA405FB5DE55}" type="parTrans" cxnId="{95A22AC4-9CFF-472B-AF8E-3BAB92D8D300}">
      <dgm:prSet/>
      <dgm:spPr/>
      <dgm:t>
        <a:bodyPr/>
        <a:lstStyle/>
        <a:p>
          <a:endParaRPr lang="en-US"/>
        </a:p>
      </dgm:t>
    </dgm:pt>
    <dgm:pt modelId="{EFCF00BE-7219-432C-9876-D9A2AEA44A6B}" type="sibTrans" cxnId="{95A22AC4-9CFF-472B-AF8E-3BAB92D8D300}">
      <dgm:prSet/>
      <dgm:spPr/>
      <dgm:t>
        <a:bodyPr/>
        <a:lstStyle/>
        <a:p>
          <a:endParaRPr lang="en-US"/>
        </a:p>
      </dgm:t>
    </dgm:pt>
    <dgm:pt modelId="{39B57B8C-F072-4E24-930A-2F116536F9D2}">
      <dgm:prSet/>
      <dgm:spPr/>
      <dgm:t>
        <a:bodyPr/>
        <a:lstStyle/>
        <a:p>
          <a:pPr>
            <a:lnSpc>
              <a:spcPct val="100000"/>
            </a:lnSpc>
          </a:pPr>
          <a:r>
            <a:rPr lang="nb-NO"/>
            <a:t>Bidra til at folk kommer seg videre</a:t>
          </a:r>
          <a:endParaRPr lang="en-US"/>
        </a:p>
      </dgm:t>
    </dgm:pt>
    <dgm:pt modelId="{47127CB1-9E75-4486-9707-F3891013ECEF}" type="parTrans" cxnId="{5BCD1048-F974-4D9E-8634-957CC27E5DB8}">
      <dgm:prSet/>
      <dgm:spPr/>
      <dgm:t>
        <a:bodyPr/>
        <a:lstStyle/>
        <a:p>
          <a:endParaRPr lang="en-US"/>
        </a:p>
      </dgm:t>
    </dgm:pt>
    <dgm:pt modelId="{C5C86154-0659-4D28-98F0-7C69131685B7}" type="sibTrans" cxnId="{5BCD1048-F974-4D9E-8634-957CC27E5DB8}">
      <dgm:prSet/>
      <dgm:spPr/>
      <dgm:t>
        <a:bodyPr/>
        <a:lstStyle/>
        <a:p>
          <a:endParaRPr lang="en-US"/>
        </a:p>
      </dgm:t>
    </dgm:pt>
    <dgm:pt modelId="{EAABAF7D-51F5-427D-8AA7-BB41F4B6A985}">
      <dgm:prSet/>
      <dgm:spPr/>
      <dgm:t>
        <a:bodyPr/>
        <a:lstStyle/>
        <a:p>
          <a:pPr>
            <a:lnSpc>
              <a:spcPct val="100000"/>
            </a:lnSpc>
          </a:pPr>
          <a:r>
            <a:rPr lang="nb-NO" dirty="0"/>
            <a:t>Tilpasset service og koordinerte tjenester</a:t>
          </a:r>
          <a:endParaRPr lang="en-US" dirty="0"/>
        </a:p>
      </dgm:t>
    </dgm:pt>
    <dgm:pt modelId="{8A183671-2B1F-426F-87DF-82DC1D5BA426}" type="sibTrans" cxnId="{2CC804B8-78E8-4D92-BE22-E17C3B31BBFA}">
      <dgm:prSet/>
      <dgm:spPr/>
      <dgm:t>
        <a:bodyPr/>
        <a:lstStyle/>
        <a:p>
          <a:endParaRPr lang="en-US"/>
        </a:p>
      </dgm:t>
    </dgm:pt>
    <dgm:pt modelId="{99E2F9A6-1184-4EA9-AB31-F12623A1DA67}" type="parTrans" cxnId="{2CC804B8-78E8-4D92-BE22-E17C3B31BBFA}">
      <dgm:prSet/>
      <dgm:spPr/>
      <dgm:t>
        <a:bodyPr/>
        <a:lstStyle/>
        <a:p>
          <a:endParaRPr lang="en-US"/>
        </a:p>
      </dgm:t>
    </dgm:pt>
    <dgm:pt modelId="{5476CB50-0306-4F19-83DA-4310D06256DC}" type="pres">
      <dgm:prSet presAssocID="{2E9D58ED-C7FB-456D-801D-9219672B2182}" presName="root" presStyleCnt="0">
        <dgm:presLayoutVars>
          <dgm:dir/>
          <dgm:resizeHandles val="exact"/>
        </dgm:presLayoutVars>
      </dgm:prSet>
      <dgm:spPr/>
    </dgm:pt>
    <dgm:pt modelId="{C5DD9201-D95F-43B9-9A20-50075AEC2EF3}" type="pres">
      <dgm:prSet presAssocID="{A9675F8D-32DF-4B73-8978-0CF742415B95}" presName="compNode" presStyleCnt="0"/>
      <dgm:spPr/>
    </dgm:pt>
    <dgm:pt modelId="{0C9C7E24-EDE5-43A0-9596-69EB15E57BF4}" type="pres">
      <dgm:prSet presAssocID="{A9675F8D-32DF-4B73-8978-0CF742415B9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lind"/>
        </a:ext>
      </dgm:extLst>
    </dgm:pt>
    <dgm:pt modelId="{F5C40263-8A14-4492-BAB8-E6402D31C4A0}" type="pres">
      <dgm:prSet presAssocID="{A9675F8D-32DF-4B73-8978-0CF742415B95}" presName="spaceRect" presStyleCnt="0"/>
      <dgm:spPr/>
    </dgm:pt>
    <dgm:pt modelId="{CCCB4810-5D2B-40B3-8E1D-8CA1590BF9C1}" type="pres">
      <dgm:prSet presAssocID="{A9675F8D-32DF-4B73-8978-0CF742415B95}" presName="textRect" presStyleLbl="revTx" presStyleIdx="0" presStyleCnt="3">
        <dgm:presLayoutVars>
          <dgm:chMax val="1"/>
          <dgm:chPref val="1"/>
        </dgm:presLayoutVars>
      </dgm:prSet>
      <dgm:spPr/>
    </dgm:pt>
    <dgm:pt modelId="{F0BE92CE-8EEA-4148-8529-4914650DC3C7}" type="pres">
      <dgm:prSet presAssocID="{EFCF00BE-7219-432C-9876-D9A2AEA44A6B}" presName="sibTrans" presStyleCnt="0"/>
      <dgm:spPr/>
    </dgm:pt>
    <dgm:pt modelId="{4A30D91A-3D7A-4535-932E-1A0E1BE71668}" type="pres">
      <dgm:prSet presAssocID="{EAABAF7D-51F5-427D-8AA7-BB41F4B6A985}" presName="compNode" presStyleCnt="0"/>
      <dgm:spPr/>
    </dgm:pt>
    <dgm:pt modelId="{BC492DD7-611B-441A-8A79-5502FC33E2B4}" type="pres">
      <dgm:prSet presAssocID="{EAABAF7D-51F5-427D-8AA7-BB41F4B6A98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Påvirker med heldekkende fyll"/>
        </a:ext>
      </dgm:extLst>
    </dgm:pt>
    <dgm:pt modelId="{70AC1D5C-AD96-49B5-BA09-CFF92F499FAB}" type="pres">
      <dgm:prSet presAssocID="{EAABAF7D-51F5-427D-8AA7-BB41F4B6A985}" presName="spaceRect" presStyleCnt="0"/>
      <dgm:spPr/>
    </dgm:pt>
    <dgm:pt modelId="{31A5DFB2-D794-4444-9ADD-A06DC055A736}" type="pres">
      <dgm:prSet presAssocID="{EAABAF7D-51F5-427D-8AA7-BB41F4B6A985}" presName="textRect" presStyleLbl="revTx" presStyleIdx="1" presStyleCnt="3">
        <dgm:presLayoutVars>
          <dgm:chMax val="1"/>
          <dgm:chPref val="1"/>
        </dgm:presLayoutVars>
      </dgm:prSet>
      <dgm:spPr/>
    </dgm:pt>
    <dgm:pt modelId="{577758EA-61A6-4BF5-A140-40FE99240003}" type="pres">
      <dgm:prSet presAssocID="{8A183671-2B1F-426F-87DF-82DC1D5BA426}" presName="sibTrans" presStyleCnt="0"/>
      <dgm:spPr/>
    </dgm:pt>
    <dgm:pt modelId="{3A91E36A-586F-4AE3-AE8B-AC4A22AB5790}" type="pres">
      <dgm:prSet presAssocID="{39B57B8C-F072-4E24-930A-2F116536F9D2}" presName="compNode" presStyleCnt="0"/>
      <dgm:spPr/>
    </dgm:pt>
    <dgm:pt modelId="{B6E56F90-1F0A-4982-B14F-35D26E019748}" type="pres">
      <dgm:prSet presAssocID="{39B57B8C-F072-4E24-930A-2F116536F9D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usiness Growth"/>
        </a:ext>
      </dgm:extLst>
    </dgm:pt>
    <dgm:pt modelId="{34219D79-A182-4DCF-9FC9-73F72248475B}" type="pres">
      <dgm:prSet presAssocID="{39B57B8C-F072-4E24-930A-2F116536F9D2}" presName="spaceRect" presStyleCnt="0"/>
      <dgm:spPr/>
    </dgm:pt>
    <dgm:pt modelId="{E0EC469B-29F2-4CD3-A225-698F60718531}" type="pres">
      <dgm:prSet presAssocID="{39B57B8C-F072-4E24-930A-2F116536F9D2}" presName="textRect" presStyleLbl="revTx" presStyleIdx="2" presStyleCnt="3">
        <dgm:presLayoutVars>
          <dgm:chMax val="1"/>
          <dgm:chPref val="1"/>
        </dgm:presLayoutVars>
      </dgm:prSet>
      <dgm:spPr/>
    </dgm:pt>
  </dgm:ptLst>
  <dgm:cxnLst>
    <dgm:cxn modelId="{5BCD1048-F974-4D9E-8634-957CC27E5DB8}" srcId="{2E9D58ED-C7FB-456D-801D-9219672B2182}" destId="{39B57B8C-F072-4E24-930A-2F116536F9D2}" srcOrd="2" destOrd="0" parTransId="{47127CB1-9E75-4486-9707-F3891013ECEF}" sibTransId="{C5C86154-0659-4D28-98F0-7C69131685B7}"/>
    <dgm:cxn modelId="{8E6B3C8E-E187-4279-B83C-D0D1B39E7186}" type="presOf" srcId="{2E9D58ED-C7FB-456D-801D-9219672B2182}" destId="{5476CB50-0306-4F19-83DA-4310D06256DC}" srcOrd="0" destOrd="0" presId="urn:microsoft.com/office/officeart/2018/2/layout/IconLabelList"/>
    <dgm:cxn modelId="{DA823E98-5450-4AAC-8CF5-C4BDC05BCA12}" type="presOf" srcId="{A9675F8D-32DF-4B73-8978-0CF742415B95}" destId="{CCCB4810-5D2B-40B3-8E1D-8CA1590BF9C1}" srcOrd="0" destOrd="0" presId="urn:microsoft.com/office/officeart/2018/2/layout/IconLabelList"/>
    <dgm:cxn modelId="{2CC804B8-78E8-4D92-BE22-E17C3B31BBFA}" srcId="{2E9D58ED-C7FB-456D-801D-9219672B2182}" destId="{EAABAF7D-51F5-427D-8AA7-BB41F4B6A985}" srcOrd="1" destOrd="0" parTransId="{99E2F9A6-1184-4EA9-AB31-F12623A1DA67}" sibTransId="{8A183671-2B1F-426F-87DF-82DC1D5BA426}"/>
    <dgm:cxn modelId="{95A22AC4-9CFF-472B-AF8E-3BAB92D8D300}" srcId="{2E9D58ED-C7FB-456D-801D-9219672B2182}" destId="{A9675F8D-32DF-4B73-8978-0CF742415B95}" srcOrd="0" destOrd="0" parTransId="{91D6A7CF-7122-4B4B-B9EC-BA405FB5DE55}" sibTransId="{EFCF00BE-7219-432C-9876-D9A2AEA44A6B}"/>
    <dgm:cxn modelId="{F9A750C8-85D9-4F3C-B5DC-C7E3296C3DE7}" type="presOf" srcId="{EAABAF7D-51F5-427D-8AA7-BB41F4B6A985}" destId="{31A5DFB2-D794-4444-9ADD-A06DC055A736}" srcOrd="0" destOrd="0" presId="urn:microsoft.com/office/officeart/2018/2/layout/IconLabelList"/>
    <dgm:cxn modelId="{AF3E33C9-AEEE-4AD8-A6FE-C52A1B9CEB78}" type="presOf" srcId="{39B57B8C-F072-4E24-930A-2F116536F9D2}" destId="{E0EC469B-29F2-4CD3-A225-698F60718531}" srcOrd="0" destOrd="0" presId="urn:microsoft.com/office/officeart/2018/2/layout/IconLabelList"/>
    <dgm:cxn modelId="{9550FDDF-03B6-41C8-A261-73C7F8BE4AC9}" type="presParOf" srcId="{5476CB50-0306-4F19-83DA-4310D06256DC}" destId="{C5DD9201-D95F-43B9-9A20-50075AEC2EF3}" srcOrd="0" destOrd="0" presId="urn:microsoft.com/office/officeart/2018/2/layout/IconLabelList"/>
    <dgm:cxn modelId="{77F4E325-15A5-413E-8542-9A430E530341}" type="presParOf" srcId="{C5DD9201-D95F-43B9-9A20-50075AEC2EF3}" destId="{0C9C7E24-EDE5-43A0-9596-69EB15E57BF4}" srcOrd="0" destOrd="0" presId="urn:microsoft.com/office/officeart/2018/2/layout/IconLabelList"/>
    <dgm:cxn modelId="{6DE3B926-F274-4F76-BA7B-17046FD37C48}" type="presParOf" srcId="{C5DD9201-D95F-43B9-9A20-50075AEC2EF3}" destId="{F5C40263-8A14-4492-BAB8-E6402D31C4A0}" srcOrd="1" destOrd="0" presId="urn:microsoft.com/office/officeart/2018/2/layout/IconLabelList"/>
    <dgm:cxn modelId="{7FCF5987-F36A-40B2-BEAE-CAAABDA4596F}" type="presParOf" srcId="{C5DD9201-D95F-43B9-9A20-50075AEC2EF3}" destId="{CCCB4810-5D2B-40B3-8E1D-8CA1590BF9C1}" srcOrd="2" destOrd="0" presId="urn:microsoft.com/office/officeart/2018/2/layout/IconLabelList"/>
    <dgm:cxn modelId="{BE04B431-B10E-428E-9F69-E598BDB4BB01}" type="presParOf" srcId="{5476CB50-0306-4F19-83DA-4310D06256DC}" destId="{F0BE92CE-8EEA-4148-8529-4914650DC3C7}" srcOrd="1" destOrd="0" presId="urn:microsoft.com/office/officeart/2018/2/layout/IconLabelList"/>
    <dgm:cxn modelId="{D2BE3478-8B36-4ABB-9AF8-47E8AB2979AA}" type="presParOf" srcId="{5476CB50-0306-4F19-83DA-4310D06256DC}" destId="{4A30D91A-3D7A-4535-932E-1A0E1BE71668}" srcOrd="2" destOrd="0" presId="urn:microsoft.com/office/officeart/2018/2/layout/IconLabelList"/>
    <dgm:cxn modelId="{1DDBA101-1346-478C-BD40-1A5A21E284BC}" type="presParOf" srcId="{4A30D91A-3D7A-4535-932E-1A0E1BE71668}" destId="{BC492DD7-611B-441A-8A79-5502FC33E2B4}" srcOrd="0" destOrd="0" presId="urn:microsoft.com/office/officeart/2018/2/layout/IconLabelList"/>
    <dgm:cxn modelId="{AB3E568E-89C9-49BD-AA3A-4C72FF3A98CA}" type="presParOf" srcId="{4A30D91A-3D7A-4535-932E-1A0E1BE71668}" destId="{70AC1D5C-AD96-49B5-BA09-CFF92F499FAB}" srcOrd="1" destOrd="0" presId="urn:microsoft.com/office/officeart/2018/2/layout/IconLabelList"/>
    <dgm:cxn modelId="{AD906B02-4EF1-4786-A9E7-B6CD865751D0}" type="presParOf" srcId="{4A30D91A-3D7A-4535-932E-1A0E1BE71668}" destId="{31A5DFB2-D794-4444-9ADD-A06DC055A736}" srcOrd="2" destOrd="0" presId="urn:microsoft.com/office/officeart/2018/2/layout/IconLabelList"/>
    <dgm:cxn modelId="{7B22320E-C4D0-41D6-B6FB-ED961536A760}" type="presParOf" srcId="{5476CB50-0306-4F19-83DA-4310D06256DC}" destId="{577758EA-61A6-4BF5-A140-40FE99240003}" srcOrd="3" destOrd="0" presId="urn:microsoft.com/office/officeart/2018/2/layout/IconLabelList"/>
    <dgm:cxn modelId="{A747425E-FD14-460C-9771-F723AE1EE1E6}" type="presParOf" srcId="{5476CB50-0306-4F19-83DA-4310D06256DC}" destId="{3A91E36A-586F-4AE3-AE8B-AC4A22AB5790}" srcOrd="4" destOrd="0" presId="urn:microsoft.com/office/officeart/2018/2/layout/IconLabelList"/>
    <dgm:cxn modelId="{7A381EA1-9FFA-4D6D-BCC7-AC2BA04D281B}" type="presParOf" srcId="{3A91E36A-586F-4AE3-AE8B-AC4A22AB5790}" destId="{B6E56F90-1F0A-4982-B14F-35D26E019748}" srcOrd="0" destOrd="0" presId="urn:microsoft.com/office/officeart/2018/2/layout/IconLabelList"/>
    <dgm:cxn modelId="{50BF385B-BD9A-44FD-AC14-ADF2B127169A}" type="presParOf" srcId="{3A91E36A-586F-4AE3-AE8B-AC4A22AB5790}" destId="{34219D79-A182-4DCF-9FC9-73F72248475B}" srcOrd="1" destOrd="0" presId="urn:microsoft.com/office/officeart/2018/2/layout/IconLabelList"/>
    <dgm:cxn modelId="{D85C1631-779A-41BB-965F-F1C09F2797DA}" type="presParOf" srcId="{3A91E36A-586F-4AE3-AE8B-AC4A22AB5790}" destId="{E0EC469B-29F2-4CD3-A225-698F6071853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9C7E24-EDE5-43A0-9596-69EB15E57BF4}">
      <dsp:nvSpPr>
        <dsp:cNvPr id="0" name=""/>
        <dsp:cNvSpPr/>
      </dsp:nvSpPr>
      <dsp:spPr>
        <a:xfrm>
          <a:off x="1212569" y="987197"/>
          <a:ext cx="1300252" cy="130025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CCB4810-5D2B-40B3-8E1D-8CA1590BF9C1}">
      <dsp:nvSpPr>
        <dsp:cNvPr id="0" name=""/>
        <dsp:cNvSpPr/>
      </dsp:nvSpPr>
      <dsp:spPr>
        <a:xfrm>
          <a:off x="417971"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nb-NO" sz="2300" kern="1200" dirty="0"/>
            <a:t>Usynlige, automatiske og proaktive tjenester</a:t>
          </a:r>
          <a:endParaRPr lang="en-US" sz="2300" kern="1200" dirty="0"/>
        </a:p>
      </dsp:txBody>
      <dsp:txXfrm>
        <a:off x="417971" y="2644140"/>
        <a:ext cx="2889450" cy="720000"/>
      </dsp:txXfrm>
    </dsp:sp>
    <dsp:sp modelId="{BC492DD7-611B-441A-8A79-5502FC33E2B4}">
      <dsp:nvSpPr>
        <dsp:cNvPr id="0" name=""/>
        <dsp:cNvSpPr/>
      </dsp:nvSpPr>
      <dsp:spPr>
        <a:xfrm>
          <a:off x="4607673" y="987197"/>
          <a:ext cx="1300252" cy="130025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A5DFB2-D794-4444-9ADD-A06DC055A736}">
      <dsp:nvSpPr>
        <dsp:cNvPr id="0" name=""/>
        <dsp:cNvSpPr/>
      </dsp:nvSpPr>
      <dsp:spPr>
        <a:xfrm>
          <a:off x="3813075"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nb-NO" sz="2300" kern="1200" dirty="0"/>
            <a:t>Tilpasset service og koordinerte tjenester</a:t>
          </a:r>
          <a:endParaRPr lang="en-US" sz="2300" kern="1200" dirty="0"/>
        </a:p>
      </dsp:txBody>
      <dsp:txXfrm>
        <a:off x="3813075" y="2644140"/>
        <a:ext cx="2889450" cy="720000"/>
      </dsp:txXfrm>
    </dsp:sp>
    <dsp:sp modelId="{B6E56F90-1F0A-4982-B14F-35D26E019748}">
      <dsp:nvSpPr>
        <dsp:cNvPr id="0" name=""/>
        <dsp:cNvSpPr/>
      </dsp:nvSpPr>
      <dsp:spPr>
        <a:xfrm>
          <a:off x="8002777" y="987197"/>
          <a:ext cx="1300252" cy="130025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0EC469B-29F2-4CD3-A225-698F60718531}">
      <dsp:nvSpPr>
        <dsp:cNvPr id="0" name=""/>
        <dsp:cNvSpPr/>
      </dsp:nvSpPr>
      <dsp:spPr>
        <a:xfrm>
          <a:off x="7208178" y="2644140"/>
          <a:ext cx="28894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22350">
            <a:lnSpc>
              <a:spcPct val="100000"/>
            </a:lnSpc>
            <a:spcBef>
              <a:spcPct val="0"/>
            </a:spcBef>
            <a:spcAft>
              <a:spcPct val="35000"/>
            </a:spcAft>
            <a:buNone/>
          </a:pPr>
          <a:r>
            <a:rPr lang="nb-NO" sz="2300" kern="1200"/>
            <a:t>Bidra til at folk kommer seg videre</a:t>
          </a:r>
          <a:endParaRPr lang="en-US" sz="2300" kern="1200"/>
        </a:p>
      </dsp:txBody>
      <dsp:txXfrm>
        <a:off x="7208178" y="2644140"/>
        <a:ext cx="28894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0.62659</cdr:x>
      <cdr:y>0.0431</cdr:y>
    </cdr:from>
    <cdr:to>
      <cdr:x>0.63126</cdr:x>
      <cdr:y>0.90899</cdr:y>
    </cdr:to>
    <cdr:cxnSp macro="">
      <cdr:nvCxnSpPr>
        <cdr:cNvPr id="3" name="Rett linje 2">
          <a:extLst xmlns:a="http://schemas.openxmlformats.org/drawingml/2006/main">
            <a:ext uri="{FF2B5EF4-FFF2-40B4-BE49-F238E27FC236}">
              <a16:creationId xmlns:a16="http://schemas.microsoft.com/office/drawing/2014/main" id="{A3397E08-619B-4E0C-A8A5-A142EE0FD3F3}"/>
            </a:ext>
          </a:extLst>
        </cdr:cNvPr>
        <cdr:cNvCxnSpPr/>
      </cdr:nvCxnSpPr>
      <cdr:spPr>
        <a:xfrm xmlns:a="http://schemas.openxmlformats.org/drawingml/2006/main" flipV="1">
          <a:off x="5076034" y="190506"/>
          <a:ext cx="37832" cy="3826888"/>
        </a:xfrm>
        <a:prstGeom xmlns:a="http://schemas.openxmlformats.org/drawingml/2006/main" prst="line">
          <a:avLst/>
        </a:prstGeom>
        <a:ln xmlns:a="http://schemas.openxmlformats.org/drawingml/2006/main">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1B06FD-D711-124E-A3E3-0FBE1F8F0CE4}" type="datetimeFigureOut">
              <a:rPr lang="nb-NO" smtClean="0"/>
              <a:t>09.04.2021</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B4BBF-70B9-8047-B02F-2484F1EA6A40}" type="slidenum">
              <a:rPr lang="nb-NO" smtClean="0"/>
              <a:t>‹#›</a:t>
            </a:fld>
            <a:endParaRPr lang="nb-NO"/>
          </a:p>
        </p:txBody>
      </p:sp>
    </p:spTree>
    <p:extLst>
      <p:ext uri="{BB962C8B-B14F-4D97-AF65-F5344CB8AC3E}">
        <p14:creationId xmlns:p14="http://schemas.microsoft.com/office/powerpoint/2010/main" val="1263860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regjeringen.no/no/dokumenter/meld.-st.-27-20152016/id2483795/"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trends.oecd-opsi.org/trend-reports/seamless-government/#invisible-government"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sb.no/teknologi-og-innovasjon/artikler-og-publikasjoner/norge-i-europatoppen-pa-digitale-ferdigheter"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digdir.no/digitalisering-og-samordning/digitaliseringsradets-erfaringsrapport-2020-tenk-som-brukeren/2021"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nav.no/_/attachment/download/913acd81-00fb-4908-9fcb-6da9c8338551:240f0f23b8528ef977d3659c48ca42c31b9b7516/NAVs%20brukerunders%C3%B8kelser%202020.pdf" TargetMode="External"/><Relationship Id="rId4" Type="http://schemas.openxmlformats.org/officeDocument/2006/relationships/hyperlink" Target="https://www.regjeringen.no/no/dokumenter/en-digital-offentlig-sektor/id2653874/"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regjeringen.no/no/dokumenter/nou-2011-11/id646812/"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kern="1200" err="1">
                <a:solidFill>
                  <a:schemeClr val="tx1"/>
                </a:solidFill>
                <a:effectLst/>
                <a:latin typeface="+mn-lt"/>
                <a:ea typeface="+mn-ea"/>
                <a:cs typeface="+mn-cs"/>
              </a:rPr>
              <a:t>NAVs</a:t>
            </a:r>
            <a:r>
              <a:rPr lang="nb-NO" sz="900" kern="1200">
                <a:solidFill>
                  <a:schemeClr val="tx1"/>
                </a:solidFill>
                <a:effectLst/>
                <a:latin typeface="+mn-lt"/>
                <a:ea typeface="+mn-ea"/>
                <a:cs typeface="+mn-cs"/>
              </a:rPr>
              <a:t> omverdensanalyse tar for seg de viktigste samfunnstrendene som vil påvirke arbeids- og velferdsområdet til 2035 hvilke konsekvenser de kan få for NAV.</a:t>
            </a:r>
            <a:endParaRPr lang="nb-NO" sz="900" kern="1200">
              <a:solidFill>
                <a:schemeClr val="tx1"/>
              </a:solidFill>
              <a:effectLst/>
              <a:latin typeface="+mn-lt"/>
              <a:cs typeface="Calibri"/>
            </a:endParaRPr>
          </a:p>
          <a:p>
            <a:endParaRPr lang="en-NO"/>
          </a:p>
        </p:txBody>
      </p:sp>
      <p:sp>
        <p:nvSpPr>
          <p:cNvPr id="4" name="Slide Number Placeholder 3"/>
          <p:cNvSpPr>
            <a:spLocks noGrp="1"/>
          </p:cNvSpPr>
          <p:nvPr>
            <p:ph type="sldNum" sz="quarter" idx="5"/>
          </p:nvPr>
        </p:nvSpPr>
        <p:spPr/>
        <p:txBody>
          <a:bodyPr/>
          <a:lstStyle/>
          <a:p>
            <a:fld id="{071B4BBF-70B9-8047-B02F-2484F1EA6A40}" type="slidenum">
              <a:rPr lang="nb-NO" smtClean="0"/>
              <a:t>1</a:t>
            </a:fld>
            <a:endParaRPr lang="nb-NO"/>
          </a:p>
        </p:txBody>
      </p:sp>
    </p:spTree>
    <p:extLst>
      <p:ext uri="{BB962C8B-B14F-4D97-AF65-F5344CB8AC3E}">
        <p14:creationId xmlns:p14="http://schemas.microsoft.com/office/powerpoint/2010/main" val="15848869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b-NO" sz="900" b="1" dirty="0">
                <a:effectLst/>
                <a:latin typeface="Calibri" panose="020F0502020204030204" pitchFamily="34" charset="0"/>
                <a:ea typeface="Calibri" panose="020F0502020204030204" pitchFamily="34" charset="0"/>
                <a:cs typeface="Times New Roman" panose="02020603050405020304" pitchFamily="18" charset="0"/>
              </a:rPr>
              <a:t>Teknologisk utvikling</a:t>
            </a:r>
            <a:r>
              <a:rPr lang="nb-NO" sz="900" dirty="0">
                <a:effectLst/>
                <a:latin typeface="Calibri" panose="020F0502020204030204" pitchFamily="34" charset="0"/>
                <a:ea typeface="Calibri" panose="020F0502020204030204" pitchFamily="34" charset="0"/>
                <a:cs typeface="Times New Roman" panose="02020603050405020304" pitchFamily="18" charset="0"/>
              </a:rPr>
              <a:t> – Teknologien er stadig i utvikling og fører til at folk oftere må skifte jobb og oppdatere kompetansen sin, og frykten for at arbeidsplasser skal forsvinne på grunn av automatisering og digitalisering har lenge vært til stede. Framveksten av delings- og plattformøkonomien gir nye muligheter, f.eks. innen digitale tjenester, men møter også en del utfordringer i møtet med den norske arbeidslivsmodellen.</a:t>
            </a:r>
          </a:p>
          <a:p>
            <a:pPr>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900" b="1" dirty="0">
                <a:effectLst/>
                <a:latin typeface="Calibri" panose="020F0502020204030204" pitchFamily="34" charset="0"/>
                <a:ea typeface="Calibri" panose="020F0502020204030204" pitchFamily="34" charset="0"/>
                <a:cs typeface="Times New Roman" panose="02020603050405020304" pitchFamily="18" charset="0"/>
              </a:rPr>
              <a:t>Det grønne skiftet</a:t>
            </a:r>
            <a:r>
              <a:rPr lang="nb-NO" sz="900" dirty="0">
                <a:effectLst/>
                <a:latin typeface="Calibri" panose="020F0502020204030204" pitchFamily="34" charset="0"/>
                <a:ea typeface="Calibri" panose="020F0502020204030204" pitchFamily="34" charset="0"/>
                <a:cs typeface="Times New Roman" panose="02020603050405020304" pitchFamily="18" charset="0"/>
              </a:rPr>
              <a:t> – Konsekvensene av klimakrisen blir stadig mer tydelige, og gjennom Paris-avtalen har Norge forpliktet seg til å kutte kraftig i klimagassutslippene de kommende årene. Vi ligger foreløpig ikke i rute til å nå målet om en reduksjon på om lag 50 prosent i forhold til 1990-nivået fram mot 2030, så det kommende tiåret vil trolig bli preget av en omfattende og helhetlig omstilling av norsk økonomi. Etterspørselen etter olje har ifølge enkelte beregninger allerede nådd toppen, og vi kan forvente mindre drahjelp fra oljerelatert virksomhet for norsk økonomi i årene framover. Samtidig vil det vokse fram nye mulighetsområder innen den nye og grønnere økonomien, for eksempel innen håndtering av CO2.</a:t>
            </a:r>
          </a:p>
          <a:p>
            <a:pPr>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900" b="1" dirty="0">
                <a:effectLst/>
                <a:latin typeface="Calibri" panose="020F0502020204030204" pitchFamily="34" charset="0"/>
                <a:ea typeface="Calibri" panose="020F0502020204030204" pitchFamily="34" charset="0"/>
                <a:cs typeface="Times New Roman" panose="02020603050405020304" pitchFamily="18" charset="0"/>
              </a:rPr>
              <a:t>Fortsatt høy globalisering</a:t>
            </a:r>
            <a:r>
              <a:rPr lang="nb-NO" sz="900" dirty="0">
                <a:effectLst/>
                <a:latin typeface="Calibri" panose="020F0502020204030204" pitchFamily="34" charset="0"/>
                <a:ea typeface="Calibri" panose="020F0502020204030204" pitchFamily="34" charset="0"/>
                <a:cs typeface="Times New Roman" panose="02020603050405020304" pitchFamily="18" charset="0"/>
              </a:rPr>
              <a:t> – På tross av at vi ser en tendens til økt proteksjonisme i enkelte deler av verden, også nå under koronakrisen, forventer vi fortsatt høy grad av globalisering framover. Digitaliseringen er med på å viske bort geografiske markedsgrenser. Dette gir utfordringer i form av økt konkurranse for mange bransjer fra utlandet, men også store vekstmuligheter for norske virksomheter.</a:t>
            </a:r>
          </a:p>
          <a:p>
            <a:endParaRPr lang="en-NO"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381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b-NO" sz="900" dirty="0">
                <a:effectLst/>
                <a:latin typeface="Calibri" panose="020F0502020204030204" pitchFamily="34" charset="0"/>
                <a:ea typeface="Calibri" panose="020F0502020204030204" pitchFamily="34" charset="0"/>
                <a:cs typeface="Times New Roman" panose="02020603050405020304" pitchFamily="18" charset="0"/>
              </a:rPr>
              <a:t>Som nevnt tror vi at korona kommer til å fremskynde en del av disse prosessene på ulike måter.</a:t>
            </a:r>
          </a:p>
          <a:p>
            <a:pPr>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900" b="1" dirty="0">
                <a:effectLst/>
                <a:latin typeface="Calibri" panose="020F0502020204030204" pitchFamily="34" charset="0"/>
                <a:ea typeface="Calibri" panose="020F0502020204030204" pitchFamily="34" charset="0"/>
                <a:cs typeface="Times New Roman" panose="02020603050405020304" pitchFamily="18" charset="0"/>
              </a:rPr>
              <a:t>Endrede vaner og preferanser</a:t>
            </a:r>
            <a:r>
              <a:rPr lang="nb-NO" sz="900" dirty="0">
                <a:effectLst/>
                <a:latin typeface="Calibri" panose="020F0502020204030204" pitchFamily="34" charset="0"/>
                <a:ea typeface="Calibri" panose="020F0502020204030204" pitchFamily="34" charset="0"/>
                <a:cs typeface="Times New Roman" panose="02020603050405020304" pitchFamily="18" charset="0"/>
              </a:rPr>
              <a:t> – Koronakrisen har i stor grad tvunget fram en rekke endringer i våre preferanser og vaner. Vi reiser mindre, vi jobber på hjemmekontor, vi bestiller matvarer på døren, og vi handler stadig mer på nett. Reiseliv og luftfart har blitt hardt rammet, mens andre bransjer har fått et oppsving i løpet av koronakrisen. Spørsmålet er hvor mye av dette som resulterer i varige endringer, og dermed får konsekvenser for arbeidsmarkedet på lengre sikt. </a:t>
            </a:r>
          </a:p>
          <a:p>
            <a:pPr>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900" b="1" dirty="0">
                <a:effectLst/>
                <a:latin typeface="Calibri" panose="020F0502020204030204" pitchFamily="34" charset="0"/>
                <a:ea typeface="Calibri" panose="020F0502020204030204" pitchFamily="34" charset="0"/>
                <a:cs typeface="Times New Roman" panose="02020603050405020304" pitchFamily="18" charset="0"/>
              </a:rPr>
              <a:t>Fremskynder endring og innovasjon</a:t>
            </a:r>
            <a:r>
              <a:rPr lang="nb-NO" sz="900" dirty="0">
                <a:effectLst/>
                <a:latin typeface="Calibri" panose="020F0502020204030204" pitchFamily="34" charset="0"/>
                <a:ea typeface="Calibri" panose="020F0502020204030204" pitchFamily="34" charset="0"/>
                <a:cs typeface="Times New Roman" panose="02020603050405020304" pitchFamily="18" charset="0"/>
              </a:rPr>
              <a:t> – Kriser som den vi nå står oppe i har også en tendens til å framskynde endringer og innovasjon. En undersøkelse fra Computas viser at 8 av 10 virksomheter har blitt mer digitaliserte som følge av koronapandemien. Nedgangstider og økonomiske kriser har også en tendens til å framskynde automatisering. Forskning fra USA viser at det store bortfallet av rutinepregede jobber i USA de siste tre tiårene nesten utelukkende er knyttet til permanente bortfall under økonomiske nedgangstider. Det er knyttet stor usikkerhet til hvor stor andel av jobbene i Norge som risikerer å bli automatisert bort, men anslag fra OECD antyder at rundt 6 prosent av jobbene i Norge risikerer å forsvinne, og at i underkant av en tredjedel av alle jobber vil bli vesentlig endret som følge av automatisering. </a:t>
            </a:r>
          </a:p>
          <a:p>
            <a:pPr>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900" b="1" dirty="0">
                <a:effectLst/>
                <a:latin typeface="Calibri" panose="020F0502020204030204" pitchFamily="34" charset="0"/>
                <a:ea typeface="Calibri" panose="020F0502020204030204" pitchFamily="34" charset="0"/>
                <a:cs typeface="Times New Roman" panose="02020603050405020304" pitchFamily="18" charset="0"/>
              </a:rPr>
              <a:t>Risiko for at flere faller varig utenfor</a:t>
            </a:r>
            <a:r>
              <a:rPr lang="nb-NO" sz="900" dirty="0">
                <a:effectLst/>
                <a:latin typeface="Calibri" panose="020F0502020204030204" pitchFamily="34" charset="0"/>
                <a:ea typeface="Calibri" panose="020F0502020204030204" pitchFamily="34" charset="0"/>
                <a:cs typeface="Times New Roman" panose="02020603050405020304" pitchFamily="18" charset="0"/>
              </a:rPr>
              <a:t> – En høy omstillingstakt kombinert med et utfordrende arbeidsmarked framover øker også risikoen for at flere havner varig utenfor arbeidslivet. Det ventes at digitaliseringen og automatiseringen i stor grad rammer lavtlønnsyrker der de ansatte ofte mangler formell kompetanse. Mange har også uttrykt bekymring for unge med svak tilknytning til arbeidslivet. Vi vet også at lengre ledighetsperioder i ung alder ofte får langvarige negative konsekvenser. I Norge har vi også en høy andel som mottar helserelaterte ytelser som sykepenger, arbeidsavklaringspenger og uføretrygd. Tidligere forskning viser at overgangen til helserelaterte ytelser også øker i perioder med høy arbeidsledighet.</a:t>
            </a:r>
          </a:p>
          <a:p>
            <a:pPr>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900" b="1" dirty="0">
                <a:effectLst/>
                <a:latin typeface="Calibri" panose="020F0502020204030204" pitchFamily="34" charset="0"/>
                <a:ea typeface="Calibri" panose="020F0502020204030204" pitchFamily="34" charset="0"/>
                <a:cs typeface="Times New Roman" panose="02020603050405020304" pitchFamily="18" charset="0"/>
              </a:rPr>
              <a:t>Norge avhengig av utviklingen internasjonalt</a:t>
            </a:r>
            <a:r>
              <a:rPr lang="nb-NO" sz="900" dirty="0">
                <a:effectLst/>
                <a:latin typeface="Calibri" panose="020F0502020204030204" pitchFamily="34" charset="0"/>
                <a:ea typeface="Calibri" panose="020F0502020204030204" pitchFamily="34" charset="0"/>
                <a:cs typeface="Times New Roman" panose="02020603050405020304" pitchFamily="18" charset="0"/>
              </a:rPr>
              <a:t> – Som en liten og åpen økonomi er Norge også svært avhengig av hva som skjer i verdensøkonomien. Som jeg var inne på tidligere har koronapandemien rammet verdensøkonomien hardt, og selv om Norge har klart seg relativt bra sammenlignet med andre land er vi avhengig av hva som skjer i verden rundt oss. Gjeninnhentingen i internasjonal økonomi vil kreve store offentlige investeringer, samtidig som mange land allerede sliter med høy statsgjeld som vil gjøre finansieringen av nødvendige tiltakspakker vanskelig. Dette kan bremse den økonomiske gjeninnhentingen, noe som igjen vil ramme norsk økonomi.</a:t>
            </a:r>
          </a:p>
          <a:p>
            <a:endParaRPr lang="en-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92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b-NO" sz="900" dirty="0">
                <a:effectLst/>
                <a:latin typeface="Calibri" panose="020F0502020204030204" pitchFamily="34" charset="0"/>
                <a:ea typeface="Calibri" panose="020F0502020204030204" pitchFamily="34" charset="0"/>
                <a:cs typeface="Times New Roman" panose="02020603050405020304" pitchFamily="18" charset="0"/>
              </a:rPr>
              <a:t>Næringsstrukturen i Norge vil også endre seg i løpet av de neste 15-20 år, </a:t>
            </a:r>
            <a:r>
              <a:rPr lang="nb-NO" sz="900" kern="1200" dirty="0">
                <a:solidFill>
                  <a:srgbClr val="000000"/>
                </a:solidFill>
                <a:effectLst/>
                <a:latin typeface="Calibri" panose="020F0502020204030204" pitchFamily="34" charset="0"/>
                <a:ea typeface="+mn-ea"/>
                <a:cs typeface="+mn-cs"/>
              </a:rPr>
              <a:t>og hvilke næringer som vokser mest framover avgjør hvor sysselsettingen vil øke mest.</a:t>
            </a: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nb-NO" sz="900" dirty="0">
                <a:effectLst/>
                <a:latin typeface="Calibri" panose="020F0502020204030204" pitchFamily="34" charset="0"/>
                <a:ea typeface="Calibri" panose="020F0502020204030204" pitchFamily="34" charset="0"/>
                <a:cs typeface="Times New Roman" panose="02020603050405020304" pitchFamily="18" charset="0"/>
              </a:rPr>
              <a:t>Denne figuren viser antall sysselsatte i tusen personer i alle hovednæringer. De mørkeblåe søylene viser sysselsettingen i 2019.  </a:t>
            </a:r>
          </a:p>
          <a:p>
            <a:pPr marL="342900" lvl="0" indent="-342900">
              <a:lnSpc>
                <a:spcPct val="107000"/>
              </a:lnSpc>
              <a:spcAft>
                <a:spcPts val="800"/>
              </a:spcAft>
              <a:buFont typeface="Arial" panose="020B0604020202020204" pitchFamily="34" charset="0"/>
              <a:buChar char="•"/>
              <a:tabLst>
                <a:tab pos="457200" algn="l"/>
              </a:tabLst>
            </a:pPr>
            <a:r>
              <a:rPr lang="nb-NO" sz="900" dirty="0">
                <a:effectLst/>
                <a:latin typeface="Calibri" panose="020F0502020204030204" pitchFamily="34" charset="0"/>
                <a:ea typeface="Calibri" panose="020F0502020204030204" pitchFamily="34" charset="0"/>
                <a:cs typeface="Times New Roman" panose="02020603050405020304" pitchFamily="18" charset="0"/>
              </a:rPr>
              <a:t>Ifølge SSBs framskriving av utviklingen i norsk økonomi og av tilbud og etterspørsel etter ulike utdanningsgrupper fram til 2040 som ble publisert i november, vil sysselsettingen øke mest i de private tjenestenæringene og i offentlig forvaltning. Som de lyseblåe søylene viser, vil det i 2040 være om lag 90 000 flere sysselsatte i hver av disse næringene enn i 2019. Mye av veksten i offentlig forvaltning vil gjelde helse- og omsorgstjenester som følge av aldringen i befolkningen. Offentlig forvaltning og de private tjenestenæringene, som inkluderer blant annet reiseliv og transport, kultur og forretningsmessig, faglig og teknisk tjenesteyting, er allerede de største næringene med hensyn på antall sysselsatte, og om 20 år vil de utgjøre 60% av sysselsettingen i Norge.</a:t>
            </a:r>
          </a:p>
          <a:p>
            <a:pPr marL="342900" lvl="0" indent="-342900">
              <a:lnSpc>
                <a:spcPct val="107000"/>
              </a:lnSpc>
              <a:spcAft>
                <a:spcPts val="800"/>
              </a:spcAft>
              <a:buFont typeface="Arial" panose="020B0604020202020204" pitchFamily="34" charset="0"/>
              <a:buChar char="•"/>
              <a:tabLst>
                <a:tab pos="457200" algn="l"/>
              </a:tabLst>
            </a:pPr>
            <a:r>
              <a:rPr lang="nb-NO" sz="900" dirty="0">
                <a:effectLst/>
                <a:latin typeface="Calibri" panose="020F0502020204030204" pitchFamily="34" charset="0"/>
                <a:ea typeface="Calibri" panose="020F0502020204030204" pitchFamily="34" charset="0"/>
                <a:cs typeface="Times New Roman" panose="02020603050405020304" pitchFamily="18" charset="0"/>
              </a:rPr>
              <a:t>Etter 2024 er det ventet en betydelig nedgang i oljeutvinning og –investeringer, i tråd med anslagene fra Oljedirektoratet, og dermed vil sysselsettingen falle relativt sett mest i olje- og gassnæringen. Denne næringen er ikke så stor med hensyn på antall sysselsatte, men nedbygging av petroleumsvirksomheten vil ramme oljeleverandørene, derfor ventes det også en nedgang i industrisysselsettingen.</a:t>
            </a:r>
          </a:p>
          <a:p>
            <a:pPr marL="342900" lvl="0" indent="-342900">
              <a:lnSpc>
                <a:spcPct val="107000"/>
              </a:lnSpc>
              <a:spcAft>
                <a:spcPts val="800"/>
              </a:spcAft>
              <a:buFont typeface="Arial" panose="020B0604020202020204" pitchFamily="34" charset="0"/>
              <a:buChar char="•"/>
              <a:tabLst>
                <a:tab pos="457200" algn="l"/>
              </a:tabLst>
            </a:pPr>
            <a:r>
              <a:rPr lang="nb-NO" sz="900" dirty="0">
                <a:effectLst/>
                <a:latin typeface="Calibri" panose="020F0502020204030204" pitchFamily="34" charset="0"/>
                <a:ea typeface="Calibri" panose="020F0502020204030204" pitchFamily="34" charset="0"/>
                <a:cs typeface="Times New Roman" panose="02020603050405020304" pitchFamily="18" charset="0"/>
              </a:rPr>
              <a:t>I varehandelen ventes også en betydelig nedgang i sysselsettingen fremover, særlig på grunn av nye handelsmønstre og økt netthandel. Mens innen bygg og anlegg, der det har vært en betydelig sysselsettingsvekst de siste årene, ventes det kun en beskjeden økning fram mot 2040.</a:t>
            </a:r>
          </a:p>
          <a:p>
            <a:pPr marL="342900" lvl="0" indent="-342900">
              <a:lnSpc>
                <a:spcPct val="107000"/>
              </a:lnSpc>
              <a:spcAft>
                <a:spcPts val="800"/>
              </a:spcAft>
              <a:buFont typeface="Arial" panose="020B0604020202020204" pitchFamily="34" charset="0"/>
              <a:buChar char="•"/>
              <a:tabLst>
                <a:tab pos="457200" algn="l"/>
              </a:tabLst>
            </a:pPr>
            <a:r>
              <a:rPr lang="nb-NO" sz="900" dirty="0">
                <a:effectLst/>
                <a:latin typeface="Calibri" panose="020F0502020204030204" pitchFamily="34" charset="0"/>
                <a:ea typeface="Calibri" panose="020F0502020204030204" pitchFamily="34" charset="0"/>
                <a:cs typeface="Times New Roman" panose="02020603050405020304" pitchFamily="18" charset="0"/>
              </a:rPr>
              <a:t>Ifølge SSBs framskriving blir det stadig flere med høy utdanning framover. Innen fag som økonomi/administrasjon, samfunnsfag og humanistiske fag vil det bli utdannet flere enn det er etterspørsel etter. Disse vil sannsynligvis klare seg fint og få en jobb, men ikke alle vil få en jobb som passer helt til utdanningen. I tillegg vil lavere fødselstall gi redusert etterspørsel etter lærere på sikt, mens det er ventet stor mangel på sykepleiere som følge av aldringen av befolkningen. </a:t>
            </a:r>
          </a:p>
          <a:p>
            <a:pPr marL="342900" lvl="0" indent="-342900">
              <a:lnSpc>
                <a:spcPct val="107000"/>
              </a:lnSpc>
              <a:spcAft>
                <a:spcPts val="800"/>
              </a:spcAft>
              <a:buFont typeface="Arial" panose="020B0604020202020204" pitchFamily="34" charset="0"/>
              <a:buChar char="•"/>
              <a:tabLst>
                <a:tab pos="457200" algn="l"/>
              </a:tabLst>
            </a:pPr>
            <a:r>
              <a:rPr lang="nb-NO" sz="900" dirty="0">
                <a:effectLst/>
                <a:latin typeface="Calibri" panose="020F0502020204030204" pitchFamily="34" charset="0"/>
                <a:ea typeface="Calibri" panose="020F0502020204030204" pitchFamily="34" charset="0"/>
                <a:cs typeface="Times New Roman" panose="02020603050405020304" pitchFamily="18" charset="0"/>
              </a:rPr>
              <a:t>Ifølge SSB kan det oppstå fram mot 2040 størst mangel på arbeidskraft med yrkesfaglig utdanning, særlig innen helse- og fag rettet mot industri, bygg og anlegg og håndverk, som kan vanskelig erstattes av personer med høyere utdanning. </a:t>
            </a:r>
          </a:p>
          <a:p>
            <a:endParaRPr lang="en-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9523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900" kern="1200" dirty="0">
                <a:solidFill>
                  <a:srgbClr val="000000"/>
                </a:solidFill>
                <a:effectLst/>
                <a:latin typeface="+mn-lt"/>
                <a:ea typeface="+mn-ea"/>
                <a:cs typeface="+mn-cs"/>
              </a:rPr>
              <a:t>En av grunnene til at SSB anslår mangel på arbeidskraft med yrkesfaglig utdanning er at per i dag er det i overkant av én av fem som ikke fullfører videregående skole innen fem-seks år. Frafallet er enda større innen yrkesfag, særlig blant menn, der en tredel fullfører ikke studiet. Det positive er at frafallsandelen har gått noe ned. For to år siden, da forrige omverdensanalyse ble publisert, var det 1 av 4 som ikke fullførte. Om denne positive trenden fortsetter kan mangelen bli mindre enn SSB anslår i sin siste framskriving. </a:t>
            </a:r>
            <a:endParaRPr lang="nb-NO" sz="900" dirty="0">
              <a:effectLst/>
              <a:latin typeface="+mn-lt"/>
              <a:ea typeface="Times New Roman" panose="02020603050405020304" pitchFamily="18" charset="0"/>
            </a:endParaRPr>
          </a:p>
          <a:p>
            <a:r>
              <a:rPr lang="nb-NO" sz="900" kern="1200" dirty="0">
                <a:solidFill>
                  <a:srgbClr val="000000"/>
                </a:solidFill>
                <a:effectLst/>
                <a:latin typeface="+mn-lt"/>
                <a:ea typeface="+mn-ea"/>
                <a:cs typeface="+mn-cs"/>
              </a:rPr>
              <a:t> </a:t>
            </a:r>
            <a:endParaRPr lang="nb-NO" sz="900" dirty="0">
              <a:effectLst/>
              <a:latin typeface="+mn-lt"/>
              <a:ea typeface="Times New Roman" panose="02020603050405020304" pitchFamily="18" charset="0"/>
            </a:endParaRPr>
          </a:p>
          <a:p>
            <a:r>
              <a:rPr lang="nb-NO" sz="900" kern="1200" dirty="0">
                <a:solidFill>
                  <a:srgbClr val="000000"/>
                </a:solidFill>
                <a:effectLst/>
                <a:latin typeface="+mn-lt"/>
                <a:ea typeface="+mn-ea"/>
                <a:cs typeface="+mn-cs"/>
              </a:rPr>
              <a:t>Frafall fra videregående utdanning er en stor samfunnsutfordring: Arbeidsledigheten har over lengre tid var klart høyere blant de som ikke har fullført utdanning eller har kun grunnskole, som den lyseblåe kurve i figuren viser, og de opplever større svingninger. Blant annet har koronautbruddet rammet i mye større grad ufaglærte enn andre grupper. Fram mot 2035 venter NAV at denne tendensen fortsetter og kanskje blir forsterket. </a:t>
            </a:r>
            <a:endParaRPr lang="nb-NO" sz="900" dirty="0">
              <a:effectLst/>
              <a:latin typeface="+mn-lt"/>
              <a:ea typeface="Times New Roman" panose="02020603050405020304" pitchFamily="18" charset="0"/>
            </a:endParaRPr>
          </a:p>
          <a:p>
            <a:endParaRPr lang="en-NO"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231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b-NO" sz="900" dirty="0">
                <a:effectLst/>
                <a:latin typeface="Calibri" panose="020F0502020204030204" pitchFamily="34" charset="0"/>
                <a:ea typeface="Calibri" panose="020F0502020204030204" pitchFamily="34" charset="0"/>
                <a:cs typeface="Times New Roman" panose="02020603050405020304" pitchFamily="18" charset="0"/>
              </a:rPr>
              <a:t>Alle disse faktorene vil ha en rekke konsekvenser for arbeidsmarkedet og for NAV.</a:t>
            </a:r>
          </a:p>
          <a:p>
            <a:pPr>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900" b="1" dirty="0">
                <a:effectLst/>
                <a:latin typeface="Calibri" panose="020F0502020204030204" pitchFamily="34" charset="0"/>
                <a:ea typeface="Calibri" panose="020F0502020204030204" pitchFamily="34" charset="0"/>
                <a:cs typeface="Times New Roman" panose="02020603050405020304" pitchFamily="18" charset="0"/>
              </a:rPr>
              <a:t>Periodevis økt ledighet i særlig berørte næringer og yrker</a:t>
            </a:r>
            <a:r>
              <a:rPr lang="nb-NO" sz="900" dirty="0">
                <a:effectLst/>
                <a:latin typeface="Calibri" panose="020F0502020204030204" pitchFamily="34" charset="0"/>
                <a:ea typeface="Calibri" panose="020F0502020204030204" pitchFamily="34" charset="0"/>
                <a:cs typeface="Times New Roman" panose="02020603050405020304" pitchFamily="18" charset="0"/>
              </a:rPr>
              <a:t> – På grunn av høy omstillingstakt framover, kan vi oppleve flere perioder med økt ledighet innen enkelte næringer og yrker, eller geografiske områder, som vi så under oljeprisfallet for noen år tilbake der arbeidsledigheten økte kraftig, særlig i Rogaland. </a:t>
            </a:r>
          </a:p>
          <a:p>
            <a:pPr>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900" b="1" dirty="0">
                <a:effectLst/>
                <a:latin typeface="Calibri" panose="020F0502020204030204" pitchFamily="34" charset="0"/>
                <a:ea typeface="Calibri" panose="020F0502020204030204" pitchFamily="34" charset="0"/>
                <a:cs typeface="Times New Roman" panose="02020603050405020304" pitchFamily="18" charset="0"/>
              </a:rPr>
              <a:t>Nye jobber kommer i andre næringer/yrker og kan skapes andre steder i landet </a:t>
            </a:r>
            <a:r>
              <a:rPr lang="nb-NO" sz="900" dirty="0">
                <a:effectLst/>
                <a:latin typeface="Calibri" panose="020F0502020204030204" pitchFamily="34" charset="0"/>
                <a:ea typeface="Calibri" panose="020F0502020204030204" pitchFamily="34" charset="0"/>
                <a:cs typeface="Times New Roman" panose="02020603050405020304" pitchFamily="18" charset="0"/>
              </a:rPr>
              <a:t>– Selv om mange jobber vil forsvinne eller endre innhold i årene som kommer vil det imidlertid også oppstå nye jobber. Beregninger fra Verdens økonomiske forum antyder at samspillet mellom mennesker, maskiner og algoritmer på verdensbasis vil skape opp mot 12 millioner flere jobber enn de som forsvinner fram mot 2025. I tillegg vil en aldrende befolking trolig føre til mangel på arbeidskraft innen helse og omsorg. Vi går dermed på ingen måte mot en jobbløs framtid helt ennå. Men de nye jobbene kan oppstå innen andre yrker og geografiske områder enn de jobbene som forsvinner.</a:t>
            </a:r>
          </a:p>
          <a:p>
            <a:pPr>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900" b="1" dirty="0">
                <a:effectLst/>
                <a:latin typeface="Calibri" panose="020F0502020204030204" pitchFamily="34" charset="0"/>
                <a:ea typeface="Calibri" panose="020F0502020204030204" pitchFamily="34" charset="0"/>
                <a:cs typeface="Times New Roman" panose="02020603050405020304" pitchFamily="18" charset="0"/>
              </a:rPr>
              <a:t>NAV må lette omstillingene – bidra til yrkesmessig og geografisk mobilitet</a:t>
            </a:r>
            <a:r>
              <a:rPr lang="nb-NO" sz="900" dirty="0">
                <a:effectLst/>
                <a:latin typeface="Calibri" panose="020F0502020204030204" pitchFamily="34" charset="0"/>
                <a:ea typeface="Calibri" panose="020F0502020204030204" pitchFamily="34" charset="0"/>
                <a:cs typeface="Times New Roman" panose="02020603050405020304" pitchFamily="18" charset="0"/>
              </a:rPr>
              <a:t> – Derfor er det viktig at NAV bidrar til å lette omstillingene og bidra til både yrkesmessig og geografisk mobilitet, selv om dette er en oppgave som krever samarbeid fra flere aktører, blant annet innen utdanningssektoren. Det er også ting som tyder på at geografisk mobilitet kan bli mindre viktig i årene som kommer, ettersom digitaliseringen gjør det enklere for mange yrkesgrupper å utføre jobben sin uten å være fysisk til stede på arbeidsplassen.</a:t>
            </a:r>
          </a:p>
          <a:p>
            <a:pPr>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900" b="1" dirty="0">
                <a:effectLst/>
                <a:latin typeface="Calibri" panose="020F0502020204030204" pitchFamily="34" charset="0"/>
                <a:ea typeface="Calibri" panose="020F0502020204030204" pitchFamily="34" charset="0"/>
                <a:cs typeface="Times New Roman" panose="02020603050405020304" pitchFamily="18" charset="0"/>
              </a:rPr>
              <a:t>Livslang læring og omstilling</a:t>
            </a:r>
            <a:r>
              <a:rPr lang="nb-NO" sz="900" dirty="0">
                <a:effectLst/>
                <a:latin typeface="Calibri" panose="020F0502020204030204" pitchFamily="34" charset="0"/>
                <a:ea typeface="Calibri" panose="020F0502020204030204" pitchFamily="34" charset="0"/>
                <a:cs typeface="Times New Roman" panose="02020603050405020304" pitchFamily="18" charset="0"/>
              </a:rPr>
              <a:t> – Et sentralt virkemiddel for å øke den yrkesmessige mobiliteten blant arbeidssøkere er å tilrettelegge for kompetanseheving. Regjeringen la i april i 2020 fram en stortingsmelding om kompetansereformen «Lære hele livet». Det ble der presentert en rekke tiltak for å hindre at noen skal «gå ut på dato» som følge av manglende kompetanse. Dette inkluderer blant annet tiltak for å stimulere til mer etterspørsel etter kompetanseutvikling, åpne utdanningssystemet for livslang læring og bedre kobling mellom tilbud og etterspørsel etter kompetanseutvikling. Det har også blitt foreslått å opprette et nytt program for arbeidslivsdrevet kompetansebygging. Dette skal være et samarbeid mellom arbeidslivet og det offentlige, både når det kommer til gjennomføring og finansiering, og nye utdannings- og opplæringstilbud skal utvikles basert på konkrete og identifiserte kompetansebehov i arbeidslivet. Dette skal omfatte både formell og uformell opplæring.</a:t>
            </a:r>
          </a:p>
          <a:p>
            <a:pPr>
              <a:lnSpc>
                <a:spcPct val="107000"/>
              </a:lnSpc>
              <a:spcAft>
                <a:spcPts val="800"/>
              </a:spcAft>
            </a:pPr>
            <a:endParaRPr lang="nb-NO" sz="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900" b="1" dirty="0">
                <a:effectLst/>
                <a:latin typeface="Calibri" panose="020F0502020204030204" pitchFamily="34" charset="0"/>
                <a:ea typeface="Calibri" panose="020F0502020204030204" pitchFamily="34" charset="0"/>
                <a:cs typeface="Times New Roman" panose="02020603050405020304" pitchFamily="18" charset="0"/>
              </a:rPr>
              <a:t>Økte krav i NAV til kompetanse om arbeidsmarkedet og arbeidsinkludering</a:t>
            </a:r>
            <a:r>
              <a:rPr lang="nb-NO" sz="900" dirty="0">
                <a:effectLst/>
                <a:latin typeface="Calibri" panose="020F0502020204030204" pitchFamily="34" charset="0"/>
                <a:ea typeface="Calibri" panose="020F0502020204030204" pitchFamily="34" charset="0"/>
                <a:cs typeface="Times New Roman" panose="02020603050405020304" pitchFamily="18" charset="0"/>
              </a:rPr>
              <a:t> – Til slutt vil en høy omstillingstakt på arbeidsmarkedet også stille krav til at NAV-veiledere holder seg løpende oppdatert på de lokale forholdene på arbeidsmarkedet for effektivt å kunne formidle arbeidskraft.</a:t>
            </a:r>
          </a:p>
          <a:p>
            <a:endParaRPr lang="en-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8134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Calibri" panose="020F0502020204030204" pitchFamily="34" charset="0"/>
                <a:ea typeface="Calibri" panose="020F0502020204030204" pitchFamily="34" charset="0"/>
                <a:cs typeface="Times New Roman" panose="02020603050405020304" pitchFamily="18" charset="0"/>
              </a:rPr>
              <a:t>Her er hovedbildet at vi får svakere befolkningsvekst framover, og enda sterkere aldring enn vi tidligere trodde. Økende innvandrerbefolkning og sentralisering vil fortsatt være viktige demografiske trender.</a:t>
            </a:r>
            <a:endParaRPr lang="nb-NO" sz="900" b="1">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nb-NO" sz="900"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CC095B44-202A-4978-9C5A-42D88216F05F}" type="slidenum">
              <a:rPr lang="nb-NO" smtClean="0"/>
              <a:t>15</a:t>
            </a:fld>
            <a:endParaRPr lang="nb-NO"/>
          </a:p>
        </p:txBody>
      </p:sp>
    </p:spTree>
    <p:extLst>
      <p:ext uri="{BB962C8B-B14F-4D97-AF65-F5344CB8AC3E}">
        <p14:creationId xmlns:p14="http://schemas.microsoft.com/office/powerpoint/2010/main" val="1511341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nb-NO" sz="900" dirty="0">
                <a:effectLst/>
                <a:latin typeface="Calibri" panose="020F0502020204030204" pitchFamily="34" charset="0"/>
                <a:ea typeface="Calibri" panose="020F0502020204030204" pitchFamily="34" charset="0"/>
                <a:cs typeface="Times New Roman" panose="02020603050405020304" pitchFamily="18" charset="0"/>
              </a:rPr>
              <a:t>SSB har gradvis har satt ned veksten framover i sine framskrivinger – det var også tilfelle i framskrivingen som kom i juni i fjor. Her ser vi ventet befolkningsvekst for ulike aldersgrupper til 2035.</a:t>
            </a:r>
          </a:p>
          <a:p>
            <a:pPr marL="342900" lvl="0" indent="-342900">
              <a:lnSpc>
                <a:spcPct val="107000"/>
              </a:lnSpc>
              <a:spcAft>
                <a:spcPts val="800"/>
              </a:spcAft>
              <a:buFont typeface="Arial" panose="020B0604020202020204" pitchFamily="34" charset="0"/>
              <a:buChar char="•"/>
              <a:tabLst>
                <a:tab pos="457200" algn="l"/>
              </a:tabLst>
            </a:pPr>
            <a:r>
              <a:rPr lang="nb-NO" sz="900" dirty="0">
                <a:effectLst/>
                <a:latin typeface="Calibri" panose="020F0502020204030204" pitchFamily="34" charset="0"/>
                <a:ea typeface="Calibri" panose="020F0502020204030204" pitchFamily="34" charset="0"/>
                <a:cs typeface="Times New Roman" panose="02020603050405020304" pitchFamily="18" charset="0"/>
              </a:rPr>
              <a:t>Totalt i Norge ventes nå befolkningsveksten å bli 7 prosent fram mot 2035, ½ prosent i året. Foregående 15 år, fra 2005 til 2020, 17 pst. befolkningsvekst.</a:t>
            </a:r>
          </a:p>
          <a:p>
            <a:pPr marL="342900" lvl="0" indent="-342900">
              <a:lnSpc>
                <a:spcPct val="107000"/>
              </a:lnSpc>
              <a:spcAft>
                <a:spcPts val="800"/>
              </a:spcAft>
              <a:buFont typeface="Arial" panose="020B0604020202020204" pitchFamily="34" charset="0"/>
              <a:buChar char="•"/>
              <a:tabLst>
                <a:tab pos="457200" algn="l"/>
              </a:tabLst>
            </a:pPr>
            <a:r>
              <a:rPr lang="nb-NO" sz="900" dirty="0">
                <a:effectLst/>
                <a:latin typeface="Calibri" panose="020F0502020204030204" pitchFamily="34" charset="0"/>
                <a:ea typeface="Calibri" panose="020F0502020204030204" pitchFamily="34" charset="0"/>
                <a:cs typeface="Times New Roman" panose="02020603050405020304" pitchFamily="18" charset="0"/>
              </a:rPr>
              <a:t>Aldringen blir ekstrem som vi ser - over 60 prosent økning for aldersgruppen 75+, mens det ventes nedgang for de under 35. Her er riktignok usikkerheten størst, når det gjelder fødselstall (fruktbarhetsrate) og innvandring.</a:t>
            </a:r>
          </a:p>
          <a:p>
            <a:pPr marL="342900" lvl="0" indent="-342900">
              <a:lnSpc>
                <a:spcPct val="107000"/>
              </a:lnSpc>
              <a:spcAft>
                <a:spcPts val="800"/>
              </a:spcAft>
              <a:buFont typeface="Arial" panose="020B0604020202020204" pitchFamily="34" charset="0"/>
              <a:buChar char="•"/>
              <a:tabLst>
                <a:tab pos="457200" algn="l"/>
              </a:tabLst>
            </a:pPr>
            <a:r>
              <a:rPr lang="nb-NO" sz="900" dirty="0">
                <a:effectLst/>
                <a:latin typeface="Calibri" panose="020F0502020204030204" pitchFamily="34" charset="0"/>
                <a:ea typeface="Calibri" panose="020F0502020204030204" pitchFamily="34" charset="0"/>
                <a:cs typeface="Times New Roman" panose="02020603050405020304" pitchFamily="18" charset="0"/>
              </a:rPr>
              <a:t>Vi sier nå at demografien vil gi ganske håndterbare konsekvenser for arbeidsbelastningen i NAV. De fleste ansatte i NAV jobber opp mot folk i yrkesaktiv alder (vi anslår at det gjelder 3 av 4 NAV-ansatte) hvor veksten nå ser veldig beskjeden ut. Så er det selvsagt andre forhold enn demografi som vil utfordre også framover – men her snakker vi om demografien direkte. Og dette gjelder vel de fleste hos dere, så det er samme for dere – det er mye som vil utfordre hos dere framover, men det vil ikke være pga. demografi i særlig grad.</a:t>
            </a:r>
          </a:p>
          <a:p>
            <a:pPr marL="342900" lvl="0" indent="-342900">
              <a:lnSpc>
                <a:spcPct val="107000"/>
              </a:lnSpc>
              <a:spcAft>
                <a:spcPts val="800"/>
              </a:spcAft>
              <a:buFont typeface="Arial" panose="020B0604020202020204" pitchFamily="34" charset="0"/>
              <a:buChar char="•"/>
              <a:tabLst>
                <a:tab pos="457200" algn="l"/>
              </a:tabLst>
            </a:pPr>
            <a:r>
              <a:rPr lang="nb-NO" sz="900" dirty="0">
                <a:effectLst/>
                <a:latin typeface="Calibri" panose="020F0502020204030204" pitchFamily="34" charset="0"/>
                <a:ea typeface="Calibri" panose="020F0502020204030204" pitchFamily="34" charset="0"/>
                <a:cs typeface="Times New Roman" panose="02020603050405020304" pitchFamily="18" charset="0"/>
              </a:rPr>
              <a:t>Brukergrupper med mange eldre vil vokse voldsomt riktignok - alderspensjonister og mottakere av hjelpemidler – viser over 40 prosent vekst for begge gruppene til 2035. De som allerede mottar alderspensjon trenger ofte lite bistand fra NAV og vi har lykkes godt med automatisering. Samtidig sier vi i analysen at vekst i alderspensjonister i utlandet kan bli en utfordring, siden vi her fortsatt har stor grad av manuell saksbehandling. Hjelpemidler blir en stor utfordring, om det er et område som utgjør nesten 10 prosent av de statlige ansatte i NAV.</a:t>
            </a:r>
          </a:p>
        </p:txBody>
      </p:sp>
      <p:sp>
        <p:nvSpPr>
          <p:cNvPr id="4" name="Slide Number Placeholder 3"/>
          <p:cNvSpPr>
            <a:spLocks noGrp="1"/>
          </p:cNvSpPr>
          <p:nvPr>
            <p:ph type="sldNum" sz="quarter" idx="5"/>
          </p:nvPr>
        </p:nvSpPr>
        <p:spPr/>
        <p:txBody>
          <a:bodyPr/>
          <a:lstStyle/>
          <a:p>
            <a:fld id="{071B4BBF-70B9-8047-B02F-2484F1EA6A40}" type="slidenum">
              <a:rPr lang="nb-NO" smtClean="0"/>
              <a:t>16</a:t>
            </a:fld>
            <a:endParaRPr lang="nb-NO"/>
          </a:p>
        </p:txBody>
      </p:sp>
    </p:spTree>
    <p:extLst>
      <p:ext uri="{BB962C8B-B14F-4D97-AF65-F5344CB8AC3E}">
        <p14:creationId xmlns:p14="http://schemas.microsoft.com/office/powerpoint/2010/main" val="1903000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900" dirty="0"/>
              <a:t>Her ser vi utviklingen i antall mottakere av de viktigste ytelsene våre samt hjelpemidler. Blå søyler, endringen fra 2010 til 2019, grønne er forventet vekst til 2035</a:t>
            </a:r>
          </a:p>
          <a:p>
            <a:r>
              <a:rPr lang="nb-NO" sz="900" dirty="0"/>
              <a:t>Omverdensanalysen fokuserer her på de lange linjene, men på kort sikt vil naturligvis de kortsiktige svingningene være vel så viktig for NAV. </a:t>
            </a:r>
          </a:p>
          <a:p>
            <a:endParaRPr lang="nb-NO" sz="900" dirty="0"/>
          </a:p>
          <a:p>
            <a:r>
              <a:rPr lang="nb-NO" sz="900" dirty="0"/>
              <a:t>Blå søyler viser endringen fra 2010 til 2019, de grønne er forventet vekst til 2035. Årsaken til at vi viser endringen fra 2019 er at 2020 og 2021 har vært svært spesielle år på mange områder pga. pandemien. Vi ser også bort fra konjunktursvingninger og andre kortsiktige trender her.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kern="1200" dirty="0">
                <a:solidFill>
                  <a:schemeClr val="tx1"/>
                </a:solidFill>
                <a:effectLst/>
                <a:latin typeface="+mn-lt"/>
                <a:ea typeface="+mn-ea"/>
                <a:cs typeface="+mn-cs"/>
              </a:rPr>
              <a:t>Alderspensjonister og brukere av hjelpemidler vil bli de brukergruppene som vil øke mest framover – begge med over 40 prosent vekst (45 prosent fra 2019, men fra 2021 er det snakk om rundt 40 pst). </a:t>
            </a:r>
          </a:p>
          <a:p>
            <a:pPr marL="171450" lvl="0" indent="-171450">
              <a:buFont typeface="Arial" panose="020B0604020202020204" pitchFamily="34" charset="0"/>
              <a:buChar char="•"/>
            </a:pPr>
            <a:r>
              <a:rPr lang="nb-NO" sz="900" kern="1200" dirty="0">
                <a:solidFill>
                  <a:schemeClr val="tx1"/>
                </a:solidFill>
                <a:effectLst/>
                <a:latin typeface="+mn-lt"/>
                <a:ea typeface="+mn-ea"/>
                <a:cs typeface="+mn-cs"/>
              </a:rPr>
              <a:t>For de andre ytelsene her som gjelder folk under 67, uføretrygd, foreldrepenger, sykepenger, dagpenger, AAP, får vi ganske moderat brukervekst framover.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kern="1200" dirty="0">
                <a:solidFill>
                  <a:schemeClr val="tx1"/>
                </a:solidFill>
                <a:effectLst/>
                <a:latin typeface="+mn-lt"/>
                <a:ea typeface="+mn-ea"/>
                <a:cs typeface="+mn-cs"/>
              </a:rPr>
              <a:t>Uføretrygd er ytelsen i yrkesaktiv som vil øke mest. Vi yter lite personlig bistand til den gruppen i dag, men fortsatt sterk vekst kan gi politisk press om at NAV i større grad følger opp også den gruppen mot arbeid. Bl.a. har Sysselsettingsutvalget hatt ulike forslag her. Grunnen til økningen er innstramminger på AAP i 2018 som vi ikke har sett den fulle effekten av ennå, samt at midlertidige koronaendringer vil bli avviklet. Uføretrygd har dessuten overvekt over folk i 50- og 60-årene, der befolkningsveksten blir større enn for yngre grupper.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kern="1200" dirty="0">
                <a:solidFill>
                  <a:schemeClr val="tx1"/>
                </a:solidFill>
                <a:effectLst/>
                <a:latin typeface="+mn-lt"/>
                <a:ea typeface="+mn-ea"/>
                <a:cs typeface="+mn-cs"/>
              </a:rPr>
              <a:t>Foreldrepenger: Ventes også en viss vekst her – skyldes at SSB venter en del vekst i fødselstallene på sikt. Men her er usikkerheten stor.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kern="1200" dirty="0">
                <a:solidFill>
                  <a:schemeClr val="tx1"/>
                </a:solidFill>
                <a:effectLst/>
                <a:latin typeface="+mn-lt"/>
                <a:ea typeface="+mn-ea"/>
                <a:cs typeface="+mn-cs"/>
              </a:rPr>
              <a:t>På sykepenger antar vi på lang sikt at veksten vil bli om lag på nivå med sysselsettingsveksten.</a:t>
            </a:r>
          </a:p>
          <a:p>
            <a:pPr marL="171450" lvl="0" indent="-171450">
              <a:buFont typeface="Arial" panose="020B0604020202020204" pitchFamily="34" charset="0"/>
              <a:buChar char="•"/>
            </a:pPr>
            <a:r>
              <a:rPr lang="nb-NO" sz="900" kern="1200" dirty="0">
                <a:solidFill>
                  <a:schemeClr val="tx1"/>
                </a:solidFill>
                <a:effectLst/>
                <a:latin typeface="+mn-lt"/>
                <a:ea typeface="+mn-ea"/>
                <a:cs typeface="+mn-cs"/>
              </a:rPr>
              <a:t>Dagpenger – vanskelig å forutse utviklingen på sikt – og vil legger der til grunn vekst i takt med sysselsettingsveksten på lang sikt. Vi må likevel regne med svært store svingninger.</a:t>
            </a:r>
          </a:p>
          <a:p>
            <a:pPr marL="171450" lvl="0" indent="-171450">
              <a:buFont typeface="Arial" panose="020B0604020202020204" pitchFamily="34" charset="0"/>
              <a:buChar char="•"/>
            </a:pPr>
            <a:r>
              <a:rPr lang="nb-NO" sz="900" kern="1200" dirty="0">
                <a:solidFill>
                  <a:schemeClr val="tx1"/>
                </a:solidFill>
                <a:effectLst/>
                <a:latin typeface="+mn-lt"/>
                <a:ea typeface="+mn-ea"/>
                <a:cs typeface="+mn-cs"/>
              </a:rPr>
              <a:t>Arbeidsavklaringspenger: Mye tyder på svak utvikling framover, kanskje nedgang. Skyldes flere regelverksinnstramminger. Kan gi muligheten til å drive tettere oppfølging av mottakerne der.</a:t>
            </a:r>
          </a:p>
        </p:txBody>
      </p:sp>
      <p:sp>
        <p:nvSpPr>
          <p:cNvPr id="4" name="Slide Number Placeholder 3"/>
          <p:cNvSpPr>
            <a:spLocks noGrp="1"/>
          </p:cNvSpPr>
          <p:nvPr>
            <p:ph type="sldNum" sz="quarter" idx="5"/>
          </p:nvPr>
        </p:nvSpPr>
        <p:spPr/>
        <p:txBody>
          <a:bodyPr/>
          <a:lstStyle/>
          <a:p>
            <a:fld id="{071B4BBF-70B9-8047-B02F-2484F1EA6A40}" type="slidenum">
              <a:rPr lang="nb-NO" smtClean="0"/>
              <a:t>17</a:t>
            </a:fld>
            <a:endParaRPr lang="nb-NO"/>
          </a:p>
        </p:txBody>
      </p:sp>
    </p:spTree>
    <p:extLst>
      <p:ext uri="{BB962C8B-B14F-4D97-AF65-F5344CB8AC3E}">
        <p14:creationId xmlns:p14="http://schemas.microsoft.com/office/powerpoint/2010/main" val="2729819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b-NO" sz="900" kern="1200" dirty="0">
                <a:solidFill>
                  <a:schemeClr val="tx1"/>
                </a:solidFill>
                <a:effectLst/>
                <a:latin typeface="+mn-lt"/>
                <a:ea typeface="+mn-ea"/>
                <a:cs typeface="+mn-cs"/>
              </a:rPr>
              <a:t>Hvordan innvandringen og utvandringen vil utvikle seg er jo antakelig det største usikkerhetsmomentet i befolkningsutviklingen. Lite nytt her de siste par årene.</a:t>
            </a:r>
          </a:p>
          <a:p>
            <a:pPr marL="171450" lvl="0" indent="-171450">
              <a:buFont typeface="Arial" panose="020B0604020202020204" pitchFamily="34" charset="0"/>
              <a:buChar char="•"/>
            </a:pPr>
            <a:r>
              <a:rPr lang="nb-NO" sz="900" kern="1200" dirty="0">
                <a:solidFill>
                  <a:schemeClr val="tx1"/>
                </a:solidFill>
                <a:effectLst/>
                <a:latin typeface="+mn-lt"/>
                <a:ea typeface="+mn-ea"/>
                <a:cs typeface="+mn-cs"/>
              </a:rPr>
              <a:t>Fra rundt 2005 til 2015 hadde vi rekordhøy innvandring. Framover ventes det klart lavere innvandring, og temmelig høy utvandring. </a:t>
            </a:r>
          </a:p>
          <a:p>
            <a:pPr marL="171450" lvl="0" indent="-171450">
              <a:buFont typeface="Arial" panose="020B0604020202020204" pitchFamily="34" charset="0"/>
              <a:buChar char="•"/>
            </a:pPr>
            <a:r>
              <a:rPr lang="nb-NO" sz="900" kern="1200" dirty="0">
                <a:solidFill>
                  <a:schemeClr val="tx1"/>
                </a:solidFill>
                <a:effectLst/>
                <a:latin typeface="+mn-lt"/>
                <a:ea typeface="+mn-ea"/>
                <a:cs typeface="+mn-cs"/>
              </a:rPr>
              <a:t>Men innvandrerbefolkningen ventes likevel å øke med 22 prosent fra 2021 til 2035, til nesten 1 mill. i 2035. Det er klart lavere vekst enn i forrige framskriving.</a:t>
            </a:r>
          </a:p>
          <a:p>
            <a:pPr marL="171450" lvl="0" indent="-171450">
              <a:buFont typeface="Arial" panose="020B0604020202020204" pitchFamily="34" charset="0"/>
              <a:buChar char="•"/>
            </a:pPr>
            <a:r>
              <a:rPr lang="nb-NO" sz="900" kern="1200" dirty="0">
                <a:solidFill>
                  <a:schemeClr val="tx1"/>
                </a:solidFill>
                <a:effectLst/>
                <a:latin typeface="+mn-lt"/>
                <a:ea typeface="+mn-ea"/>
                <a:cs typeface="+mn-cs"/>
              </a:rPr>
              <a:t>¾ av økningen ventes å komme i den nederste gruppen, fra Øst-Europa utenfor EU, Afrika, Asia og Latin-Amerika. Flesteparten kommer her fra Afrika og Asia.</a:t>
            </a:r>
          </a:p>
          <a:p>
            <a:pPr marL="171450" lvl="0" indent="-171450">
              <a:buFont typeface="Arial" panose="020B0604020202020204" pitchFamily="34" charset="0"/>
              <a:buChar char="•"/>
            </a:pPr>
            <a:r>
              <a:rPr lang="nb-NO" sz="900" kern="1200" dirty="0">
                <a:solidFill>
                  <a:schemeClr val="tx1"/>
                </a:solidFill>
                <a:effectLst/>
                <a:latin typeface="+mn-lt"/>
                <a:ea typeface="+mn-ea"/>
                <a:cs typeface="+mn-cs"/>
              </a:rPr>
              <a:t>Arbeidsinnvandringen viser en nedadgående trend. Skyldes sterkere økonomisk vekst i Øst-Europa enn her, og at disse landene har sterkere aldring enn oss. Nettoinnvandringen er nå derfor størst blant familieinnvandrere. </a:t>
            </a:r>
          </a:p>
          <a:p>
            <a:pPr marL="171450" lvl="0" indent="-171450">
              <a:buFont typeface="Arial" panose="020B0604020202020204" pitchFamily="34" charset="0"/>
              <a:buChar char="•"/>
            </a:pPr>
            <a:r>
              <a:rPr lang="nb-NO" sz="900" kern="1200" dirty="0">
                <a:solidFill>
                  <a:schemeClr val="tx1"/>
                </a:solidFill>
                <a:effectLst/>
                <a:latin typeface="+mn-lt"/>
                <a:ea typeface="+mn-ea"/>
                <a:cs typeface="+mn-cs"/>
              </a:rPr>
              <a:t>Lavere vekst i innvandrerbefolkningen kan gjøre det lettere for innvandrere å få innpass på det norske arbeidsmarkedet. </a:t>
            </a:r>
          </a:p>
          <a:p>
            <a:pPr marL="171450" lvl="0" indent="-171450">
              <a:buFont typeface="Arial" panose="020B0604020202020204" pitchFamily="34" charset="0"/>
              <a:buChar char="•"/>
            </a:pPr>
            <a:r>
              <a:rPr lang="nb-NO" sz="900" kern="1200" dirty="0">
                <a:solidFill>
                  <a:schemeClr val="tx1"/>
                </a:solidFill>
                <a:effectLst/>
                <a:latin typeface="+mn-lt"/>
                <a:ea typeface="+mn-ea"/>
                <a:cs typeface="+mn-cs"/>
              </a:rPr>
              <a:t>Endret sammensetning gir antakelig en høyere andel som mangler riktig kompetanse og arbeidserfaring, og vi ser at flere enn før mangler grunnleggende skolegang. Det kan trekke i motsatt retning når det gjelder å lykkes med integreringen. </a:t>
            </a:r>
          </a:p>
          <a:p>
            <a:pPr marL="171450" lvl="0" indent="-171450">
              <a:buFont typeface="Arial" panose="020B0604020202020204" pitchFamily="34" charset="0"/>
              <a:buChar char="•"/>
            </a:pPr>
            <a:r>
              <a:rPr lang="nb-NO" sz="900" kern="1200" dirty="0">
                <a:solidFill>
                  <a:schemeClr val="tx1"/>
                </a:solidFill>
                <a:effectLst/>
                <a:latin typeface="+mn-lt"/>
                <a:ea typeface="+mn-ea"/>
                <a:cs typeface="+mn-cs"/>
              </a:rPr>
              <a:t>Dette er jo et område der vi vet at utviklingen kan skifte brått, slik vi erfarte under flyktningkrisen i 2015.</a:t>
            </a:r>
            <a:endParaRPr lang="nb-NO"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1B4BBF-70B9-8047-B02F-2484F1EA6A40}" type="slidenum">
              <a:rPr lang="nb-NO" smtClean="0"/>
              <a:t>18</a:t>
            </a:fld>
            <a:endParaRPr lang="nb-NO"/>
          </a:p>
        </p:txBody>
      </p:sp>
    </p:spTree>
    <p:extLst>
      <p:ext uri="{BB962C8B-B14F-4D97-AF65-F5344CB8AC3E}">
        <p14:creationId xmlns:p14="http://schemas.microsoft.com/office/powerpoint/2010/main" val="19466772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nb-NO" sz="900">
                <a:effectLst/>
                <a:latin typeface="Calibri" panose="020F0502020204030204" pitchFamily="34" charset="0"/>
                <a:ea typeface="Calibri" panose="020F0502020204030204" pitchFamily="34" charset="0"/>
                <a:cs typeface="Times New Roman" panose="02020603050405020304" pitchFamily="18" charset="0"/>
              </a:rPr>
              <a:t>Her ser vi befolkningsutviklingen for ulike grupper kommuner til 2035, etter SSBs inndeling av kommunene etter sentralitet. Vi ser at de fleste kommunegruppene ventes å få befolkningsvekst, unntatt de minst og nest minst sentrale kommunene. Det er betydelige variasjoner her innenfor hver gruppe. Og ifølge SSB ventes nedgang i folketallet i 40% av kommunene fram til 2035. </a:t>
            </a:r>
          </a:p>
          <a:p>
            <a:pPr marL="342900" lvl="0" indent="-342900">
              <a:lnSpc>
                <a:spcPct val="107000"/>
              </a:lnSpc>
              <a:spcAft>
                <a:spcPts val="800"/>
              </a:spcAft>
              <a:buFont typeface="Arial" panose="020B0604020202020204" pitchFamily="34" charset="0"/>
              <a:buChar char="•"/>
              <a:tabLst>
                <a:tab pos="457200" algn="l"/>
              </a:tabLst>
            </a:pPr>
            <a:r>
              <a:rPr lang="nb-NO" sz="900">
                <a:effectLst/>
                <a:latin typeface="Calibri" panose="020F0502020204030204" pitchFamily="34" charset="0"/>
                <a:ea typeface="Calibri" panose="020F0502020204030204" pitchFamily="34" charset="0"/>
                <a:cs typeface="Times New Roman" panose="02020603050405020304" pitchFamily="18" charset="0"/>
              </a:rPr>
              <a:t>En konsekvens er at disse kommunene vil få større mangel på arbeidskraft. Det vil også bli en utfordring for rekrutteringen til NAV. Færre i yrkesaktiv alder vil gi mindre behov for mange av </a:t>
            </a:r>
            <a:r>
              <a:rPr lang="nb-NO" sz="900" err="1">
                <a:effectLst/>
                <a:latin typeface="Calibri" panose="020F0502020204030204" pitchFamily="34" charset="0"/>
                <a:ea typeface="Calibri" panose="020F0502020204030204" pitchFamily="34" charset="0"/>
                <a:cs typeface="Times New Roman" panose="02020603050405020304" pitchFamily="18" charset="0"/>
              </a:rPr>
              <a:t>NAVs</a:t>
            </a:r>
            <a:r>
              <a:rPr lang="nb-NO" sz="900">
                <a:effectLst/>
                <a:latin typeface="Calibri" panose="020F0502020204030204" pitchFamily="34" charset="0"/>
                <a:ea typeface="Calibri" panose="020F0502020204030204" pitchFamily="34" charset="0"/>
                <a:cs typeface="Times New Roman" panose="02020603050405020304" pitchFamily="18" charset="0"/>
              </a:rPr>
              <a:t> tjenester lokalt. Det tror vi vil utfordre organiseringen vår, og hvordan skal sikre gode nok kunnskapsmiljøer og effektiv ressursutnyttelse. Digitaliseringen trekker jo i samme retning.</a:t>
            </a:r>
          </a:p>
          <a:p>
            <a:endParaRPr lang="en-NO" b="1"/>
          </a:p>
        </p:txBody>
      </p:sp>
      <p:sp>
        <p:nvSpPr>
          <p:cNvPr id="4" name="Slide Number Placeholder 3"/>
          <p:cNvSpPr>
            <a:spLocks noGrp="1"/>
          </p:cNvSpPr>
          <p:nvPr>
            <p:ph type="sldNum" sz="quarter" idx="5"/>
          </p:nvPr>
        </p:nvSpPr>
        <p:spPr/>
        <p:txBody>
          <a:bodyPr/>
          <a:lstStyle/>
          <a:p>
            <a:fld id="{071B4BBF-70B9-8047-B02F-2484F1EA6A40}" type="slidenum">
              <a:rPr lang="nb-NO" smtClean="0"/>
              <a:t>19</a:t>
            </a:fld>
            <a:endParaRPr lang="nb-NO"/>
          </a:p>
        </p:txBody>
      </p:sp>
    </p:spTree>
    <p:extLst>
      <p:ext uri="{BB962C8B-B14F-4D97-AF65-F5344CB8AC3E}">
        <p14:creationId xmlns:p14="http://schemas.microsoft.com/office/powerpoint/2010/main" val="994267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900">
                <a:effectLst/>
                <a:latin typeface="+mn-lt"/>
                <a:ea typeface="MS Mincho" panose="02020609040205080304" pitchFamily="49" charset="-128"/>
              </a:rPr>
              <a:t>Analysen har hovedsakelig to formål:</a:t>
            </a:r>
          </a:p>
          <a:p>
            <a:pPr marL="342900" lvl="0" indent="-342900">
              <a:lnSpc>
                <a:spcPct val="115000"/>
              </a:lnSpc>
              <a:buFont typeface="Symbol" panose="05050102010706020507" pitchFamily="18" charset="2"/>
              <a:buChar char=""/>
            </a:pPr>
            <a:r>
              <a:rPr lang="nb-NO" sz="900">
                <a:effectLst/>
                <a:latin typeface="+mn-lt"/>
                <a:ea typeface="Calibri" panose="020F0502020204030204" pitchFamily="34" charset="0"/>
                <a:cs typeface="Times New Roman" panose="02020603050405020304" pitchFamily="18" charset="0"/>
              </a:rPr>
              <a:t>Å bidra til mer treffsikre strategier og planer for NAV de nærmeste årene. Funnene i omverdensanalysen vil være én viktig kilde for oppdateringen av </a:t>
            </a:r>
            <a:r>
              <a:rPr lang="nb-NO" sz="900" err="1">
                <a:effectLst/>
                <a:latin typeface="+mn-lt"/>
                <a:ea typeface="Calibri" panose="020F0502020204030204" pitchFamily="34" charset="0"/>
                <a:cs typeface="Times New Roman" panose="02020603050405020304" pitchFamily="18" charset="0"/>
              </a:rPr>
              <a:t>NAVs</a:t>
            </a:r>
            <a:r>
              <a:rPr lang="nb-NO" sz="900">
                <a:effectLst/>
                <a:latin typeface="+mn-lt"/>
                <a:ea typeface="Calibri" panose="020F0502020204030204" pitchFamily="34" charset="0"/>
                <a:cs typeface="Times New Roman" panose="02020603050405020304" pitchFamily="18" charset="0"/>
              </a:rPr>
              <a:t> virksomhetsstrategi i 2021.</a:t>
            </a:r>
          </a:p>
          <a:p>
            <a:pPr marL="342900" lvl="0" indent="-342900">
              <a:lnSpc>
                <a:spcPct val="115000"/>
              </a:lnSpc>
              <a:spcAft>
                <a:spcPts val="1000"/>
              </a:spcAft>
              <a:buFont typeface="Symbol" panose="05050102010706020507" pitchFamily="18" charset="2"/>
              <a:buChar char=""/>
            </a:pPr>
            <a:r>
              <a:rPr lang="nb-NO" sz="900">
                <a:effectLst/>
                <a:latin typeface="+mn-lt"/>
                <a:ea typeface="Calibri" panose="020F0502020204030204" pitchFamily="34" charset="0"/>
                <a:cs typeface="Times New Roman" panose="02020603050405020304" pitchFamily="18" charset="0"/>
              </a:rPr>
              <a:t>Å bidra til refleksjon og diskusjon om hvilke muligheter og utfordringer NAV står overfor framover, med tanke på hvordan det vil treffe NAV i stort og hvordan det vil treffe enheten der den enkelte jobber.</a:t>
            </a:r>
          </a:p>
          <a:p>
            <a:r>
              <a:rPr lang="nb-NO" sz="900">
                <a:effectLst/>
                <a:latin typeface="+mn-lt"/>
                <a:ea typeface="MS Mincho" panose="02020609040205080304" pitchFamily="49" charset="-128"/>
              </a:rPr>
              <a:t>En tilleggsmålsetning er å spre kunnskap også utenfor NAV. Mange av trendene er viktige også for samarbeidspartnerne våre. Analysen kan bidra til et felles utfordringsbilde som gjør det lettere å samarbeide på tvers av sektorer, og den kan også bidra til en mer kunnskapsbasert arbeids- og velferdspolitikk. </a:t>
            </a:r>
          </a:p>
        </p:txBody>
      </p:sp>
      <p:sp>
        <p:nvSpPr>
          <p:cNvPr id="4" name="Slide Number Placeholder 3"/>
          <p:cNvSpPr>
            <a:spLocks noGrp="1"/>
          </p:cNvSpPr>
          <p:nvPr>
            <p:ph type="sldNum" sz="quarter" idx="5"/>
          </p:nvPr>
        </p:nvSpPr>
        <p:spPr/>
        <p:txBody>
          <a:bodyPr/>
          <a:lstStyle/>
          <a:p>
            <a:fld id="{071B4BBF-70B9-8047-B02F-2484F1EA6A40}" type="slidenum">
              <a:rPr lang="nb-NO" smtClean="0"/>
              <a:t>2</a:t>
            </a:fld>
            <a:endParaRPr lang="nb-NO"/>
          </a:p>
        </p:txBody>
      </p:sp>
    </p:spTree>
    <p:extLst>
      <p:ext uri="{BB962C8B-B14F-4D97-AF65-F5344CB8AC3E}">
        <p14:creationId xmlns:p14="http://schemas.microsoft.com/office/powerpoint/2010/main" val="23344548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342900" lvl="0" indent="-342900">
              <a:lnSpc>
                <a:spcPct val="107000"/>
              </a:lnSpc>
              <a:spcAft>
                <a:spcPts val="800"/>
              </a:spcAft>
              <a:buFont typeface="Arial" panose="020B0604020202020204" pitchFamily="34" charset="0"/>
              <a:buChar char="•"/>
              <a:tabLst>
                <a:tab pos="457200" algn="l"/>
              </a:tabLst>
            </a:pPr>
            <a:r>
              <a:rPr lang="nb-NO" sz="900">
                <a:effectLst/>
                <a:latin typeface="Calibri" panose="020F0502020204030204" pitchFamily="34" charset="0"/>
                <a:ea typeface="Calibri" panose="020F0502020204030204" pitchFamily="34" charset="0"/>
                <a:cs typeface="Times New Roman" panose="02020603050405020304" pitchFamily="18" charset="0"/>
              </a:rPr>
              <a:t>Brukerforventninger: I vår forrige omverdensanalyse fra 2019 sa at vi forventningene vil øke raskt framover - særlig forventningene til koordinerte tjenester (både innad i NAV og på tvers av offentlig sektor) og tilpasset service (tjenester mye mer tilpasset min situasjon, mine behov). Det drives særlig av at folk opplever stadig bedre tjenester ellers i samfunnet.</a:t>
            </a:r>
          </a:p>
          <a:p>
            <a:pPr marL="342900" lvl="0" indent="-342900">
              <a:lnSpc>
                <a:spcPct val="107000"/>
              </a:lnSpc>
              <a:spcAft>
                <a:spcPts val="800"/>
              </a:spcAft>
              <a:buFont typeface="Arial" panose="020B0604020202020204" pitchFamily="34" charset="0"/>
              <a:buChar char="•"/>
              <a:tabLst>
                <a:tab pos="457200" algn="l"/>
              </a:tabLst>
            </a:pPr>
            <a:r>
              <a:rPr lang="nb-NO" sz="900">
                <a:effectLst/>
                <a:latin typeface="Calibri" panose="020F0502020204030204" pitchFamily="34" charset="0"/>
                <a:ea typeface="Calibri" panose="020F0502020204030204" pitchFamily="34" charset="0"/>
                <a:cs typeface="Times New Roman" panose="02020603050405020304" pitchFamily="18" charset="0"/>
              </a:rPr>
              <a:t>Det tror vi står seg veldig godt. Ifølge </a:t>
            </a:r>
            <a:r>
              <a:rPr lang="nb-NO" sz="900" err="1">
                <a:effectLst/>
                <a:latin typeface="Calibri" panose="020F0502020204030204" pitchFamily="34" charset="0"/>
                <a:ea typeface="Calibri" panose="020F0502020204030204" pitchFamily="34" charset="0"/>
                <a:cs typeface="Times New Roman" panose="02020603050405020304" pitchFamily="18" charset="0"/>
              </a:rPr>
              <a:t>Difis</a:t>
            </a:r>
            <a:r>
              <a:rPr lang="nb-NO" sz="900">
                <a:effectLst/>
                <a:latin typeface="Calibri" panose="020F0502020204030204" pitchFamily="34" charset="0"/>
                <a:ea typeface="Calibri" panose="020F0502020204030204" pitchFamily="34" charset="0"/>
                <a:cs typeface="Times New Roman" panose="02020603050405020304" pitchFamily="18" charset="0"/>
              </a:rPr>
              <a:t> innbyggerundersøkelse fra 2019 svarer 60 pst at det er mye plunder og heft i møtet med det offentlige. Det er opp 13 prosentpoeng fra i 2015. Offentlige tjenester har nok blitt bedre, men forventningene har økt raskere enn evne til å innfri. </a:t>
            </a:r>
          </a:p>
          <a:p>
            <a:endParaRPr lang="nb-NO" sz="900">
              <a:cs typeface="Calibri"/>
            </a:endParaRPr>
          </a:p>
        </p:txBody>
      </p:sp>
      <p:sp>
        <p:nvSpPr>
          <p:cNvPr id="4" name="Plassholder for lysbildenummer 3"/>
          <p:cNvSpPr>
            <a:spLocks noGrp="1"/>
          </p:cNvSpPr>
          <p:nvPr>
            <p:ph type="sldNum" sz="quarter" idx="10"/>
          </p:nvPr>
        </p:nvSpPr>
        <p:spPr/>
        <p:txBody>
          <a:bodyPr/>
          <a:lstStyle/>
          <a:p>
            <a:fld id="{CC095B44-202A-4978-9C5A-42D88216F05F}" type="slidenum">
              <a:rPr lang="nb-NO" smtClean="0"/>
              <a:t>20</a:t>
            </a:fld>
            <a:endParaRPr lang="nb-NO"/>
          </a:p>
        </p:txBody>
      </p:sp>
    </p:spTree>
    <p:extLst>
      <p:ext uri="{BB962C8B-B14F-4D97-AF65-F5344CB8AC3E}">
        <p14:creationId xmlns:p14="http://schemas.microsoft.com/office/powerpoint/2010/main" val="15634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07000"/>
              </a:lnSpc>
              <a:spcAft>
                <a:spcPts val="800"/>
              </a:spcAft>
            </a:pPr>
            <a:r>
              <a:rPr lang="nb-NO" sz="1800" dirty="0">
                <a:effectLst/>
                <a:latin typeface="Calibri" panose="020F0502020204030204" pitchFamily="34" charset="0"/>
                <a:ea typeface="Calibri" panose="020F0502020204030204" pitchFamily="34" charset="0"/>
                <a:cs typeface="Times New Roman" panose="02020603050405020304" pitchFamily="18" charset="0"/>
              </a:rPr>
              <a:t>Når vi har prøvd å sjå på kva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forventningar</a:t>
            </a:r>
            <a:r>
              <a:rPr lang="nb-NO" sz="1800" dirty="0">
                <a:effectLst/>
                <a:latin typeface="Calibri" panose="020F0502020204030204" pitchFamily="34" charset="0"/>
                <a:ea typeface="Calibri" panose="020F0502020204030204" pitchFamily="34" charset="0"/>
                <a:cs typeface="Times New Roman" panose="02020603050405020304" pitchFamily="18" charset="0"/>
              </a:rPr>
              <a:t> vi må møte i 2035, er det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særleg</a:t>
            </a:r>
            <a:r>
              <a:rPr lang="nb-NO" sz="1800" dirty="0">
                <a:effectLst/>
                <a:latin typeface="Calibri" panose="020F0502020204030204" pitchFamily="34" charset="0"/>
                <a:ea typeface="Calibri" panose="020F0502020204030204" pitchFamily="34" charset="0"/>
                <a:cs typeface="Times New Roman" panose="02020603050405020304" pitchFamily="18" charset="0"/>
              </a:rPr>
              <a:t> tre områder vi har lagt vekt på. </a:t>
            </a:r>
          </a:p>
          <a:p>
            <a:pPr marL="342900" lvl="0" indent="-342900">
              <a:lnSpc>
                <a:spcPct val="107000"/>
              </a:lnSpc>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For det første trur vi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tenestene</a:t>
            </a:r>
            <a:r>
              <a:rPr lang="nb-NO" sz="1800" dirty="0">
                <a:effectLst/>
                <a:latin typeface="Calibri" panose="020F0502020204030204" pitchFamily="34" charset="0"/>
                <a:ea typeface="Calibri" panose="020F0502020204030204" pitchFamily="34" charset="0"/>
                <a:cs typeface="Times New Roman" panose="02020603050405020304" pitchFamily="18" charset="0"/>
              </a:rPr>
              <a:t> vi leverer i større grad vil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vere</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b="1" dirty="0">
                <a:effectLst/>
                <a:latin typeface="Calibri" panose="020F0502020204030204" pitchFamily="34" charset="0"/>
                <a:ea typeface="Calibri" panose="020F0502020204030204" pitchFamily="34" charset="0"/>
                <a:cs typeface="Times New Roman" panose="02020603050405020304" pitchFamily="18" charset="0"/>
              </a:rPr>
              <a:t>automatiserte og proaktive, til tider nesten usynlige.</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nSpc>
                <a:spcPct val="107000"/>
              </a:lnSpc>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For det andre trur vi at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forventningane</a:t>
            </a:r>
            <a:r>
              <a:rPr lang="nb-NO" sz="1800" dirty="0">
                <a:effectLst/>
                <a:latin typeface="Calibri" panose="020F0502020204030204" pitchFamily="34" charset="0"/>
                <a:ea typeface="Calibri" panose="020F0502020204030204" pitchFamily="34" charset="0"/>
                <a:cs typeface="Times New Roman" panose="02020603050405020304" pitchFamily="18" charset="0"/>
              </a:rPr>
              <a:t> vil handle om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tenester</a:t>
            </a:r>
            <a:r>
              <a:rPr lang="nb-NO" sz="1800" dirty="0">
                <a:effectLst/>
                <a:latin typeface="Calibri" panose="020F0502020204030204" pitchFamily="34" charset="0"/>
                <a:ea typeface="Calibri" panose="020F0502020204030204" pitchFamily="34" charset="0"/>
                <a:cs typeface="Times New Roman" panose="02020603050405020304" pitchFamily="18" charset="0"/>
              </a:rPr>
              <a:t> som er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meir</a:t>
            </a:r>
            <a:r>
              <a:rPr lang="nb-NO" sz="1800" dirty="0">
                <a:effectLst/>
                <a:latin typeface="Calibri" panose="020F0502020204030204" pitchFamily="34" charset="0"/>
                <a:ea typeface="Calibri" panose="020F0502020204030204" pitchFamily="34" charset="0"/>
                <a:cs typeface="Times New Roman" panose="02020603050405020304" pitchFamily="18" charset="0"/>
              </a:rPr>
              <a:t> </a:t>
            </a:r>
            <a:r>
              <a:rPr lang="nb-NO" sz="1800" b="1" dirty="0">
                <a:effectLst/>
                <a:latin typeface="Calibri" panose="020F0502020204030204" pitchFamily="34" charset="0"/>
                <a:ea typeface="Calibri" panose="020F0502020204030204" pitchFamily="34" charset="0"/>
                <a:cs typeface="Times New Roman" panose="02020603050405020304" pitchFamily="18" charset="0"/>
              </a:rPr>
              <a:t>tilpassa og koordinerte</a:t>
            </a:r>
            <a:endParaRPr lang="nb-NO"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nb-NO" sz="1800" dirty="0">
                <a:effectLst/>
                <a:latin typeface="Calibri" panose="020F0502020204030204" pitchFamily="34" charset="0"/>
                <a:ea typeface="Calibri" panose="020F0502020204030204" pitchFamily="34" charset="0"/>
                <a:cs typeface="Times New Roman" panose="02020603050405020304" pitchFamily="18" charset="0"/>
              </a:rPr>
              <a:t>For det tredje trur vi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forventningane</a:t>
            </a:r>
            <a:r>
              <a:rPr lang="nb-NO" sz="1800" dirty="0">
                <a:effectLst/>
                <a:latin typeface="Calibri" panose="020F0502020204030204" pitchFamily="34" charset="0"/>
                <a:ea typeface="Calibri" panose="020F0502020204030204" pitchFamily="34" charset="0"/>
                <a:cs typeface="Times New Roman" panose="02020603050405020304" pitchFamily="18" charset="0"/>
              </a:rPr>
              <a:t> til møtet med NAV vil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auke</a:t>
            </a:r>
            <a:r>
              <a:rPr lang="nb-NO" sz="1800" dirty="0">
                <a:effectLst/>
                <a:latin typeface="Calibri" panose="020F0502020204030204" pitchFamily="34" charset="0"/>
                <a:ea typeface="Calibri" panose="020F0502020204030204" pitchFamily="34" charset="0"/>
                <a:cs typeface="Times New Roman" panose="02020603050405020304" pitchFamily="18" charset="0"/>
              </a:rPr>
              <a:t> og endre seg, til å handle </a:t>
            </a:r>
            <a:r>
              <a:rPr lang="nb-NO" sz="1800" dirty="0" err="1">
                <a:effectLst/>
                <a:latin typeface="Calibri" panose="020F0502020204030204" pitchFamily="34" charset="0"/>
                <a:ea typeface="Calibri" panose="020F0502020204030204" pitchFamily="34" charset="0"/>
                <a:cs typeface="Times New Roman" panose="02020603050405020304" pitchFamily="18" charset="0"/>
              </a:rPr>
              <a:t>meir</a:t>
            </a:r>
            <a:r>
              <a:rPr lang="nb-NO" sz="1800" dirty="0">
                <a:effectLst/>
                <a:latin typeface="Calibri" panose="020F0502020204030204" pitchFamily="34" charset="0"/>
                <a:ea typeface="Calibri" panose="020F0502020204030204" pitchFamily="34" charset="0"/>
                <a:cs typeface="Times New Roman" panose="02020603050405020304" pitchFamily="18" charset="0"/>
              </a:rPr>
              <a:t> om å kunne </a:t>
            </a:r>
            <a:r>
              <a:rPr lang="nb-NO" sz="1800" b="1" dirty="0">
                <a:effectLst/>
                <a:latin typeface="Calibri" panose="020F0502020204030204" pitchFamily="34" charset="0"/>
                <a:ea typeface="Calibri" panose="020F0502020204030204" pitchFamily="34" charset="0"/>
                <a:cs typeface="Times New Roman" panose="02020603050405020304" pitchFamily="18" charset="0"/>
              </a:rPr>
              <a:t>hjelpe folk </a:t>
            </a:r>
            <a:r>
              <a:rPr lang="nb-NO" sz="1800" b="1" dirty="0" err="1">
                <a:effectLst/>
                <a:latin typeface="Calibri" panose="020F0502020204030204" pitchFamily="34" charset="0"/>
                <a:ea typeface="Calibri" panose="020F0502020204030204" pitchFamily="34" charset="0"/>
                <a:cs typeface="Times New Roman" panose="02020603050405020304" pitchFamily="18" charset="0"/>
              </a:rPr>
              <a:t>vidare</a:t>
            </a:r>
            <a:r>
              <a:rPr lang="nb-NO" sz="1800" b="1" dirty="0">
                <a:effectLst/>
                <a:latin typeface="Calibri" panose="020F0502020204030204" pitchFamily="34" charset="0"/>
                <a:ea typeface="Calibri" panose="020F0502020204030204" pitchFamily="34" charset="0"/>
                <a:cs typeface="Times New Roman" panose="02020603050405020304" pitchFamily="18" charset="0"/>
              </a:rPr>
              <a:t> og ut av den situasjonen eller problemet </a:t>
            </a:r>
            <a:r>
              <a:rPr lang="nb-NO" sz="1800" b="1" dirty="0" err="1">
                <a:effectLst/>
                <a:latin typeface="Calibri" panose="020F0502020204030204" pitchFamily="34" charset="0"/>
                <a:ea typeface="Calibri" panose="020F0502020204030204" pitchFamily="34" charset="0"/>
                <a:cs typeface="Times New Roman" panose="02020603050405020304" pitchFamily="18" charset="0"/>
              </a:rPr>
              <a:t>dei</a:t>
            </a:r>
            <a:r>
              <a:rPr lang="nb-NO" sz="1800" b="1" dirty="0">
                <a:effectLst/>
                <a:latin typeface="Calibri" panose="020F0502020204030204" pitchFamily="34" charset="0"/>
                <a:ea typeface="Calibri" panose="020F0502020204030204" pitchFamily="34" charset="0"/>
                <a:cs typeface="Times New Roman" panose="02020603050405020304" pitchFamily="18" charset="0"/>
              </a:rPr>
              <a:t> står i. </a:t>
            </a:r>
          </a:p>
          <a:p>
            <a:pPr marL="342900" lvl="0" indent="-342900">
              <a:lnSpc>
                <a:spcPct val="107000"/>
              </a:lnSpc>
              <a:spcAft>
                <a:spcPts val="800"/>
              </a:spcAft>
              <a:buFont typeface="Calibri" panose="020F0502020204030204" pitchFamily="34" charset="0"/>
              <a:buChar char="-"/>
            </a:pPr>
            <a:r>
              <a:rPr lang="nb-NO" sz="1800" b="0" dirty="0">
                <a:effectLst/>
                <a:latin typeface="Calibri" panose="020F0502020204030204" pitchFamily="34" charset="0"/>
                <a:ea typeface="Calibri" panose="020F0502020204030204" pitchFamily="34" charset="0"/>
                <a:cs typeface="Times New Roman" panose="02020603050405020304" pitchFamily="18" charset="0"/>
              </a:rPr>
              <a:t>Skal fortelle litt </a:t>
            </a:r>
            <a:r>
              <a:rPr lang="nb-NO" sz="1800" b="0" dirty="0" err="1">
                <a:effectLst/>
                <a:latin typeface="Calibri" panose="020F0502020204030204" pitchFamily="34" charset="0"/>
                <a:ea typeface="Calibri" panose="020F0502020204030204" pitchFamily="34" charset="0"/>
                <a:cs typeface="Times New Roman" panose="02020603050405020304" pitchFamily="18" charset="0"/>
              </a:rPr>
              <a:t>meir</a:t>
            </a:r>
            <a:r>
              <a:rPr lang="nb-NO" sz="1800" b="0" dirty="0">
                <a:effectLst/>
                <a:latin typeface="Calibri" panose="020F0502020204030204" pitchFamily="34" charset="0"/>
                <a:ea typeface="Calibri" panose="020F0502020204030204" pitchFamily="34" charset="0"/>
                <a:cs typeface="Times New Roman" panose="02020603050405020304" pitchFamily="18" charset="0"/>
              </a:rPr>
              <a:t> om alle </a:t>
            </a:r>
            <a:r>
              <a:rPr lang="nb-NO" sz="1800" b="0" dirty="0" err="1">
                <a:effectLst/>
                <a:latin typeface="Calibri" panose="020F0502020204030204" pitchFamily="34" charset="0"/>
                <a:ea typeface="Calibri" panose="020F0502020204030204" pitchFamily="34" charset="0"/>
                <a:cs typeface="Times New Roman" panose="02020603050405020304" pitchFamily="18" charset="0"/>
              </a:rPr>
              <a:t>desse</a:t>
            </a:r>
            <a:r>
              <a:rPr lang="nb-NO" sz="1800" b="0" dirty="0">
                <a:effectLst/>
                <a:latin typeface="Calibri" panose="020F0502020204030204" pitchFamily="34" charset="0"/>
                <a:ea typeface="Calibri" panose="020F0502020204030204" pitchFamily="34" charset="0"/>
                <a:cs typeface="Times New Roman" panose="02020603050405020304" pitchFamily="18" charset="0"/>
              </a:rPr>
              <a:t> tre.</a:t>
            </a:r>
          </a:p>
          <a:p>
            <a:endParaRPr lang="nb-NO" dirty="0"/>
          </a:p>
        </p:txBody>
      </p:sp>
      <p:sp>
        <p:nvSpPr>
          <p:cNvPr id="4" name="Plassholder for lysbildenummer 3"/>
          <p:cNvSpPr>
            <a:spLocks noGrp="1"/>
          </p:cNvSpPr>
          <p:nvPr>
            <p:ph type="sldNum" sz="quarter" idx="5"/>
          </p:nvPr>
        </p:nvSpPr>
        <p:spPr/>
        <p:txBody>
          <a:bodyPr/>
          <a:lstStyle/>
          <a:p>
            <a:fld id="{071B4BBF-70B9-8047-B02F-2484F1EA6A40}" type="slidenum">
              <a:rPr lang="nb-NO" smtClean="0"/>
              <a:t>21</a:t>
            </a:fld>
            <a:endParaRPr lang="nb-NO"/>
          </a:p>
        </p:txBody>
      </p:sp>
    </p:spTree>
    <p:extLst>
      <p:ext uri="{BB962C8B-B14F-4D97-AF65-F5344CB8AC3E}">
        <p14:creationId xmlns:p14="http://schemas.microsoft.com/office/powerpoint/2010/main" val="1293938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nb-NO" sz="900">
                <a:effectLst/>
                <a:latin typeface="Times New Roman" panose="02020603050405020304" pitchFamily="18" charset="0"/>
                <a:ea typeface="MS Mincho" panose="02020609040205080304" pitchFamily="49" charset="-128"/>
              </a:rPr>
              <a:t>Digitalisering av tjenester handler om å vurdere hvordan tjenestene kan forbedres, og ikke bare «sette strøm på» eksisterende skjema og prosesser. </a:t>
            </a:r>
          </a:p>
          <a:p>
            <a:pPr marL="285750" indent="-285750">
              <a:buFont typeface="Arial" panose="020B0604020202020204" pitchFamily="34" charset="0"/>
              <a:buChar char="•"/>
            </a:pPr>
            <a:r>
              <a:rPr lang="nb-NO" sz="900">
                <a:effectLst/>
                <a:latin typeface="Times New Roman" panose="02020603050405020304" pitchFamily="18" charset="0"/>
                <a:ea typeface="MS Mincho" panose="02020609040205080304" pitchFamily="49" charset="-128"/>
              </a:rPr>
              <a:t>Digital agenda for Norge (</a:t>
            </a:r>
            <a:r>
              <a:rPr lang="nb-NO" sz="900" u="sng">
                <a:solidFill>
                  <a:srgbClr val="0000FF"/>
                </a:solidFill>
                <a:effectLst/>
                <a:latin typeface="Times New Roman" panose="02020603050405020304" pitchFamily="18" charset="0"/>
                <a:ea typeface="MS Mincho" panose="02020609040205080304" pitchFamily="49" charset="-128"/>
                <a:hlinkClick r:id="rId3"/>
              </a:rPr>
              <a:t>Meld. St. 27 2015–2016</a:t>
            </a:r>
            <a:r>
              <a:rPr lang="nb-NO" sz="900">
                <a:effectLst/>
                <a:latin typeface="Times New Roman" panose="02020603050405020304" pitchFamily="18" charset="0"/>
                <a:ea typeface="MS Mincho" panose="02020609040205080304" pitchFamily="49" charset="-128"/>
              </a:rPr>
              <a:t>) peker blant annet på gjenbruk av informasjon om brukerne som vi allerede har, slik at brukerne slipper å sende oss samme dokumentasjon flere ganger. Et annet eksempel på hvordan tjenester kan forenkles for brukerne, er å snu prosessen, slik at brukerne automatisk får tildelt ytelser og tjenester de har rett til, i stedet for at de må søke </a:t>
            </a:r>
          </a:p>
          <a:p>
            <a:pPr marL="285750" indent="-285750">
              <a:buFont typeface="Arial" panose="020B0604020202020204" pitchFamily="34" charset="0"/>
              <a:buChar char="•"/>
            </a:pPr>
            <a:r>
              <a:rPr lang="nb-NO" sz="900">
                <a:effectLst/>
                <a:latin typeface="Times New Roman" panose="02020603050405020304" pitchFamily="18" charset="0"/>
                <a:ea typeface="MS Mincho" panose="02020609040205080304" pitchFamily="49" charset="-128"/>
              </a:rPr>
              <a:t>På mange områder antar vi at brukerne i 2035 verken vil være i kontakt med oss eller kjenne til at det er NAV som leverer ytelsen eller tjenesten de mottar. OECD (Organisasjonen for økonomisk samarbeid og utvikling (</a:t>
            </a:r>
            <a:r>
              <a:rPr lang="nb-NO" sz="900" err="1">
                <a:effectLst/>
                <a:latin typeface="Times New Roman" panose="02020603050405020304" pitchFamily="18" charset="0"/>
                <a:ea typeface="MS Mincho" panose="02020609040205080304" pitchFamily="49" charset="-128"/>
              </a:rPr>
              <a:t>Organisation</a:t>
            </a:r>
            <a:r>
              <a:rPr lang="nb-NO" sz="900">
                <a:effectLst/>
                <a:latin typeface="Times New Roman" panose="02020603050405020304" pitchFamily="18" charset="0"/>
                <a:ea typeface="MS Mincho" panose="02020609040205080304" pitchFamily="49" charset="-128"/>
              </a:rPr>
              <a:t> for </a:t>
            </a:r>
            <a:r>
              <a:rPr lang="nb-NO" sz="900" err="1">
                <a:effectLst/>
                <a:latin typeface="Times New Roman" panose="02020603050405020304" pitchFamily="18" charset="0"/>
                <a:ea typeface="MS Mincho" panose="02020609040205080304" pitchFamily="49" charset="-128"/>
              </a:rPr>
              <a:t>Economic</a:t>
            </a:r>
            <a:r>
              <a:rPr lang="nb-NO" sz="900">
                <a:effectLst/>
                <a:latin typeface="Times New Roman" panose="02020603050405020304" pitchFamily="18" charset="0"/>
                <a:ea typeface="MS Mincho" panose="02020609040205080304" pitchFamily="49" charset="-128"/>
              </a:rPr>
              <a:t> Co-</a:t>
            </a:r>
            <a:r>
              <a:rPr lang="nb-NO" sz="900" err="1">
                <a:effectLst/>
                <a:latin typeface="Times New Roman" panose="02020603050405020304" pitchFamily="18" charset="0"/>
                <a:ea typeface="MS Mincho" panose="02020609040205080304" pitchFamily="49" charset="-128"/>
              </a:rPr>
              <a:t>operation</a:t>
            </a:r>
            <a:r>
              <a:rPr lang="nb-NO" sz="900">
                <a:effectLst/>
                <a:latin typeface="Times New Roman" panose="02020603050405020304" pitchFamily="18" charset="0"/>
                <a:ea typeface="MS Mincho" panose="02020609040205080304" pitchFamily="49" charset="-128"/>
              </a:rPr>
              <a:t> and Development) omtaler denne trenden som «usynlige tjenester». </a:t>
            </a:r>
          </a:p>
          <a:p>
            <a:pPr marL="285750" indent="-285750">
              <a:buFont typeface="Arial" panose="020B0604020202020204" pitchFamily="34" charset="0"/>
              <a:buChar char="•"/>
            </a:pPr>
            <a:r>
              <a:rPr lang="nb-NO" sz="900">
                <a:effectLst/>
                <a:latin typeface="Times New Roman" panose="02020603050405020304" pitchFamily="18" charset="0"/>
                <a:ea typeface="MS Mincho" panose="02020609040205080304" pitchFamily="49" charset="-128"/>
              </a:rPr>
              <a:t>Selv om dette kan gi veldig gode tjenester for folk, kan vi møte utfordringer.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a:effectLst/>
                <a:latin typeface="Times New Roman" panose="02020603050405020304" pitchFamily="18" charset="0"/>
                <a:ea typeface="MS Mincho" panose="02020609040205080304" pitchFamily="49" charset="-128"/>
              </a:rPr>
              <a:t>Et eksempel er økt skepsis til deling av data. En årsak til at dette er en sannsynlig trend, er en økning i tjenester og virksomheter som tar i bruk data. Dette igjen kan gi flere tilfeller av misbruk, som vi tror vil øke folks skepsis. Dette kan få konsekvenser for regelverket for personvern og datasikkerhet, og hvordan vi kan bruke data i tjenesteutviklingen. En annen mulig konsekvens av dette er at brukerne trolig vil måtte gjøre flere valg når det gjelder personvernet sitt, som kan oppleves komplisert og skape usikkerhet. Det at brukerne skal kunne gjøre ulike valg, kan også påvirke NAV ved at løsningene kan bli mer komplekse å forvalte.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a:effectLst/>
                <a:latin typeface="Times New Roman" panose="02020603050405020304" pitchFamily="18" charset="0"/>
                <a:ea typeface="MS Mincho" panose="02020609040205080304" pitchFamily="49" charset="-128"/>
              </a:rPr>
              <a:t>OECD påpeker også at en utfordring med «usynlige tjenester» kan være at brukerne for eksempel ikke lenger vil forstå den viktige rollen offentlige tjenester spiller og hva de bidrar med i livene deres (</a:t>
            </a:r>
            <a:r>
              <a:rPr lang="nb-NO" sz="900" u="sng">
                <a:solidFill>
                  <a:srgbClr val="0000FF"/>
                </a:solidFill>
                <a:effectLst/>
                <a:latin typeface="Times New Roman" panose="02020603050405020304" pitchFamily="18" charset="0"/>
                <a:ea typeface="MS Mincho" panose="02020609040205080304" pitchFamily="49" charset="-128"/>
                <a:hlinkClick r:id="rId4"/>
              </a:rPr>
              <a:t>OECD 2020a</a:t>
            </a:r>
            <a:r>
              <a:rPr lang="nb-NO" sz="900">
                <a:effectLst/>
                <a:latin typeface="Times New Roman" panose="02020603050405020304" pitchFamily="18" charset="0"/>
                <a:ea typeface="MS Mincho" panose="02020609040205080304" pitchFamily="49" charset="-128"/>
              </a:rPr>
              <a:t>). Dette kan påvirke forståelsen for og viljen til å finansiere offentlige tjenester gjennom skatt.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a:effectLst/>
                <a:latin typeface="Times New Roman" panose="02020603050405020304" pitchFamily="18" charset="0"/>
                <a:ea typeface="MS Mincho" panose="02020609040205080304" pitchFamily="49" charset="-128"/>
              </a:rPr>
              <a:t>Vegen til usynlige tjenester går ikke av seg selv. Hva vi får til avhenger av hvordan vi bruker mulighetene som gis, og av faktorer som regelverk, etikk, kompetanse og kultur. Evnen til å forstå og møte brukernes behov blir avgjørende, sammen med regelverksutvikling, teknologisk kompetanse og innovasjonskultur. </a:t>
            </a:r>
          </a:p>
          <a:p>
            <a:endParaRPr lang="nb-NO" sz="900"/>
          </a:p>
          <a:p>
            <a:endParaRPr lang="en-NO"/>
          </a:p>
        </p:txBody>
      </p:sp>
      <p:sp>
        <p:nvSpPr>
          <p:cNvPr id="4" name="Slide Number Placeholder 3"/>
          <p:cNvSpPr>
            <a:spLocks noGrp="1"/>
          </p:cNvSpPr>
          <p:nvPr>
            <p:ph type="sldNum" sz="quarter" idx="5"/>
          </p:nvPr>
        </p:nvSpPr>
        <p:spPr/>
        <p:txBody>
          <a:bodyPr/>
          <a:lstStyle/>
          <a:p>
            <a:fld id="{071B4BBF-70B9-8047-B02F-2484F1EA6A40}" type="slidenum">
              <a:rPr lang="nb-NO" smtClean="0"/>
              <a:t>22</a:t>
            </a:fld>
            <a:endParaRPr lang="nb-NO"/>
          </a:p>
        </p:txBody>
      </p:sp>
    </p:spTree>
    <p:extLst>
      <p:ext uri="{BB962C8B-B14F-4D97-AF65-F5344CB8AC3E}">
        <p14:creationId xmlns:p14="http://schemas.microsoft.com/office/powerpoint/2010/main" val="2971404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a:effectLst/>
                <a:latin typeface="Times New Roman" panose="02020603050405020304" pitchFamily="18" charset="0"/>
                <a:ea typeface="MS Mincho" panose="02020609040205080304" pitchFamily="49" charset="-128"/>
              </a:rPr>
              <a:t>De aller fleste innbyggerne i Norge har god digital kompetanse. </a:t>
            </a:r>
            <a:r>
              <a:rPr lang="nb-NO" sz="900" u="sng">
                <a:solidFill>
                  <a:srgbClr val="0000FF"/>
                </a:solidFill>
                <a:effectLst/>
                <a:latin typeface="Times New Roman" panose="02020603050405020304" pitchFamily="18" charset="0"/>
                <a:ea typeface="MS Mincho" panose="02020609040205080304" pitchFamily="49" charset="-128"/>
              </a:rPr>
              <a:t>I 2017 var det 3 prosent som ikke hadde digitale ferdigheter, mens 22 prosent hadde mangelfulle digitale ferdigheter (</a:t>
            </a:r>
            <a:r>
              <a:rPr lang="nb-NO" sz="900" u="sng">
                <a:solidFill>
                  <a:srgbClr val="0000FF"/>
                </a:solidFill>
                <a:effectLst/>
                <a:latin typeface="Times New Roman" panose="02020603050405020304" pitchFamily="18" charset="0"/>
                <a:ea typeface="MS Mincho" panose="02020609040205080304" pitchFamily="49" charset="-128"/>
                <a:hlinkClick r:id="rId3"/>
              </a:rPr>
              <a:t>SSB 2017</a:t>
            </a:r>
            <a:r>
              <a:rPr lang="nb-NO" sz="900">
                <a:effectLst/>
                <a:latin typeface="Times New Roman" panose="02020603050405020304" pitchFamily="18" charset="0"/>
                <a:ea typeface="MS Mincho" panose="02020609040205080304" pitchFamily="49" charset="-128"/>
              </a:rPr>
              <a:t>). </a:t>
            </a:r>
            <a:r>
              <a:rPr lang="nb-NO" sz="900">
                <a:effectLst/>
                <a:latin typeface="Book Antiqua" panose="02040602050305030304" pitchFamily="18" charset="0"/>
                <a:ea typeface="Times New Roman" panose="02020603050405020304" pitchFamily="18" charset="0"/>
                <a:cs typeface="Times New Roman" panose="02020603050405020304" pitchFamily="18" charset="0"/>
              </a:rPr>
              <a:t> </a:t>
            </a:r>
            <a:r>
              <a:rPr lang="nb-NO" sz="900">
                <a:effectLst/>
                <a:latin typeface="Times New Roman" panose="02020603050405020304" pitchFamily="18" charset="0"/>
                <a:ea typeface="MS Mincho" panose="02020609040205080304" pitchFamily="49" charset="-128"/>
              </a:rPr>
              <a:t>I 2035 tror vi disse gruppene vil være betydelig færre. På veien dit er det imidlertid viktig å sørge for at tjenestene er tilgjengelige også for disse brukerne.</a:t>
            </a:r>
            <a:r>
              <a:rPr lang="nb-NO" sz="900">
                <a:effectLst/>
              </a:rPr>
              <a:t> </a:t>
            </a:r>
            <a:r>
              <a:rPr lang="en-US" sz="900">
                <a:effectLst/>
                <a:latin typeface="Book Antiqua" panose="02040602050305030304" pitchFamily="18" charset="0"/>
                <a:ea typeface="Times New Roman" panose="02020603050405020304" pitchFamily="18" charset="0"/>
                <a:cs typeface="Times New Roman" panose="02020603050405020304" pitchFamily="18" charset="0"/>
              </a:rPr>
              <a:t> </a:t>
            </a:r>
            <a:r>
              <a:rPr lang="nn-NO" sz="900">
                <a:effectLst/>
                <a:latin typeface="Book Antiqua" panose="02040602050305030304" pitchFamily="18" charset="0"/>
                <a:ea typeface="Times New Roman" panose="02020603050405020304" pitchFamily="18" charset="0"/>
                <a:cs typeface="Times New Roman" panose="02020603050405020304" pitchFamily="18" charset="0"/>
              </a:rPr>
              <a:t>Sjekk I januar om det har kome nye tal frå Kompetanse Norge. </a:t>
            </a:r>
            <a:endParaRPr lang="nb-NO" sz="900">
              <a:effectLst/>
              <a:latin typeface="Book Antiqua" panose="02040602050305030304" pitchFamily="18"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nb-NO" sz="900">
                <a:effectLst/>
                <a:latin typeface="Times New Roman" panose="02020603050405020304" pitchFamily="18" charset="0"/>
                <a:ea typeface="MS Mincho" panose="02020609040205080304" pitchFamily="49" charset="-128"/>
              </a:rPr>
              <a:t>Samtidig med at vi må legge godt til rette for de med ingen eller mangelfulle digitale ferdigheter, tror vi at de digitale tjenestene vil bli stadig bedre, og at folk vil bli bedre til å bruke dem. Vi tror også at det i årene som kommer kan være andre ferdigheter som påvirker i hvilken grad man får nytte av digitale, offentlige tjenester, for eksempel kjennskapen til offentlig sektor (ofte kalt administrativ kompetanse).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a:effectLst/>
                <a:latin typeface="Times New Roman" panose="02020603050405020304" pitchFamily="18" charset="0"/>
                <a:ea typeface="MS Mincho" panose="02020609040205080304" pitchFamily="49" charset="-128"/>
              </a:rPr>
              <a:t>Hvilken kompetanse som er viktig for brukeren i møtet med offentlige tjenester om 15 år, er vanskeligere å se for seg. Vi tror at særlig automatiseringen av tjenestene vil gjøre den digitale og byråkratiske kompetansen mindre viktig. Samtidig ser vi at full automatisering kan bringe med seg nye problemstillinger. Et eksempel kan være at vi får mindre kunnskap om offentlige tjenester og regelverk når vi ikke må oppsøke dem eller søke. Dette igjen kan påvirke evnen til å etterprøve om vi får det vi har krav på. Verne (2015) viser blant annet hvordan unge som ikke har fylt ut skattemeldingen, forstår mindre av hva som skjer når de faller utenfor dagens automatiske løp for skattemeldingen.</a:t>
            </a:r>
            <a:endParaRPr lang="nb-NO" sz="900"/>
          </a:p>
        </p:txBody>
      </p:sp>
      <p:sp>
        <p:nvSpPr>
          <p:cNvPr id="4" name="Slide Number Placeholder 3"/>
          <p:cNvSpPr>
            <a:spLocks noGrp="1"/>
          </p:cNvSpPr>
          <p:nvPr>
            <p:ph type="sldNum" sz="quarter" idx="5"/>
          </p:nvPr>
        </p:nvSpPr>
        <p:spPr/>
        <p:txBody>
          <a:bodyPr/>
          <a:lstStyle/>
          <a:p>
            <a:fld id="{071B4BBF-70B9-8047-B02F-2484F1EA6A40}" type="slidenum">
              <a:rPr lang="nb-NO" smtClean="0"/>
              <a:t>23</a:t>
            </a:fld>
            <a:endParaRPr lang="nb-NO"/>
          </a:p>
        </p:txBody>
      </p:sp>
    </p:spTree>
    <p:extLst>
      <p:ext uri="{BB962C8B-B14F-4D97-AF65-F5344CB8AC3E}">
        <p14:creationId xmlns:p14="http://schemas.microsoft.com/office/powerpoint/2010/main" val="2039507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b-NO" sz="900" b="1">
                <a:effectLst/>
                <a:latin typeface="+mn-lt"/>
                <a:ea typeface="MS Mincho" panose="02020609040205080304" pitchFamily="49" charset="-128"/>
              </a:rPr>
              <a:t>Tilpasset service</a:t>
            </a:r>
          </a:p>
          <a:p>
            <a:pPr marL="285750" indent="-285750">
              <a:buFont typeface="Arial" panose="020B0604020202020204" pitchFamily="34" charset="0"/>
              <a:buChar char="•"/>
            </a:pPr>
            <a:r>
              <a:rPr lang="nb-NO" sz="900">
                <a:effectLst/>
                <a:latin typeface="+mn-lt"/>
                <a:ea typeface="MS Mincho" panose="02020609040205080304" pitchFamily="49" charset="-128"/>
              </a:rPr>
              <a:t>Å sette brukernes behov i sentrum for utviklingen av tjenester har pågått lenge, og vi tror det vil bli enda tydeligere de neste 15 årene. Trenden handler i stort om at folk forventer både analoge og digitale tjenester som er skreddersydd deres konkrete situasjon og behov. </a:t>
            </a:r>
            <a:r>
              <a:rPr lang="nb-NO" sz="900" u="sng">
                <a:solidFill>
                  <a:srgbClr val="0000FF"/>
                </a:solidFill>
                <a:effectLst/>
                <a:latin typeface="+mn-lt"/>
                <a:ea typeface="MS Mincho" panose="02020609040205080304" pitchFamily="49" charset="-128"/>
                <a:hlinkClick r:id="rId3"/>
              </a:rPr>
              <a:t>Digitaliseringsrådet (2020)</a:t>
            </a:r>
            <a:r>
              <a:rPr lang="nb-NO" sz="900">
                <a:effectLst/>
                <a:latin typeface="+mn-lt"/>
                <a:ea typeface="MS Mincho" panose="02020609040205080304" pitchFamily="49" charset="-128"/>
              </a:rPr>
              <a:t> peker i sin erfaringsrapport fra 2020 på at det ikke er nok å sette brukerne i sentrum, vi må tenke som brukerne. Med det mener de at vi må sette oss inn i den situasjonen de befinner seg i når de har behov for en tjeneste. Brukerrepresentantene i NAV beskriver det samme når de peker på at vi må lage «pakker» til brukerne ut fra behovene deres. Regjeringens digitaliseringsstrategi (</a:t>
            </a:r>
            <a:r>
              <a:rPr lang="nb-NO" sz="900" u="sng">
                <a:solidFill>
                  <a:srgbClr val="0000FF"/>
                </a:solidFill>
                <a:effectLst/>
                <a:latin typeface="+mn-lt"/>
                <a:ea typeface="MS Mincho" panose="02020609040205080304" pitchFamily="49" charset="-128"/>
                <a:hlinkClick r:id="rId4"/>
              </a:rPr>
              <a:t>Kommunal- og moderniseringsdepartementet 2020a</a:t>
            </a:r>
            <a:r>
              <a:rPr lang="nb-NO" sz="900">
                <a:effectLst/>
                <a:latin typeface="+mn-lt"/>
                <a:ea typeface="MS Mincho" panose="02020609040205080304" pitchFamily="49" charset="-128"/>
              </a:rPr>
              <a:t>) legger prinsippet om «brukeren i sentrum» når de påpeker at de digitale tjenestene skal ta utgangspunkt i livshendelser, for å koordinere tjenestene bedre.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a:effectLst/>
                <a:latin typeface="+mn-lt"/>
                <a:ea typeface="MS Mincho" panose="02020609040205080304" pitchFamily="49" charset="-128"/>
              </a:rPr>
              <a:t>I 2035 tror vi at både innbyggere og virksomheter selv ønsker å velge hvordan de skal ha kontakt med oss og hva slags hjelp skal få. I begge de to store brukergruppene er det et mangfold av behov og forventninger som må møtes med tilpasset service. Eksempelvis ser vi i dag at mindre virksomheter i større grad enn de store forventer at NAV skal være en slags HR-avdeling, mens de større virksomhetene har egne ressurser som håndterer møtet med NAV. Vi tror de fleste ønsker å få individuell service gjennom digitale og automatiserte tjenester. Gjennom bruk av data og mer brukersentrerte tjenester tror vi at de fleste vil oppleve de digitale tjenestene som tilpasset deres behov. Imidlertid vil andre ønske tilpasset og individuell service gjennom bistand fra en veileder i NAV, og samtidig forvente at dette skal være lett tilgjengelig.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900" b="1">
              <a:effectLst/>
              <a:latin typeface="+mn-lt"/>
              <a:ea typeface="MS Mincho" panose="02020609040205080304" pitchFamily="49" charset="-128"/>
            </a:endParaRPr>
          </a:p>
          <a:p>
            <a:pPr marL="0" indent="0">
              <a:buFont typeface="Arial" panose="020B0604020202020204" pitchFamily="34" charset="0"/>
              <a:buNone/>
            </a:pPr>
            <a:r>
              <a:rPr lang="nb-NO" sz="900" b="1">
                <a:latin typeface="+mn-lt"/>
              </a:rPr>
              <a:t>Koordinerte tjenester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a:effectLst/>
                <a:latin typeface="+mn-lt"/>
                <a:ea typeface="MS Mincho" panose="02020609040205080304" pitchFamily="49" charset="-128"/>
              </a:rPr>
              <a:t>For å få tilgang til offentlige tjenester i dag må innbyggerne og virksomhetene i stor grad forstå hvordan offentlig sektor er organisert og hvem som har ansvar for hvilke tjenester. Forventningene om koordinerte tjenester handler både om tjenestene NAV har ansvar for, og på tvers av offentlige aktører. Vi tror at den teknologiske utviklingen kan bidra til at brukerne får bedre og mer koordinerte tjenester.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a:effectLst/>
                <a:latin typeface="+mn-lt"/>
                <a:ea typeface="MS Mincho" panose="02020609040205080304" pitchFamily="49" charset="-128"/>
              </a:rPr>
              <a:t>Vi ser at både personbrukerne og arbeidsgiverne ønsker seg mer samordnede tjenester fra NAV (</a:t>
            </a:r>
            <a:r>
              <a:rPr lang="nb-NO" sz="900" u="sng">
                <a:solidFill>
                  <a:srgbClr val="0000FF"/>
                </a:solidFill>
                <a:effectLst/>
                <a:latin typeface="+mn-lt"/>
                <a:ea typeface="MS Mincho" panose="02020609040205080304" pitchFamily="49" charset="-128"/>
                <a:hlinkClick r:id="rId5"/>
              </a:rPr>
              <a:t>Nyberg mfl. 2020</a:t>
            </a:r>
            <a:r>
              <a:rPr lang="nb-NO" sz="900">
                <a:effectLst/>
                <a:latin typeface="+mn-lt"/>
                <a:ea typeface="MS Mincho" panose="02020609040205080304" pitchFamily="49" charset="-128"/>
              </a:rPr>
              <a:t>). Forventningene om koordinerte tjenester handler også om å kunne ta kontakt med NAV uten å kjenne til vår interne organisering. Når brukerne har kontakt med oss i dag, er det ikke fritt frem å velge den kanalen de ønsker. For eksempel må folk bruke ulike kanaler for spørsmål om henholdsvis ytelser og oppfølging. Årsaken er at vi har spesialisert fagområder for å kunne gi korrekte svar, god kvalitet og effektiv drift. Vi prøver altså til en viss grad å styre henvendelser til de enhetene som har rett kompetanse til å møte behovet folk har. Fremover vil brukerne forvente lik service og kompetanse i alle kanaler.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b="1">
                <a:effectLst/>
                <a:latin typeface="+mn-lt"/>
                <a:ea typeface="MS Mincho" panose="02020609040205080304" pitchFamily="49" charset="-128"/>
              </a:rPr>
              <a:t>Leverandør av data</a:t>
            </a:r>
          </a:p>
          <a:p>
            <a:pPr marL="171450" indent="-171450">
              <a:buFont typeface="Arial" panose="020B0604020202020204" pitchFamily="34" charset="0"/>
              <a:buChar char="•"/>
            </a:pPr>
            <a:r>
              <a:rPr lang="nb-NO" sz="900">
                <a:effectLst/>
                <a:latin typeface="+mn-lt"/>
                <a:ea typeface="MS Mincho" panose="02020609040205080304" pitchFamily="49" charset="-128"/>
              </a:rPr>
              <a:t>Forventningen om å slippe å forholde seg til </a:t>
            </a:r>
            <a:r>
              <a:rPr lang="nb-NO" sz="900" err="1">
                <a:effectLst/>
                <a:latin typeface="+mn-lt"/>
                <a:ea typeface="MS Mincho" panose="02020609040205080304" pitchFamily="49" charset="-128"/>
              </a:rPr>
              <a:t>NAVs</a:t>
            </a:r>
            <a:r>
              <a:rPr lang="nb-NO" sz="900">
                <a:effectLst/>
                <a:latin typeface="+mn-lt"/>
                <a:ea typeface="MS Mincho" panose="02020609040205080304" pitchFamily="49" charset="-128"/>
              </a:rPr>
              <a:t> og offentlig sektors organisering kan også være en driver for å tilby tjenester hos aktører der brukerne allerede er. </a:t>
            </a:r>
          </a:p>
          <a:p>
            <a:pPr marL="171450" indent="-171450">
              <a:buFont typeface="Arial" panose="020B0604020202020204" pitchFamily="34" charset="0"/>
              <a:buChar char="•"/>
            </a:pPr>
            <a:r>
              <a:rPr lang="nb-NO" sz="900" b="0">
                <a:latin typeface="+mn-lt"/>
              </a:rPr>
              <a:t>Nav kan både la andre aktører bruke våre data for å levere tjenester, og bruke andres inn i våre tjenester. </a:t>
            </a:r>
            <a:r>
              <a:rPr lang="nb-NO" sz="900">
                <a:effectLst/>
                <a:latin typeface="+mn-lt"/>
                <a:ea typeface="MS Mincho" panose="02020609040205080304" pitchFamily="49" charset="-128"/>
              </a:rPr>
              <a:t>NAV bruker i dag data fra private løsninger som Finn for å tilby tjenesten arbeidsplassen.no, som viser ledige stillinger fra mange kilder. NAV henter også inn data fra samarbeidspartnere som eksempelvis tiltaksarrangører eller helsevesenet. Det er vanskelig i dag å anslå hvor mye denne trenden vil øke de neste 15 årene, men vi ser flere tilfeller der denne formen for datadeling har bidratt til bedre tjenester til brukerne. Vi antar derfor at vi vil se flere eksempler i årene som kommer. Konsekvensene for NAV kan være at vi på flere områder tar rollen som datatilbyder, ikke tjenesteleverandør. </a:t>
            </a:r>
            <a:endParaRPr lang="nb-NO" sz="900" b="1">
              <a:latin typeface="+mn-lt"/>
            </a:endParaRPr>
          </a:p>
          <a:p>
            <a:endParaRPr lang="en-NO"/>
          </a:p>
        </p:txBody>
      </p:sp>
      <p:sp>
        <p:nvSpPr>
          <p:cNvPr id="4" name="Slide Number Placeholder 3"/>
          <p:cNvSpPr>
            <a:spLocks noGrp="1"/>
          </p:cNvSpPr>
          <p:nvPr>
            <p:ph type="sldNum" sz="quarter" idx="5"/>
          </p:nvPr>
        </p:nvSpPr>
        <p:spPr/>
        <p:txBody>
          <a:bodyPr/>
          <a:lstStyle/>
          <a:p>
            <a:fld id="{071B4BBF-70B9-8047-B02F-2484F1EA6A40}" type="slidenum">
              <a:rPr lang="nb-NO" smtClean="0"/>
              <a:t>24</a:t>
            </a:fld>
            <a:endParaRPr lang="nb-NO"/>
          </a:p>
        </p:txBody>
      </p:sp>
    </p:spTree>
    <p:extLst>
      <p:ext uri="{BB962C8B-B14F-4D97-AF65-F5344CB8AC3E}">
        <p14:creationId xmlns:p14="http://schemas.microsoft.com/office/powerpoint/2010/main" val="3873509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b-NO" sz="900"/>
              <a:t>I </a:t>
            </a:r>
            <a:r>
              <a:rPr lang="nb-NO" sz="900">
                <a:solidFill>
                  <a:srgbClr val="A6A6A6"/>
                </a:solidFill>
                <a:effectLst/>
                <a:latin typeface="Times New Roman" panose="02020603050405020304" pitchFamily="18" charset="0"/>
                <a:ea typeface="MS Mincho" panose="02020609040205080304" pitchFamily="49" charset="-128"/>
                <a:cs typeface="Times New Roman" panose="02020603050405020304" pitchFamily="18" charset="0"/>
              </a:rPr>
              <a:t>2035 antar vi at flere av </a:t>
            </a:r>
            <a:r>
              <a:rPr lang="nb-NO" sz="900" err="1">
                <a:solidFill>
                  <a:srgbClr val="A6A6A6"/>
                </a:solidFill>
                <a:effectLst/>
                <a:latin typeface="Times New Roman" panose="02020603050405020304" pitchFamily="18" charset="0"/>
                <a:ea typeface="MS Mincho" panose="02020609040205080304" pitchFamily="49" charset="-128"/>
                <a:cs typeface="Times New Roman" panose="02020603050405020304" pitchFamily="18" charset="0"/>
              </a:rPr>
              <a:t>NAVs</a:t>
            </a:r>
            <a:r>
              <a:rPr lang="nb-NO" sz="900">
                <a:solidFill>
                  <a:srgbClr val="A6A6A6"/>
                </a:solidFill>
                <a:effectLst/>
                <a:latin typeface="Times New Roman" panose="02020603050405020304" pitchFamily="18" charset="0"/>
                <a:ea typeface="MS Mincho" panose="02020609040205080304" pitchFamily="49" charset="-128"/>
                <a:cs typeface="Times New Roman" panose="02020603050405020304" pitchFamily="18" charset="0"/>
              </a:rPr>
              <a:t> tjenester er automatiserte, og at tjenestene på mange måter er usynlige. Samtidig tror vi brukerne i enda større grad får kunnskap og kompetanse om hvordan de kan hjelpe seg selv gjennom tilgjengelig informasjon og verktøy på internett. Dette kan endre forventningene folk har til møtet med NAV. Det gjelder uavhengig av om møtet er med et menneske eller en maskin.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a:solidFill>
                  <a:srgbClr val="A6A6A6"/>
                </a:solidFill>
                <a:effectLst/>
                <a:latin typeface="Times New Roman" panose="02020603050405020304" pitchFamily="18" charset="0"/>
                <a:ea typeface="MS Mincho" panose="02020609040205080304" pitchFamily="49" charset="-128"/>
                <a:cs typeface="Times New Roman" panose="02020603050405020304" pitchFamily="18" charset="0"/>
              </a:rPr>
              <a:t>For det første kan denne utviklingen gi høyere forventninger om at møtet med NAV skal bidra til at du kommer deg videre i livet eller fra den situasjonen som gjorde at du eller virksomheten din trengte hjelp. Disse forventningene antar vi vil handle mer om å bygge relasjoner, motivere og støtte. Dette er viktig kompetanse hos veilederne i NAV i dag og kan bli enda viktigere i årene som kommer. Kompetansebehovet kan også utvikle seg mer i retning </a:t>
            </a:r>
            <a:r>
              <a:rPr lang="nb-NO" sz="900" err="1">
                <a:solidFill>
                  <a:srgbClr val="A6A6A6"/>
                </a:solidFill>
                <a:effectLst/>
                <a:latin typeface="Times New Roman" panose="02020603050405020304" pitchFamily="18" charset="0"/>
                <a:ea typeface="MS Mincho" panose="02020609040205080304" pitchFamily="49" charset="-128"/>
                <a:cs typeface="Times New Roman" panose="02020603050405020304" pitchFamily="18" charset="0"/>
              </a:rPr>
              <a:t>coaching</a:t>
            </a:r>
            <a:r>
              <a:rPr lang="nb-NO" sz="900">
                <a:solidFill>
                  <a:srgbClr val="A6A6A6"/>
                </a:solidFill>
                <a:effectLst/>
                <a:latin typeface="Times New Roman" panose="02020603050405020304" pitchFamily="18" charset="0"/>
                <a:ea typeface="MS Mincho" panose="02020609040205080304" pitchFamily="49" charset="-128"/>
                <a:cs typeface="Times New Roman" panose="02020603050405020304" pitchFamily="18" charset="0"/>
              </a:rPr>
              <a:t>, psykologi og annen spisskompetanse som kreves for å bidra til at mennesker kommer seg videre i livet og arbeidslivet. På mange måter ligner denne utviklingen på den vi forventer innenfor omsorgsyrkene. En av årsakene til satsingen på velferdsteknologi er at de som møter brukerne og pasientene skal kunne bruke mer tid på omsorg og støtte der det trengs mest (</a:t>
            </a:r>
            <a:r>
              <a:rPr lang="nb-NO" sz="900" u="sng">
                <a:solidFill>
                  <a:srgbClr val="A6A6A6"/>
                </a:solidFill>
                <a:effectLst/>
                <a:latin typeface="Times New Roman" panose="02020603050405020304" pitchFamily="18" charset="0"/>
                <a:ea typeface="MS Mincho" panose="02020609040205080304" pitchFamily="49" charset="-128"/>
                <a:cs typeface="Times New Roman" panose="02020603050405020304" pitchFamily="18" charset="0"/>
                <a:hlinkClick r:id="rId3"/>
              </a:rPr>
              <a:t>NOU 2011:11</a:t>
            </a:r>
            <a:r>
              <a:rPr lang="nb-NO" sz="900">
                <a:solidFill>
                  <a:srgbClr val="A6A6A6"/>
                </a:solidFill>
                <a:effectLst/>
                <a:latin typeface="Times New Roman" panose="02020603050405020304" pitchFamily="18" charset="0"/>
                <a:ea typeface="MS Mincho" panose="02020609040205080304" pitchFamily="49" charset="-128"/>
                <a:cs typeface="Times New Roman" panose="02020603050405020304" pitchFamily="18" charset="0"/>
              </a:rPr>
              <a:t>).</a:t>
            </a:r>
            <a:endParaRPr lang="nb-NO" sz="900">
              <a:solidFill>
                <a:srgbClr val="A6A6A6"/>
              </a:solidFill>
              <a:effectLst/>
              <a:latin typeface="Arial" panose="020B0604020202020204" pitchFamily="34" charset="0"/>
              <a:ea typeface="MS Mincho" panose="02020609040205080304" pitchFamily="49" charset="-128"/>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a:solidFill>
                  <a:srgbClr val="A6A6A6"/>
                </a:solidFill>
                <a:effectLst/>
                <a:latin typeface="Times New Roman" panose="02020603050405020304" pitchFamily="18" charset="0"/>
                <a:ea typeface="MS Mincho" panose="02020609040205080304" pitchFamily="49" charset="-128"/>
                <a:cs typeface="Times New Roman" panose="02020603050405020304" pitchFamily="18" charset="0"/>
              </a:rPr>
              <a:t>For det andre tror vi forventningene vil handle om å være de fremste når det gjelder kunnskap om arbeidsmarkedet. Dette handler både om at denne kunnskapen er viktig for å kunne hjelpe folk og virksomheter, men også om at vi tror forventningen om kunnskap vil skjerpes. Internett gir allerede folk tilgang til informasjon og kunnskap som gjør dem i stand til å stille vanskeligere spørsmål i møte med fagekspertise innenfor flere sektorer. Et eksempel er hvordan man i dag kan lese seg opp på symptomer og medisin før man møter fastlegen. Denne trenden tror vi vil forsterkes av at mer informasjon blir gjort tilgjengelig på bedre måter på internett.</a:t>
            </a:r>
            <a:endParaRPr lang="nb-NO" sz="900">
              <a:solidFill>
                <a:srgbClr val="A6A6A6"/>
              </a:solidFill>
              <a:effectLst/>
              <a:latin typeface="Arial" panose="020B0604020202020204" pitchFamily="34" charset="0"/>
              <a:ea typeface="MS Mincho" panose="02020609040205080304" pitchFamily="49" charset="-128"/>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71B4BBF-70B9-8047-B02F-2484F1EA6A40}" type="slidenum">
              <a:rPr lang="nb-NO" smtClean="0"/>
              <a:t>25</a:t>
            </a:fld>
            <a:endParaRPr lang="nb-NO"/>
          </a:p>
        </p:txBody>
      </p:sp>
    </p:spTree>
    <p:extLst>
      <p:ext uri="{BB962C8B-B14F-4D97-AF65-F5344CB8AC3E}">
        <p14:creationId xmlns:p14="http://schemas.microsoft.com/office/powerpoint/2010/main" val="29340702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900" b="1" kern="1200">
                <a:solidFill>
                  <a:schemeClr val="tx1"/>
                </a:solidFill>
                <a:effectLst/>
                <a:latin typeface="+mn-lt"/>
                <a:ea typeface="+mn-ea"/>
                <a:cs typeface="+mn-cs"/>
              </a:rPr>
              <a:t>Teknologi</a:t>
            </a:r>
            <a:endParaRPr lang="nb-NO" sz="900" kern="1200">
              <a:solidFill>
                <a:schemeClr val="tx1"/>
              </a:solidFill>
              <a:effectLst/>
              <a:latin typeface="+mn-lt"/>
              <a:ea typeface="+mn-ea"/>
              <a:cs typeface="+mn-cs"/>
            </a:endParaRPr>
          </a:p>
          <a:p>
            <a:pPr marL="342900" lvl="0" indent="-342900">
              <a:lnSpc>
                <a:spcPct val="107000"/>
              </a:lnSpc>
              <a:spcAft>
                <a:spcPts val="800"/>
              </a:spcAft>
              <a:buFont typeface="Arial" panose="020B0604020202020204" pitchFamily="34" charset="0"/>
              <a:buChar char="•"/>
              <a:tabLst>
                <a:tab pos="457200" algn="l"/>
              </a:tabLst>
            </a:pPr>
            <a:r>
              <a:rPr lang="nb-NO" sz="900">
                <a:effectLst/>
                <a:latin typeface="Calibri" panose="020F0502020204030204" pitchFamily="34" charset="0"/>
                <a:ea typeface="Calibri" panose="020F0502020204030204" pitchFamily="34" charset="0"/>
                <a:cs typeface="Times New Roman" panose="02020603050405020304" pitchFamily="18" charset="0"/>
              </a:rPr>
              <a:t>Kapitlet vil først og fremst handle om digital teknologiutvikling hvilke muligheter det kan gi NAV</a:t>
            </a:r>
          </a:p>
          <a:p>
            <a:pPr marL="342900" lvl="0" indent="-342900">
              <a:lnSpc>
                <a:spcPct val="107000"/>
              </a:lnSpc>
              <a:spcAft>
                <a:spcPts val="800"/>
              </a:spcAft>
              <a:buFont typeface="Arial" panose="020B0604020202020204" pitchFamily="34" charset="0"/>
              <a:buChar char="•"/>
              <a:tabLst>
                <a:tab pos="457200" algn="l"/>
              </a:tabLst>
            </a:pPr>
            <a:r>
              <a:rPr lang="nb-NO" sz="900">
                <a:effectLst/>
                <a:latin typeface="Calibri" panose="020F0502020204030204" pitchFamily="34" charset="0"/>
                <a:ea typeface="Calibri" panose="020F0502020204030204" pitchFamily="34" charset="0"/>
                <a:cs typeface="Times New Roman" panose="02020603050405020304" pitchFamily="18" charset="0"/>
              </a:rPr>
              <a:t>Vi står midt i en gjennomgripende digitalisering av hele samfunnet. </a:t>
            </a:r>
          </a:p>
          <a:p>
            <a:pPr marL="342900" lvl="0" indent="-342900">
              <a:lnSpc>
                <a:spcPct val="107000"/>
              </a:lnSpc>
              <a:spcAft>
                <a:spcPts val="800"/>
              </a:spcAft>
              <a:buFont typeface="Arial" panose="020B0604020202020204" pitchFamily="34" charset="0"/>
              <a:buChar char="•"/>
              <a:tabLst>
                <a:tab pos="457200" algn="l"/>
              </a:tabLst>
            </a:pPr>
            <a:r>
              <a:rPr lang="nb-NO" sz="900">
                <a:effectLst/>
                <a:latin typeface="Calibri" panose="020F0502020204030204" pitchFamily="34" charset="0"/>
                <a:ea typeface="Calibri" panose="020F0502020204030204" pitchFamily="34" charset="0"/>
                <a:cs typeface="Times New Roman" panose="02020603050405020304" pitchFamily="18" charset="0"/>
              </a:rPr>
              <a:t>Den eksponentielle veksten i data vi ser på alle områder i samfunnet, også for oss i NAV, gir oss store innovasjonsmuligheter innen datadrevne tjenester.</a:t>
            </a:r>
          </a:p>
        </p:txBody>
      </p:sp>
      <p:sp>
        <p:nvSpPr>
          <p:cNvPr id="4" name="Plassholder for lysbildenummer 3"/>
          <p:cNvSpPr>
            <a:spLocks noGrp="1"/>
          </p:cNvSpPr>
          <p:nvPr>
            <p:ph type="sldNum" sz="quarter" idx="10"/>
          </p:nvPr>
        </p:nvSpPr>
        <p:spPr/>
        <p:txBody>
          <a:bodyPr/>
          <a:lstStyle/>
          <a:p>
            <a:fld id="{CC095B44-202A-4978-9C5A-42D88216F05F}" type="slidenum">
              <a:rPr lang="nb-NO" smtClean="0"/>
              <a:t>26</a:t>
            </a:fld>
            <a:endParaRPr lang="nb-NO"/>
          </a:p>
        </p:txBody>
      </p:sp>
    </p:spTree>
    <p:extLst>
      <p:ext uri="{BB962C8B-B14F-4D97-AF65-F5344CB8AC3E}">
        <p14:creationId xmlns:p14="http://schemas.microsoft.com/office/powerpoint/2010/main" val="41807378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sz="900"/>
              <a:t>Det eneste vi kan si med sikkerhet er at vi lever </a:t>
            </a:r>
            <a:r>
              <a:rPr lang="en-GB" sz="900"/>
              <a:t>I</a:t>
            </a:r>
            <a:r>
              <a:rPr lang="en-NO" sz="900"/>
              <a:t> en tid med rivende teknologisk utvikling. Utviklingen går fort, og vi tar til oss ny teknologi raskere enn noen gang. Men akkurat hvilken vei det bærer, er ikke alltid like lett å spå. </a:t>
            </a:r>
          </a:p>
          <a:p>
            <a:endParaRPr lang="en-NO" sz="900"/>
          </a:p>
          <a:p>
            <a:r>
              <a:rPr lang="en-NO" sz="900"/>
              <a:t>Hvis vi likevel skuer mot horisonten, så skimter vi konturene av noen større trender som vil prege liv, arbeid og samfunn </a:t>
            </a:r>
            <a:r>
              <a:rPr lang="en-GB" sz="900"/>
              <a:t>I</a:t>
            </a:r>
            <a:r>
              <a:rPr lang="en-NO" sz="900"/>
              <a:t> årene som kommer</a:t>
            </a:r>
          </a:p>
          <a:p>
            <a:pPr marL="228600" indent="-228600">
              <a:buAutoNum type="arabicPeriod"/>
            </a:pPr>
            <a:r>
              <a:rPr lang="en-NO" sz="900"/>
              <a:t>Vi står overfor et grønt skifte – hvor teknologier som sol, vind m.m. utvilsomt vil spille en viktig rolle</a:t>
            </a:r>
          </a:p>
          <a:p>
            <a:pPr marL="228600" indent="-228600">
              <a:buAutoNum type="arabicPeriod"/>
            </a:pPr>
            <a:r>
              <a:rPr lang="en-NO" sz="900"/>
              <a:t>Det fysiske og digitale smelter sammen: Vi ser det allerede på den nye bilen </a:t>
            </a:r>
            <a:r>
              <a:rPr lang="en-GB" sz="900" err="1"/>
              <a:t>i</a:t>
            </a:r>
            <a:r>
              <a:rPr lang="en-GB" sz="900"/>
              <a:t> </a:t>
            </a:r>
            <a:r>
              <a:rPr lang="en-GB" sz="900" err="1"/>
              <a:t>garasjen</a:t>
            </a:r>
            <a:r>
              <a:rPr lang="en-GB" sz="900"/>
              <a:t>:</a:t>
            </a:r>
            <a:r>
              <a:rPr lang="en-NO" sz="900"/>
              <a:t> den er utstyrt med sensorer, en datamaskin og er på nett. Produserer data som brukes for å forbedre design og lage bedre biler – eller kanskje helt andre ting…</a:t>
            </a:r>
          </a:p>
          <a:p>
            <a:pPr marL="228600" indent="-228600">
              <a:buAutoNum type="arabicPeriod"/>
            </a:pPr>
            <a:r>
              <a:rPr lang="en-NO" sz="900"/>
              <a:t>Landbruksroboter </a:t>
            </a:r>
            <a:r>
              <a:rPr lang="nb-NO" sz="900"/>
              <a:t>vil trolig både så og sanke, og kanskje er det en førerløs ferge som frakter deg til jobb om morgenen.</a:t>
            </a:r>
            <a:endParaRPr lang="en-NO" sz="90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NO" sz="900"/>
              <a:t>Behandlinger som </a:t>
            </a:r>
            <a:r>
              <a:rPr lang="en-GB" sz="900"/>
              <a:t>er </a:t>
            </a:r>
            <a:r>
              <a:rPr lang="en-GB" sz="900" err="1"/>
              <a:t>mer</a:t>
            </a:r>
            <a:r>
              <a:rPr lang="en-GB" sz="900"/>
              <a:t> </a:t>
            </a:r>
            <a:r>
              <a:rPr lang="en-GB" sz="900" err="1"/>
              <a:t>tilpasset</a:t>
            </a:r>
            <a:r>
              <a:rPr lang="en-GB" sz="900"/>
              <a:t> </a:t>
            </a:r>
            <a:r>
              <a:rPr lang="en-GB" sz="900" err="1"/>
              <a:t>biologiske</a:t>
            </a:r>
            <a:r>
              <a:rPr lang="en-GB" sz="900"/>
              <a:t> forhold </a:t>
            </a:r>
            <a:r>
              <a:rPr lang="en-GB" sz="900" err="1"/>
              <a:t>hos</a:t>
            </a:r>
            <a:r>
              <a:rPr lang="en-GB" sz="900"/>
              <a:t> den </a:t>
            </a:r>
            <a:r>
              <a:rPr lang="en-GB" sz="900" err="1"/>
              <a:t>enkelte</a:t>
            </a:r>
            <a:r>
              <a:rPr lang="en-GB" sz="900"/>
              <a:t> </a:t>
            </a:r>
            <a:r>
              <a:rPr lang="en-GB" sz="900" err="1"/>
              <a:t>pasient</a:t>
            </a:r>
            <a:r>
              <a:rPr lang="en-GB" sz="900"/>
              <a:t>. </a:t>
            </a:r>
            <a:r>
              <a:rPr lang="en-GB" sz="900" kern="1200" err="1">
                <a:solidFill>
                  <a:schemeClr val="tx1"/>
                </a:solidFill>
                <a:effectLst/>
                <a:latin typeface="+mn-lt"/>
                <a:ea typeface="+mn-ea"/>
                <a:cs typeface="+mn-cs"/>
              </a:rPr>
              <a:t>åpner</a:t>
            </a:r>
            <a:r>
              <a:rPr lang="en-GB" sz="900" kern="1200">
                <a:solidFill>
                  <a:schemeClr val="tx1"/>
                </a:solidFill>
                <a:effectLst/>
                <a:latin typeface="+mn-lt"/>
                <a:ea typeface="+mn-ea"/>
                <a:cs typeface="+mn-cs"/>
              </a:rPr>
              <a:t> for </a:t>
            </a:r>
            <a:r>
              <a:rPr lang="en-GB" sz="900" kern="1200" err="1">
                <a:solidFill>
                  <a:schemeClr val="tx1"/>
                </a:solidFill>
                <a:effectLst/>
                <a:latin typeface="+mn-lt"/>
                <a:ea typeface="+mn-ea"/>
                <a:cs typeface="+mn-cs"/>
              </a:rPr>
              <a:t>mer</a:t>
            </a:r>
            <a:r>
              <a:rPr lang="en-GB" sz="900" kern="1200">
                <a:solidFill>
                  <a:schemeClr val="tx1"/>
                </a:solidFill>
                <a:effectLst/>
                <a:latin typeface="+mn-lt"/>
                <a:ea typeface="+mn-ea"/>
                <a:cs typeface="+mn-cs"/>
              </a:rPr>
              <a:t> </a:t>
            </a:r>
            <a:r>
              <a:rPr lang="en-GB" sz="900" kern="1200" err="1">
                <a:solidFill>
                  <a:schemeClr val="tx1"/>
                </a:solidFill>
                <a:effectLst/>
                <a:latin typeface="+mn-lt"/>
                <a:ea typeface="+mn-ea"/>
                <a:cs typeface="+mn-cs"/>
              </a:rPr>
              <a:t>detaljerte</a:t>
            </a:r>
            <a:r>
              <a:rPr lang="en-GB" sz="900" kern="1200">
                <a:solidFill>
                  <a:schemeClr val="tx1"/>
                </a:solidFill>
                <a:effectLst/>
                <a:latin typeface="+mn-lt"/>
                <a:ea typeface="+mn-ea"/>
                <a:cs typeface="+mn-cs"/>
              </a:rPr>
              <a:t> </a:t>
            </a:r>
            <a:r>
              <a:rPr lang="en-GB" sz="900" kern="1200" err="1">
                <a:solidFill>
                  <a:schemeClr val="tx1"/>
                </a:solidFill>
                <a:effectLst/>
                <a:latin typeface="+mn-lt"/>
                <a:ea typeface="+mn-ea"/>
                <a:cs typeface="+mn-cs"/>
              </a:rPr>
              <a:t>diagnoser</a:t>
            </a:r>
            <a:r>
              <a:rPr lang="en-GB" sz="900" kern="1200">
                <a:solidFill>
                  <a:schemeClr val="tx1"/>
                </a:solidFill>
                <a:effectLst/>
                <a:latin typeface="+mn-lt"/>
                <a:ea typeface="+mn-ea"/>
                <a:cs typeface="+mn-cs"/>
              </a:rPr>
              <a:t> og </a:t>
            </a:r>
            <a:r>
              <a:rPr lang="en-GB" sz="900" kern="1200" err="1">
                <a:solidFill>
                  <a:schemeClr val="tx1"/>
                </a:solidFill>
                <a:effectLst/>
                <a:latin typeface="+mn-lt"/>
                <a:ea typeface="+mn-ea"/>
                <a:cs typeface="+mn-cs"/>
              </a:rPr>
              <a:t>behandingsløp</a:t>
            </a:r>
            <a:r>
              <a:rPr lang="en-GB" sz="900" kern="1200">
                <a:solidFill>
                  <a:schemeClr val="tx1"/>
                </a:solidFill>
                <a:effectLst/>
                <a:latin typeface="+mn-lt"/>
                <a:ea typeface="+mn-ea"/>
                <a:cs typeface="+mn-cs"/>
              </a:rPr>
              <a:t> </a:t>
            </a:r>
            <a:r>
              <a:rPr lang="en-GB" sz="900" kern="1200" err="1">
                <a:solidFill>
                  <a:schemeClr val="tx1"/>
                </a:solidFill>
                <a:effectLst/>
                <a:latin typeface="+mn-lt"/>
                <a:ea typeface="+mn-ea"/>
                <a:cs typeface="+mn-cs"/>
              </a:rPr>
              <a:t>skreddersydd</a:t>
            </a:r>
            <a:r>
              <a:rPr lang="en-GB" sz="900" kern="1200">
                <a:solidFill>
                  <a:schemeClr val="tx1"/>
                </a:solidFill>
                <a:effectLst/>
                <a:latin typeface="+mn-lt"/>
                <a:ea typeface="+mn-ea"/>
                <a:cs typeface="+mn-cs"/>
              </a:rPr>
              <a:t> </a:t>
            </a:r>
            <a:r>
              <a:rPr lang="en-GB" sz="900" kern="1200" err="1">
                <a:solidFill>
                  <a:schemeClr val="tx1"/>
                </a:solidFill>
                <a:effectLst/>
                <a:latin typeface="+mn-lt"/>
                <a:ea typeface="+mn-ea"/>
                <a:cs typeface="+mn-cs"/>
              </a:rPr>
              <a:t>våre</a:t>
            </a:r>
            <a:r>
              <a:rPr lang="en-GB" sz="900" kern="1200">
                <a:solidFill>
                  <a:schemeClr val="tx1"/>
                </a:solidFill>
                <a:effectLst/>
                <a:latin typeface="+mn-lt"/>
                <a:ea typeface="+mn-ea"/>
                <a:cs typeface="+mn-cs"/>
              </a:rPr>
              <a:t> </a:t>
            </a:r>
            <a:r>
              <a:rPr lang="en-GB" sz="900" kern="1200" err="1">
                <a:solidFill>
                  <a:schemeClr val="tx1"/>
                </a:solidFill>
                <a:effectLst/>
                <a:latin typeface="+mn-lt"/>
                <a:ea typeface="+mn-ea"/>
                <a:cs typeface="+mn-cs"/>
              </a:rPr>
              <a:t>individuelle</a:t>
            </a:r>
            <a:r>
              <a:rPr lang="en-GB" sz="900" kern="1200">
                <a:solidFill>
                  <a:schemeClr val="tx1"/>
                </a:solidFill>
                <a:effectLst/>
                <a:latin typeface="+mn-lt"/>
                <a:ea typeface="+mn-ea"/>
                <a:cs typeface="+mn-cs"/>
              </a:rPr>
              <a:t> </a:t>
            </a:r>
            <a:r>
              <a:rPr lang="en-GB" sz="900" kern="1200" err="1">
                <a:solidFill>
                  <a:schemeClr val="tx1"/>
                </a:solidFill>
                <a:effectLst/>
                <a:latin typeface="+mn-lt"/>
                <a:ea typeface="+mn-ea"/>
                <a:cs typeface="+mn-cs"/>
              </a:rPr>
              <a:t>behov</a:t>
            </a:r>
            <a:r>
              <a:rPr lang="en-GB" sz="900" kern="1200">
                <a:solidFill>
                  <a:schemeClr val="tx1"/>
                </a:solidFill>
                <a:effectLst/>
                <a:latin typeface="+mn-lt"/>
                <a:ea typeface="+mn-ea"/>
                <a:cs typeface="+mn-cs"/>
              </a:rPr>
              <a:t>. </a:t>
            </a:r>
            <a:endParaRPr lang="en-GB" sz="900"/>
          </a:p>
          <a:p>
            <a:pPr marL="228600" indent="-228600">
              <a:buAutoNum type="arabicPeriod"/>
            </a:pPr>
            <a:r>
              <a:rPr lang="en-GB" sz="900" err="1"/>
              <a:t>Kanskje</a:t>
            </a:r>
            <a:r>
              <a:rPr lang="en-GB" sz="900"/>
              <a:t> ser vi </a:t>
            </a:r>
            <a:r>
              <a:rPr lang="en-GB" sz="900" err="1"/>
              <a:t>til</a:t>
            </a:r>
            <a:r>
              <a:rPr lang="en-GB" sz="900"/>
              <a:t> og med </a:t>
            </a:r>
            <a:r>
              <a:rPr lang="en-GB" sz="900" err="1"/>
              <a:t>kontureren</a:t>
            </a:r>
            <a:r>
              <a:rPr lang="en-GB" sz="900"/>
              <a:t> </a:t>
            </a:r>
            <a:r>
              <a:rPr lang="en-GB" sz="900" err="1"/>
              <a:t>av</a:t>
            </a:r>
            <a:r>
              <a:rPr lang="en-GB" sz="900"/>
              <a:t> </a:t>
            </a:r>
            <a:r>
              <a:rPr lang="en-GB" sz="900" err="1"/>
              <a:t>en</a:t>
            </a:r>
            <a:r>
              <a:rPr lang="en-GB" sz="900"/>
              <a:t> </a:t>
            </a:r>
            <a:r>
              <a:rPr lang="en-GB" sz="900" err="1"/>
              <a:t>helt</a:t>
            </a:r>
            <a:r>
              <a:rPr lang="en-GB" sz="900"/>
              <a:t> </a:t>
            </a:r>
            <a:r>
              <a:rPr lang="en-GB" sz="900" err="1"/>
              <a:t>ny</a:t>
            </a:r>
            <a:r>
              <a:rPr lang="en-GB" sz="900"/>
              <a:t> </a:t>
            </a:r>
            <a:r>
              <a:rPr lang="en-GB" sz="900" err="1"/>
              <a:t>romalder</a:t>
            </a:r>
            <a:r>
              <a:rPr lang="en-GB" sz="900"/>
              <a:t>.</a:t>
            </a:r>
          </a:p>
          <a:p>
            <a:pPr marL="0" indent="0">
              <a:buNone/>
            </a:pPr>
            <a:endParaRPr lang="en-GB" sz="900"/>
          </a:p>
          <a:p>
            <a:pPr marL="0" indent="0">
              <a:buNone/>
            </a:pPr>
            <a:r>
              <a:rPr lang="en-GB" sz="900"/>
              <a:t>Alt </a:t>
            </a:r>
            <a:r>
              <a:rPr lang="en-GB" sz="900" err="1"/>
              <a:t>dette</a:t>
            </a:r>
            <a:r>
              <a:rPr lang="en-GB" sz="900"/>
              <a:t> og </a:t>
            </a:r>
            <a:r>
              <a:rPr lang="en-GB" sz="900" err="1"/>
              <a:t>mer</a:t>
            </a:r>
            <a:r>
              <a:rPr lang="en-GB" sz="900"/>
              <a:t> </a:t>
            </a:r>
            <a:r>
              <a:rPr lang="en-GB" sz="900" err="1"/>
              <a:t>være</a:t>
            </a:r>
            <a:r>
              <a:rPr lang="en-GB" sz="900"/>
              <a:t> </a:t>
            </a:r>
            <a:r>
              <a:rPr lang="en-GB" sz="900" err="1"/>
              <a:t>viktig</a:t>
            </a:r>
            <a:r>
              <a:rPr lang="en-GB" sz="900"/>
              <a:t> og </a:t>
            </a:r>
            <a:r>
              <a:rPr lang="en-GB" sz="900" err="1"/>
              <a:t>på</a:t>
            </a:r>
            <a:r>
              <a:rPr lang="en-GB" sz="900"/>
              <a:t> </a:t>
            </a:r>
            <a:r>
              <a:rPr lang="en-GB" sz="900" err="1"/>
              <a:t>ulike</a:t>
            </a:r>
            <a:r>
              <a:rPr lang="en-GB" sz="900"/>
              <a:t> </a:t>
            </a:r>
            <a:r>
              <a:rPr lang="en-GB" sz="900" err="1"/>
              <a:t>hvis</a:t>
            </a:r>
            <a:r>
              <a:rPr lang="en-GB" sz="900"/>
              <a:t> </a:t>
            </a:r>
            <a:r>
              <a:rPr lang="en-GB" sz="900" err="1"/>
              <a:t>prege</a:t>
            </a:r>
            <a:r>
              <a:rPr lang="en-GB" sz="900"/>
              <a:t> liv, </a:t>
            </a:r>
            <a:r>
              <a:rPr lang="en-GB" sz="900" err="1"/>
              <a:t>samfunn</a:t>
            </a:r>
            <a:r>
              <a:rPr lang="en-GB" sz="900"/>
              <a:t> og </a:t>
            </a:r>
            <a:r>
              <a:rPr lang="en-GB" sz="900" err="1"/>
              <a:t>arbeid</a:t>
            </a:r>
            <a:r>
              <a:rPr lang="en-GB" sz="900"/>
              <a:t> I </a:t>
            </a:r>
            <a:r>
              <a:rPr lang="en-GB" sz="900" err="1"/>
              <a:t>årene</a:t>
            </a:r>
            <a:r>
              <a:rPr lang="en-GB" sz="900"/>
              <a:t> </a:t>
            </a:r>
            <a:r>
              <a:rPr lang="en-GB" sz="900" err="1"/>
              <a:t>som</a:t>
            </a:r>
            <a:r>
              <a:rPr lang="en-GB" sz="900"/>
              <a:t> </a:t>
            </a:r>
            <a:r>
              <a:rPr lang="en-GB" sz="900" err="1"/>
              <a:t>kommer</a:t>
            </a:r>
            <a:r>
              <a:rPr lang="en-GB" sz="900"/>
              <a:t>, men </a:t>
            </a:r>
            <a:r>
              <a:rPr lang="en-GB" sz="900" err="1"/>
              <a:t>likevel</a:t>
            </a:r>
            <a:r>
              <a:rPr lang="en-GB" sz="900"/>
              <a:t> er det </a:t>
            </a:r>
            <a:r>
              <a:rPr lang="en-GB" sz="900" err="1"/>
              <a:t>kanskje</a:t>
            </a:r>
            <a:r>
              <a:rPr lang="en-GB" sz="900"/>
              <a:t> </a:t>
            </a:r>
            <a:r>
              <a:rPr lang="en-GB" sz="900" err="1"/>
              <a:t>særlig</a:t>
            </a:r>
            <a:r>
              <a:rPr lang="en-GB" sz="900"/>
              <a:t> </a:t>
            </a:r>
            <a:r>
              <a:rPr lang="en-GB" sz="900" err="1"/>
              <a:t>en</a:t>
            </a:r>
            <a:r>
              <a:rPr lang="en-GB" sz="900"/>
              <a:t> trend </a:t>
            </a:r>
            <a:r>
              <a:rPr lang="en-GB" sz="900" err="1"/>
              <a:t>som</a:t>
            </a:r>
            <a:r>
              <a:rPr lang="en-GB" sz="900"/>
              <a:t> griper </a:t>
            </a:r>
            <a:r>
              <a:rPr lang="en-GB" sz="900" err="1"/>
              <a:t>på</a:t>
            </a:r>
            <a:r>
              <a:rPr lang="en-GB" sz="900"/>
              <a:t> </a:t>
            </a:r>
            <a:r>
              <a:rPr lang="en-GB" sz="900" err="1"/>
              <a:t>tvers</a:t>
            </a:r>
            <a:r>
              <a:rPr lang="en-GB" sz="900"/>
              <a:t> </a:t>
            </a:r>
            <a:r>
              <a:rPr lang="en-GB" sz="900" err="1"/>
              <a:t>av</a:t>
            </a:r>
            <a:r>
              <a:rPr lang="en-GB" sz="900"/>
              <a:t> alt </a:t>
            </a:r>
            <a:r>
              <a:rPr lang="en-GB" sz="900" err="1"/>
              <a:t>dette</a:t>
            </a:r>
            <a:r>
              <a:rPr lang="en-GB" sz="900"/>
              <a:t> og </a:t>
            </a:r>
            <a:r>
              <a:rPr lang="en-GB" sz="900" err="1"/>
              <a:t>mer</a:t>
            </a:r>
            <a:r>
              <a:rPr lang="en-GB" sz="900"/>
              <a:t> – </a:t>
            </a:r>
            <a:r>
              <a:rPr lang="en-GB" sz="900" err="1"/>
              <a:t>på</a:t>
            </a:r>
            <a:r>
              <a:rPr lang="en-GB" sz="900"/>
              <a:t> </a:t>
            </a:r>
            <a:r>
              <a:rPr lang="en-GB" sz="900" err="1"/>
              <a:t>tvers</a:t>
            </a:r>
            <a:r>
              <a:rPr lang="en-GB" sz="900"/>
              <a:t> </a:t>
            </a:r>
            <a:r>
              <a:rPr lang="en-GB" sz="900" err="1"/>
              <a:t>av</a:t>
            </a:r>
            <a:r>
              <a:rPr lang="en-GB" sz="900"/>
              <a:t> alle </a:t>
            </a:r>
            <a:r>
              <a:rPr lang="en-GB" sz="900" err="1"/>
              <a:t>næringer</a:t>
            </a:r>
            <a:r>
              <a:rPr lang="en-GB" sz="900"/>
              <a:t>, </a:t>
            </a:r>
            <a:r>
              <a:rPr lang="en-GB" sz="900" err="1"/>
              <a:t>sektorer</a:t>
            </a:r>
            <a:r>
              <a:rPr lang="en-GB" sz="900"/>
              <a:t> og </a:t>
            </a:r>
            <a:r>
              <a:rPr lang="en-GB" sz="900" err="1"/>
              <a:t>virkeområder</a:t>
            </a:r>
            <a:endParaRPr lang="en-GB" sz="900"/>
          </a:p>
          <a:p>
            <a:pPr marL="228600" indent="-228600">
              <a:buAutoNum type="arabicPeriod"/>
            </a:pPr>
            <a:endParaRPr lang="en-NO"/>
          </a:p>
        </p:txBody>
      </p:sp>
      <p:sp>
        <p:nvSpPr>
          <p:cNvPr id="4" name="Slide Number Placeholder 3"/>
          <p:cNvSpPr>
            <a:spLocks noGrp="1"/>
          </p:cNvSpPr>
          <p:nvPr>
            <p:ph type="sldNum" sz="quarter" idx="5"/>
          </p:nvPr>
        </p:nvSpPr>
        <p:spPr/>
        <p:txBody>
          <a:bodyPr/>
          <a:lstStyle/>
          <a:p>
            <a:fld id="{071B4BBF-70B9-8047-B02F-2484F1EA6A40}" type="slidenum">
              <a:rPr lang="nb-NO" smtClean="0"/>
              <a:t>27</a:t>
            </a:fld>
            <a:endParaRPr lang="nb-NO"/>
          </a:p>
        </p:txBody>
      </p:sp>
    </p:spTree>
    <p:extLst>
      <p:ext uri="{BB962C8B-B14F-4D97-AF65-F5344CB8AC3E}">
        <p14:creationId xmlns:p14="http://schemas.microsoft.com/office/powerpoint/2010/main" val="30643541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kern="1200" noProof="0">
                <a:solidFill>
                  <a:schemeClr val="tx1"/>
                </a:solidFill>
                <a:effectLst/>
                <a:latin typeface="+mn-lt"/>
                <a:ea typeface="+mn-ea"/>
                <a:cs typeface="+mn-cs"/>
              </a:rPr>
              <a:t>Nemlig det at verden blir mer preget av hvordan data produseres, samles inn, analyseres og omsettes i tjenester og produksjon.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900" kern="1200" noProof="0">
                <a:solidFill>
                  <a:schemeClr val="tx1"/>
                </a:solidFill>
                <a:effectLst/>
                <a:latin typeface="+mn-lt"/>
                <a:ea typeface="+mn-ea"/>
                <a:cs typeface="+mn-cs"/>
              </a:rPr>
              <a:t>Dette er i og for seg ikke noe nytt --- vi har stått I dette I flere år allerede, men det er heller ingen tegn I tiden på at denne trenden vil avta i årene som kommer: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900" kern="1200" noProof="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900" kern="1200" noProof="0">
                <a:solidFill>
                  <a:schemeClr val="tx1"/>
                </a:solidFill>
                <a:effectLst/>
                <a:latin typeface="+mn-lt"/>
                <a:ea typeface="+mn-ea"/>
                <a:cs typeface="+mn-cs"/>
              </a:rPr>
              <a:t>Minste tre sammenfallende faktorer som forsterker hverandre forventes å gi utviklingen tiltagende tyngde og kraft i årene som kommer: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900" kern="1200" noProof="0">
                <a:solidFill>
                  <a:schemeClr val="tx1"/>
                </a:solidFill>
                <a:effectLst/>
                <a:latin typeface="+mn-lt"/>
                <a:ea typeface="+mn-ea"/>
                <a:cs typeface="+mn-cs"/>
              </a:rPr>
              <a:t>Underliggende drivelementene er uforandret, selv om det kanskje er nye teknologier som gjør seg gjeldende: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900" kern="1200" noProof="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kern="1200" noProof="0">
                <a:solidFill>
                  <a:schemeClr val="tx1"/>
                </a:solidFill>
                <a:effectLst/>
                <a:latin typeface="+mn-lt"/>
                <a:ea typeface="+mn-ea"/>
                <a:cs typeface="+mn-cs"/>
              </a:rPr>
              <a:t>Billigere og mer fleksibel datakraft: Skytjenester gjør det allerede mulig for små startups å få tilgang til samme datakraft som store selskaper. Og nå tar også NAV og flere andre offentlige aktører sine første steg ut I sky. Og selv om det foreløpig kanskje er en kuriositet, kan du nå kjøpe datakraft fra kvantedatamaskiner hos de store skyleverandørene. Når denne teknologien modnes, spås en helt annen ytelse og kraft.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900" kern="1200" noProof="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kern="1200" noProof="0">
                <a:solidFill>
                  <a:schemeClr val="tx1"/>
                </a:solidFill>
                <a:effectLst/>
                <a:latin typeface="+mn-lt"/>
                <a:ea typeface="+mn-ea"/>
                <a:cs typeface="+mn-cs"/>
              </a:rPr>
              <a:t>Bredere og lettere tilgang til data: vi bruker teknologi mer enn noensinne, og produserer mer data enn noen gang. Ingen grunn til å tro at det vil avta: nå ruller vi ut 5G I det Ganske land – og visker ut skillet mellom fibernettet og mobilnettet – og åpner ikke minst for at nye gjenstander kan komme på nett – sensorer fra biler, sykler, til kraftanlegg og varatralla på REMA – alt er på nett og produserer data som kan brukes til å utvikle nye varer og tjenester.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sz="900" kern="1200" noProof="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kern="1200" noProof="0">
                <a:solidFill>
                  <a:schemeClr val="tx1"/>
                </a:solidFill>
                <a:effectLst/>
                <a:latin typeface="+mn-lt"/>
                <a:ea typeface="+mn-ea"/>
                <a:cs typeface="+mn-cs"/>
              </a:rPr>
              <a:t>Og mens alt får en digital dataskygge, ser vi stadig nye verktøy/teknikker for å nyttiggjøre slike data bre om seg eller annvendes på nye områder  - kanskje kan vi lage  en digital tvilling av bilen som kan brukes til testing og utvikling? Kanskje kan kunstig intelligens i sin bredeste forsand brukes til å lage persontilpassede råd og anbefalinger eller til og med kjøre deg hjem en sen kveld. (Glemt nøkkelen, fortvil ikke – døra åpnes ved bildegjenkjenning.)</a:t>
            </a:r>
          </a:p>
        </p:txBody>
      </p:sp>
      <p:sp>
        <p:nvSpPr>
          <p:cNvPr id="4" name="Slide Number Placeholder 3"/>
          <p:cNvSpPr>
            <a:spLocks noGrp="1"/>
          </p:cNvSpPr>
          <p:nvPr>
            <p:ph type="sldNum" sz="quarter" idx="5"/>
          </p:nvPr>
        </p:nvSpPr>
        <p:spPr/>
        <p:txBody>
          <a:bodyPr/>
          <a:lstStyle/>
          <a:p>
            <a:fld id="{071B4BBF-70B9-8047-B02F-2484F1EA6A40}" type="slidenum">
              <a:rPr lang="nb-NO" smtClean="0"/>
              <a:t>28</a:t>
            </a:fld>
            <a:endParaRPr lang="nb-NO"/>
          </a:p>
        </p:txBody>
      </p:sp>
    </p:spTree>
    <p:extLst>
      <p:ext uri="{BB962C8B-B14F-4D97-AF65-F5344CB8AC3E}">
        <p14:creationId xmlns:p14="http://schemas.microsoft.com/office/powerpoint/2010/main" val="3706523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nb-NO" sz="900" noProof="0" dirty="0"/>
              <a:t>Hva betyr alt dette så for NAV?</a:t>
            </a:r>
          </a:p>
          <a:p>
            <a:pPr marL="0" indent="0">
              <a:buNone/>
            </a:pPr>
            <a:endParaRPr lang="nb-NO" sz="900" noProof="0" dirty="0"/>
          </a:p>
          <a:p>
            <a:pPr marL="0" indent="0">
              <a:buNone/>
            </a:pPr>
            <a:r>
              <a:rPr lang="nb-NO" sz="900" noProof="0" dirty="0"/>
              <a:t>Skal være varsom med å spå for sikkert, men også her ser vi tendenser og trender som vi ikke tror vil avta med det første – heller motsatt </a:t>
            </a:r>
          </a:p>
          <a:p>
            <a:pPr marL="228600" indent="-228600">
              <a:buAutoNum type="arabicPeriod"/>
            </a:pPr>
            <a:endParaRPr lang="nb-NO" sz="900" noProof="0" dirty="0"/>
          </a:p>
          <a:p>
            <a:pPr marL="228600" indent="-228600">
              <a:buAutoNum type="arabicPeriod"/>
            </a:pPr>
            <a:r>
              <a:rPr lang="nb-NO" sz="900" u="sng" noProof="0" dirty="0"/>
              <a:t>Brukerkontakten digitaliseres</a:t>
            </a:r>
            <a:r>
              <a:rPr lang="nb-NO" sz="900" noProof="0" dirty="0"/>
              <a:t>:  Ikke noe nytt : </a:t>
            </a:r>
            <a:r>
              <a:rPr lang="nb-NO" sz="900" noProof="0" dirty="0">
                <a:sym typeface="Wingdings" pitchFamily="2" charset="2"/>
              </a:rPr>
              <a:t>vi er allerede godt i gang med å legge til rette for økt selvbetjening på nett. Det vil fortsette. Men hva med NAV-kontoret? Vil det bestå og hvordan vil det I så fall se ut om 15 år? Noen tegn i tiden gir kanskje en pekepinn:</a:t>
            </a:r>
          </a:p>
          <a:p>
            <a:pPr marL="685800" lvl="1" indent="-228600">
              <a:buFont typeface="Arial" panose="020B0604020202020204" pitchFamily="34" charset="0"/>
              <a:buChar char="•"/>
            </a:pPr>
            <a:r>
              <a:rPr lang="nb-NO" sz="900" noProof="0" dirty="0">
                <a:sym typeface="Wingdings" pitchFamily="2" charset="2"/>
              </a:rPr>
              <a:t>Vi at det dukker opp kurs og utdanningstilbud på plattformer som </a:t>
            </a:r>
            <a:r>
              <a:rPr lang="nb-NO" sz="900" noProof="0" dirty="0" err="1">
                <a:sym typeface="Wingdings" pitchFamily="2" charset="2"/>
              </a:rPr>
              <a:t>Coursera</a:t>
            </a:r>
            <a:r>
              <a:rPr lang="nb-NO" sz="900" noProof="0" dirty="0">
                <a:sym typeface="Wingdings" pitchFamily="2" charset="2"/>
              </a:rPr>
              <a:t> og </a:t>
            </a:r>
            <a:r>
              <a:rPr lang="nb-NO" sz="900" noProof="0" dirty="0" err="1">
                <a:sym typeface="Wingdings" pitchFamily="2" charset="2"/>
              </a:rPr>
              <a:t>EdX</a:t>
            </a:r>
            <a:r>
              <a:rPr lang="nb-NO" sz="900" noProof="0" dirty="0">
                <a:sym typeface="Wingdings" pitchFamily="2" charset="2"/>
              </a:rPr>
              <a:t>. Her kan du ta online kurs i alt fra gastronomi til finans og programmering. Du kan ta små påfyll, eller en hel grad. Når det passer deg, der hvor du befinner deg og tilpasset dine behov. Og disse tjeneste rigger seg for at arbeidsliv i omstilling, hvor kontinuerlig læring, faglig påfyll og reorientering trolig blir stadig viktigere.</a:t>
            </a:r>
          </a:p>
          <a:p>
            <a:pPr marL="685800" lvl="1" indent="-228600">
              <a:buFont typeface="Arial" panose="020B0604020202020204" pitchFamily="34" charset="0"/>
              <a:buChar char="•"/>
            </a:pPr>
            <a:r>
              <a:rPr lang="nb-NO" sz="900" noProof="0" dirty="0">
                <a:sym typeface="Wingdings" pitchFamily="2" charset="2"/>
              </a:rPr>
              <a:t>Koronapandemien sendte offentlige tjenester som legekonsultasjoner og skoleundervisning til digitale flater nærmest over natten. Også I NAV, ble noen tilbud for første gang lagt til digitale flater. Vi har erfart at det finnes muligheter, og noen løsninger er trolig kommet for å bli.</a:t>
            </a:r>
          </a:p>
          <a:p>
            <a:pPr marL="685800" lvl="1" indent="-228600">
              <a:buFont typeface="Arial" panose="020B0604020202020204" pitchFamily="34" charset="0"/>
              <a:buChar char="•"/>
            </a:pPr>
            <a:r>
              <a:rPr lang="nb-NO" sz="900" noProof="0" dirty="0">
                <a:sym typeface="Wingdings" pitchFamily="2" charset="2"/>
              </a:rPr>
              <a:t>Våre yngste brukere i 2035 går i barnehagen i dag. De vokser opp i en verden hvor det er den største selvfølge at de selv kan velge når og hvor de vil se på favorittserien sin, finner det like naturlig å handle mobilen som i butikken, og hvor det sosiale liv leves like naturlig på digitale flater som I den fysiske verden.</a:t>
            </a:r>
          </a:p>
          <a:p>
            <a:pPr marL="685800" lvl="1" indent="-228600">
              <a:buFont typeface="Arial" panose="020B0604020202020204" pitchFamily="34" charset="0"/>
              <a:buChar char="•"/>
            </a:pPr>
            <a:endParaRPr lang="nb-NO" sz="900" b="0" i="0" kern="1200" noProof="0" dirty="0">
              <a:solidFill>
                <a:schemeClr val="tx1"/>
              </a:solidFill>
              <a:effectLst/>
              <a:latin typeface="+mn-lt"/>
              <a:ea typeface="+mn-ea"/>
              <a:cs typeface="+mn-cs"/>
              <a:sym typeface="Wingdings" pitchFamily="2" charset="2"/>
            </a:endParaRPr>
          </a:p>
          <a:p>
            <a:pPr marL="685800" lvl="1" indent="-228600">
              <a:buFont typeface="Wingdings" pitchFamily="2" charset="2"/>
              <a:buChar char="Ø"/>
            </a:pPr>
            <a:r>
              <a:rPr lang="nb-NO" sz="900" b="0" i="0" kern="1200" noProof="0" dirty="0">
                <a:solidFill>
                  <a:schemeClr val="tx1"/>
                </a:solidFill>
                <a:effectLst/>
                <a:latin typeface="+mn-lt"/>
                <a:ea typeface="+mn-ea"/>
                <a:cs typeface="+mn-cs"/>
              </a:rPr>
              <a:t>I framtiden er det ikke utenkelig at arbeidssøkere kan få både veiledning og tilpassede tjenester uten å besøke et fysisk NAV-kontor, for eksempel ved at den arbeidssøkende får tilgang skreddersydde </a:t>
            </a:r>
            <a:r>
              <a:rPr lang="nb-NO" sz="900" b="0" i="0" kern="1200" noProof="0" dirty="0" err="1">
                <a:solidFill>
                  <a:schemeClr val="tx1"/>
                </a:solidFill>
                <a:effectLst/>
                <a:latin typeface="+mn-lt"/>
                <a:ea typeface="+mn-ea"/>
                <a:cs typeface="+mn-cs"/>
              </a:rPr>
              <a:t>arbeidsforberedene</a:t>
            </a:r>
            <a:r>
              <a:rPr lang="nb-NO" sz="900" b="0" i="0" kern="1200" noProof="0" dirty="0">
                <a:solidFill>
                  <a:schemeClr val="tx1"/>
                </a:solidFill>
                <a:effectLst/>
                <a:latin typeface="+mn-lt"/>
                <a:ea typeface="+mn-ea"/>
                <a:cs typeface="+mn-cs"/>
              </a:rPr>
              <a:t> kurs på digitale læringsplattformer, kjører videomøter med veileder fra kjøkkenbordet og kanskje til og med få individtilpasset praktisk jobbtrening rett inn i stua via et sett med VR-briller. (Når NAV-kontoret digitaliseres på denne måten, vil det også stille andre krav til veiledere og relasjonen til brukerne.)</a:t>
            </a:r>
          </a:p>
          <a:p>
            <a:pPr marL="228600" indent="-228600">
              <a:buAutoNum type="arabicPeriod"/>
            </a:pPr>
            <a:endParaRPr lang="nb-NO" sz="900" b="0" i="0" kern="1200" noProof="0" dirty="0">
              <a:solidFill>
                <a:schemeClr val="tx1"/>
              </a:solidFill>
              <a:effectLst/>
              <a:latin typeface="+mn-lt"/>
              <a:ea typeface="+mn-ea"/>
              <a:cs typeface="+mn-cs"/>
            </a:endParaRPr>
          </a:p>
          <a:p>
            <a:pPr marL="228600" indent="-228600">
              <a:buAutoNum type="arabicPeriod"/>
            </a:pPr>
            <a:r>
              <a:rPr lang="nb-NO" sz="900" b="0" i="0" u="sng" kern="1200" noProof="0" dirty="0">
                <a:solidFill>
                  <a:schemeClr val="tx1"/>
                </a:solidFill>
                <a:effectLst/>
                <a:latin typeface="+mn-lt"/>
                <a:ea typeface="+mn-ea"/>
                <a:cs typeface="+mn-cs"/>
              </a:rPr>
              <a:t>Forvaltningen digitaliseres </a:t>
            </a:r>
            <a:r>
              <a:rPr lang="nb-NO" sz="900" b="0" i="0" kern="1200" noProof="0" dirty="0">
                <a:solidFill>
                  <a:schemeClr val="tx1"/>
                </a:solidFill>
                <a:effectLst/>
                <a:latin typeface="+mn-lt"/>
                <a:ea typeface="+mn-ea"/>
                <a:cs typeface="+mn-cs"/>
                <a:sym typeface="Wingdings" pitchFamily="2" charset="2"/>
              </a:rPr>
              <a:t> </a:t>
            </a:r>
            <a:r>
              <a:rPr lang="nb-NO" sz="900" b="0" i="0" kern="1200" noProof="0" dirty="0">
                <a:solidFill>
                  <a:schemeClr val="tx1"/>
                </a:solidFill>
                <a:effectLst/>
                <a:latin typeface="+mn-lt"/>
                <a:ea typeface="+mn-ea"/>
                <a:cs typeface="+mn-cs"/>
              </a:rPr>
              <a:t>rundt livshendelser og livssituasjon</a:t>
            </a:r>
          </a:p>
          <a:p>
            <a:pPr marL="685800" lvl="1" indent="-228600">
              <a:buAutoNum type="arabicPeriod"/>
            </a:pPr>
            <a:r>
              <a:rPr lang="nb-NO" sz="900" b="0" i="1" kern="1200" noProof="0" dirty="0">
                <a:solidFill>
                  <a:schemeClr val="tx1"/>
                </a:solidFill>
                <a:effectLst/>
                <a:latin typeface="+mn-lt"/>
                <a:ea typeface="+mn-ea"/>
                <a:cs typeface="+mn-cs"/>
              </a:rPr>
              <a:t>Tilpasning</a:t>
            </a:r>
            <a:r>
              <a:rPr lang="nb-NO" sz="900" b="0" i="0" kern="1200" noProof="0" dirty="0">
                <a:solidFill>
                  <a:schemeClr val="tx1"/>
                </a:solidFill>
                <a:effectLst/>
                <a:latin typeface="+mn-lt"/>
                <a:ea typeface="+mn-ea"/>
                <a:cs typeface="+mn-cs"/>
              </a:rPr>
              <a:t>: Nevnte skreddersydde kurspakker. På Spotify og </a:t>
            </a:r>
            <a:r>
              <a:rPr lang="nb-NO" sz="900" b="0" i="0" kern="1200" noProof="0" dirty="0" err="1">
                <a:solidFill>
                  <a:schemeClr val="tx1"/>
                </a:solidFill>
                <a:effectLst/>
                <a:latin typeface="+mn-lt"/>
                <a:ea typeface="+mn-ea"/>
                <a:cs typeface="+mn-cs"/>
              </a:rPr>
              <a:t>Netflix</a:t>
            </a:r>
            <a:r>
              <a:rPr lang="nb-NO" sz="900" b="0" i="0" kern="1200" noProof="0" dirty="0">
                <a:solidFill>
                  <a:schemeClr val="tx1"/>
                </a:solidFill>
                <a:effectLst/>
                <a:latin typeface="+mn-lt"/>
                <a:ea typeface="+mn-ea"/>
                <a:cs typeface="+mn-cs"/>
              </a:rPr>
              <a:t> er vi blitt vant til å blir møtt av innhold som er tilpasset våre preferanser og behov. Ikke utenkelig at NAV vil hente inspirasjon fra denne utviklingen med utgangspunkt i brukers livshendelser og livssituasjon. Tjenester som i større grad er tilpasset individuelle behov. Her kan data i samspill med KI også benyttes for å tilby ulike former for støtte i hverdagen</a:t>
            </a:r>
          </a:p>
          <a:p>
            <a:pPr marL="685800" lvl="1" indent="-228600">
              <a:buAutoNum type="arabicPeriod"/>
            </a:pPr>
            <a:r>
              <a:rPr lang="nb-NO" sz="900" b="0" i="1" kern="1200" noProof="0" dirty="0" err="1">
                <a:solidFill>
                  <a:schemeClr val="tx1"/>
                </a:solidFill>
                <a:effectLst/>
                <a:latin typeface="+mn-lt"/>
                <a:ea typeface="+mn-ea"/>
                <a:cs typeface="+mn-cs"/>
              </a:rPr>
              <a:t>Nudging</a:t>
            </a:r>
            <a:r>
              <a:rPr lang="nb-NO" sz="900" b="0" i="0" kern="1200" noProof="0" dirty="0">
                <a:solidFill>
                  <a:schemeClr val="tx1"/>
                </a:solidFill>
                <a:effectLst/>
                <a:latin typeface="+mn-lt"/>
                <a:ea typeface="+mn-ea"/>
                <a:cs typeface="+mn-cs"/>
              </a:rPr>
              <a:t>: digitale flater kan påvirke adferd og åpner spennende muligheter innenfor f.eks. Forebygging av sykefravær på arbeidsplassen eller for å hjelpe arbeidssøkere ut i arbeid. </a:t>
            </a:r>
          </a:p>
          <a:p>
            <a:pPr marL="685800" lvl="1" indent="-228600">
              <a:buAutoNum type="arabicPeriod"/>
            </a:pPr>
            <a:r>
              <a:rPr lang="nb-NO" sz="900" b="0" i="1" kern="1200" noProof="0" dirty="0">
                <a:solidFill>
                  <a:schemeClr val="tx1"/>
                </a:solidFill>
                <a:effectLst/>
                <a:latin typeface="+mn-lt"/>
                <a:ea typeface="+mn-ea"/>
                <a:cs typeface="+mn-cs"/>
              </a:rPr>
              <a:t>Beslutningsstøtte</a:t>
            </a:r>
            <a:r>
              <a:rPr lang="nb-NO" sz="900" b="0" i="0" kern="1200" noProof="0" dirty="0">
                <a:solidFill>
                  <a:schemeClr val="tx1"/>
                </a:solidFill>
                <a:effectLst/>
                <a:latin typeface="+mn-lt"/>
                <a:ea typeface="+mn-ea"/>
                <a:cs typeface="+mn-cs"/>
              </a:rPr>
              <a:t>: For NAV kan man også se for seg at veiledere kan få råd om hvilke personer som bør prioriteres for oppfølging, og en arbeidsledig kan få mer personlig tilpassede råd om hvilke jobber den enkelte bør søke, eller hvilke kompetansetiltak som i størst grad vil øke jobbsjansene. </a:t>
            </a:r>
          </a:p>
          <a:p>
            <a:pPr marL="685800" lvl="1" indent="-228600">
              <a:buAutoNum type="arabicPeriod"/>
            </a:pPr>
            <a:r>
              <a:rPr lang="nb-NO" sz="900" b="0" i="1" kern="1200" noProof="0" dirty="0">
                <a:solidFill>
                  <a:schemeClr val="tx1"/>
                </a:solidFill>
                <a:effectLst/>
                <a:latin typeface="+mn-lt"/>
                <a:ea typeface="+mn-ea"/>
                <a:cs typeface="+mn-cs"/>
              </a:rPr>
              <a:t>Plattformer</a:t>
            </a:r>
            <a:r>
              <a:rPr lang="nb-NO" sz="900" b="0" i="0" kern="1200" noProof="0" dirty="0">
                <a:solidFill>
                  <a:schemeClr val="tx1"/>
                </a:solidFill>
                <a:effectLst/>
                <a:latin typeface="+mn-lt"/>
                <a:ea typeface="+mn-ea"/>
                <a:cs typeface="+mn-cs"/>
              </a:rPr>
              <a:t>: Digitaliseringen gir dessuten nye muligheter for å samhandling: digitale plattformer som Finn og </a:t>
            </a:r>
            <a:r>
              <a:rPr lang="nb-NO" sz="900" b="0" i="0" kern="1200" noProof="0" dirty="0" err="1">
                <a:solidFill>
                  <a:schemeClr val="tx1"/>
                </a:solidFill>
                <a:effectLst/>
                <a:latin typeface="+mn-lt"/>
                <a:ea typeface="+mn-ea"/>
                <a:cs typeface="+mn-cs"/>
              </a:rPr>
              <a:t>AirBnB</a:t>
            </a:r>
            <a:r>
              <a:rPr lang="nb-NO" sz="900" b="0" i="0" kern="1200" noProof="0" dirty="0">
                <a:solidFill>
                  <a:schemeClr val="tx1"/>
                </a:solidFill>
                <a:effectLst/>
                <a:latin typeface="+mn-lt"/>
                <a:ea typeface="+mn-ea"/>
                <a:cs typeface="+mn-cs"/>
              </a:rPr>
              <a:t> tilbyr ingen varer eller tjenester direkte, men gjør det mulig for å ulike aktører å finne hverandre. På mange områder er også NAV en slik koordinator, enten det er mellom arbeidsgiver og arbeidstaker, eller kursleverandører og brukere. Når denne samhandlingen flyttes til digitale flater, åpner det kanskje muligheter for at andre aktører kan innovere og utvikle tjenester til våre brukere. </a:t>
            </a:r>
          </a:p>
          <a:p>
            <a:pPr marL="685800" lvl="1" indent="-228600">
              <a:buAutoNum type="arabicPeriod"/>
            </a:pPr>
            <a:endParaRPr lang="nb-NO" sz="900" b="0" i="0" kern="1200" noProof="0" dirty="0">
              <a:solidFill>
                <a:schemeClr val="tx1"/>
              </a:solidFill>
              <a:effectLst/>
              <a:latin typeface="+mn-lt"/>
              <a:ea typeface="+mn-ea"/>
              <a:cs typeface="+mn-cs"/>
            </a:endParaRPr>
          </a:p>
          <a:p>
            <a:pPr marL="0" lvl="0" indent="0">
              <a:buNone/>
            </a:pPr>
            <a:r>
              <a:rPr lang="nb-NO" sz="900" b="0" i="0" kern="1200" noProof="0" dirty="0">
                <a:solidFill>
                  <a:schemeClr val="tx1"/>
                </a:solidFill>
                <a:effectLst/>
                <a:latin typeface="+mn-lt"/>
                <a:ea typeface="+mn-ea"/>
                <a:cs typeface="+mn-cs"/>
              </a:rPr>
              <a:t>Mulighetene er mange, men vi ser også at nye og krevende utfordringer følger i kjølvannet av ny teknologi. Ulike former for IT-kriminalitet vil tilta i styrke og hyppighet. </a:t>
            </a:r>
          </a:p>
          <a:p>
            <a:pPr marL="685800" lvl="1" indent="-228600">
              <a:buAutoNum type="arabicPeriod"/>
            </a:pPr>
            <a:endParaRPr lang="nb-NO" sz="900" b="0" i="0" kern="1200" noProof="0" dirty="0">
              <a:solidFill>
                <a:schemeClr val="tx1"/>
              </a:solidFill>
              <a:effectLst/>
              <a:latin typeface="+mn-lt"/>
              <a:ea typeface="+mn-ea"/>
              <a:cs typeface="+mn-cs"/>
            </a:endParaRPr>
          </a:p>
          <a:p>
            <a:pPr marL="228600" lvl="0" indent="-228600">
              <a:buAutoNum type="arabicPeriod"/>
            </a:pPr>
            <a:r>
              <a:rPr lang="nb-NO" sz="900" b="0" i="0" kern="1200" noProof="0" dirty="0">
                <a:solidFill>
                  <a:schemeClr val="tx1"/>
                </a:solidFill>
                <a:effectLst/>
                <a:latin typeface="+mn-lt"/>
                <a:ea typeface="+mn-ea"/>
                <a:cs typeface="+mn-cs"/>
              </a:rPr>
              <a:t>Hånd-i-hånd med en mer spisset debatt som setter tydeligere krav til det vi kanskje kan kalle en “etisk bærekraftig digitalisering”:</a:t>
            </a:r>
          </a:p>
          <a:p>
            <a:pPr marL="685800" lvl="1" indent="-228600">
              <a:buAutoNum type="arabicPeriod"/>
            </a:pPr>
            <a:r>
              <a:rPr lang="nb-NO" sz="900" b="0" i="0" kern="1200" noProof="0" dirty="0">
                <a:solidFill>
                  <a:schemeClr val="tx1"/>
                </a:solidFill>
                <a:effectLst/>
                <a:latin typeface="+mn-lt"/>
                <a:ea typeface="+mn-ea"/>
                <a:cs typeface="+mn-cs"/>
              </a:rPr>
              <a:t>Mulighetene for å automatisering, tilpasning og anbefalinger forutsetter bruk av data på måter som kan utfordre regelverk og personvern (det har vi sett eksempler på I kjølvannet av koronatiltakene), men vi ser også flere </a:t>
            </a:r>
            <a:r>
              <a:rPr lang="nb-NO" sz="900" b="0" i="0" kern="1200" noProof="0" dirty="0" err="1">
                <a:solidFill>
                  <a:schemeClr val="tx1"/>
                </a:solidFill>
                <a:effectLst/>
                <a:latin typeface="+mn-lt"/>
                <a:ea typeface="+mn-ea"/>
                <a:cs typeface="+mn-cs"/>
              </a:rPr>
              <a:t>beskymringer</a:t>
            </a:r>
            <a:r>
              <a:rPr lang="nb-NO" sz="900" b="0" i="0" kern="1200" noProof="0" dirty="0">
                <a:solidFill>
                  <a:schemeClr val="tx1"/>
                </a:solidFill>
                <a:effectLst/>
                <a:latin typeface="+mn-lt"/>
                <a:ea typeface="+mn-ea"/>
                <a:cs typeface="+mn-cs"/>
              </a:rPr>
              <a:t> knyttet til diskriminerende og uforklarlige algoritmer, </a:t>
            </a:r>
          </a:p>
          <a:p>
            <a:pPr marL="685800" lvl="1" indent="-228600">
              <a:buAutoNum type="arabicPeriod"/>
            </a:pPr>
            <a:r>
              <a:rPr lang="nb-NO" sz="900" b="0" i="0" kern="1200" noProof="0" dirty="0">
                <a:solidFill>
                  <a:schemeClr val="tx1"/>
                </a:solidFill>
                <a:effectLst/>
                <a:latin typeface="+mn-lt"/>
                <a:ea typeface="+mn-ea"/>
                <a:cs typeface="+mn-cs"/>
              </a:rPr>
              <a:t>Digitale ekkokammer, falske nyheter og teknologiske verktøy som bade bevisst og utilsiktet brukes for å polarisere opinionen gir nye utfordringer for demokrati og samfunnsdebatt, samtidig som teknologi skyver på maktforhold og reiser krevende spørsmål om regulering og autonomi</a:t>
            </a:r>
          </a:p>
          <a:p>
            <a:pPr marL="685800" lvl="1" indent="-228600">
              <a:buAutoNum type="arabicPeriod"/>
            </a:pPr>
            <a:r>
              <a:rPr lang="nb-NO" sz="900" b="0" i="0" kern="1200" noProof="0" dirty="0">
                <a:solidFill>
                  <a:schemeClr val="tx1"/>
                </a:solidFill>
                <a:effectLst/>
                <a:latin typeface="+mn-lt"/>
                <a:ea typeface="+mn-ea"/>
                <a:cs typeface="+mn-cs"/>
              </a:rPr>
              <a:t>Fra flere hold forventes det at bade debatt og brukerforventninger knyttet til en etisk bærekraftig digitalisering vil skjerpes I årene som kommer.</a:t>
            </a:r>
          </a:p>
          <a:p>
            <a:pPr marL="685800" lvl="1" indent="-228600">
              <a:buAutoNum type="arabicPeriod"/>
            </a:pPr>
            <a:r>
              <a:rPr lang="nb-NO" sz="900" b="0" i="0" kern="1200" noProof="0" dirty="0">
                <a:solidFill>
                  <a:schemeClr val="tx1"/>
                </a:solidFill>
                <a:effectLst/>
                <a:latin typeface="+mn-lt"/>
                <a:ea typeface="+mn-ea"/>
                <a:cs typeface="+mn-cs"/>
              </a:rPr>
              <a:t>Som en sentral aktør på velferdsområdet vil det for NAV derfor være særlig viktig med en etisk og ansvarlig tilnærming til all digital teknologi som er tuftet på bred forankring og aksept i befolkningen. </a:t>
            </a:r>
          </a:p>
        </p:txBody>
      </p:sp>
      <p:sp>
        <p:nvSpPr>
          <p:cNvPr id="4" name="Slide Number Placeholder 3"/>
          <p:cNvSpPr>
            <a:spLocks noGrp="1"/>
          </p:cNvSpPr>
          <p:nvPr>
            <p:ph type="sldNum" sz="quarter" idx="5"/>
          </p:nvPr>
        </p:nvSpPr>
        <p:spPr/>
        <p:txBody>
          <a:bodyPr/>
          <a:lstStyle/>
          <a:p>
            <a:fld id="{071B4BBF-70B9-8047-B02F-2484F1EA6A40}" type="slidenum">
              <a:rPr lang="nb-NO" smtClean="0"/>
              <a:t>29</a:t>
            </a:fld>
            <a:endParaRPr lang="nb-NO"/>
          </a:p>
        </p:txBody>
      </p:sp>
    </p:spTree>
    <p:extLst>
      <p:ext uri="{BB962C8B-B14F-4D97-AF65-F5344CB8AC3E}">
        <p14:creationId xmlns:p14="http://schemas.microsoft.com/office/powerpoint/2010/main" val="840115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900">
                <a:cs typeface="Calibri"/>
              </a:rPr>
              <a:t>Her ser dere hvordan vi i dag bruker omverdensanalysen i styringen av NAV. </a:t>
            </a:r>
          </a:p>
          <a:p>
            <a:endParaRPr lang="nb-NO" sz="900">
              <a:cs typeface="Calibri"/>
            </a:endParaRPr>
          </a:p>
          <a:p>
            <a:r>
              <a:rPr lang="nb-NO" sz="900">
                <a:cs typeface="Calibri"/>
              </a:rPr>
              <a:t>Til venstre ser vi omverdensanalysen – som er et </a:t>
            </a:r>
            <a:r>
              <a:rPr lang="nb-NO" sz="900" err="1">
                <a:cs typeface="Calibri"/>
              </a:rPr>
              <a:t>framtidsbilde</a:t>
            </a:r>
            <a:r>
              <a:rPr lang="nb-NO" sz="900">
                <a:cs typeface="Calibri"/>
              </a:rPr>
              <a:t> som skal peke på muligheter og utfordringer framover. Omverdensanalysen skal ikke si hva vi bør gjøre. Hvilken retning vi faktisk skal velge, blir tatt ned i </a:t>
            </a:r>
            <a:r>
              <a:rPr lang="nb-NO" sz="900" err="1">
                <a:cs typeface="Calibri"/>
              </a:rPr>
              <a:t>NAVs</a:t>
            </a:r>
            <a:r>
              <a:rPr lang="nb-NO" sz="900">
                <a:cs typeface="Calibri"/>
              </a:rPr>
              <a:t> virksomhetsstrategi som inneholder overordnede mål og innsatsområder. Videre blir dette ytterligere konkretisert i langtidsplanen for NAV som gjelder for 4 år framover, og som blir oppdatert årlig. </a:t>
            </a:r>
          </a:p>
          <a:p>
            <a:endParaRPr lang="nb-NO" sz="900">
              <a:cs typeface="Calibri"/>
            </a:endParaRPr>
          </a:p>
          <a:p>
            <a:r>
              <a:rPr lang="nb-NO" sz="900">
                <a:cs typeface="Calibri"/>
              </a:rPr>
              <a:t>Hvert å velger vi ut overordnede prioriteringer fra langtidsplanen som skal bevege NAV i riktig retning det neste året. De prioriteringene får igjen konsekvenser for de årlige budsjettene våre, der vi prøver å sikre nok ressurser til å levere på prioriteringene.</a:t>
            </a:r>
          </a:p>
        </p:txBody>
      </p:sp>
      <p:sp>
        <p:nvSpPr>
          <p:cNvPr id="4" name="Slide Number Placeholder 3"/>
          <p:cNvSpPr>
            <a:spLocks noGrp="1"/>
          </p:cNvSpPr>
          <p:nvPr>
            <p:ph type="sldNum" sz="quarter" idx="5"/>
          </p:nvPr>
        </p:nvSpPr>
        <p:spPr/>
        <p:txBody>
          <a:bodyPr/>
          <a:lstStyle/>
          <a:p>
            <a:fld id="{071B4BBF-70B9-8047-B02F-2484F1EA6A40}" type="slidenum">
              <a:rPr lang="nb-NO" smtClean="0"/>
              <a:t>3</a:t>
            </a:fld>
            <a:endParaRPr lang="nb-NO"/>
          </a:p>
        </p:txBody>
      </p:sp>
    </p:spTree>
    <p:extLst>
      <p:ext uri="{BB962C8B-B14F-4D97-AF65-F5344CB8AC3E}">
        <p14:creationId xmlns:p14="http://schemas.microsoft.com/office/powerpoint/2010/main" val="32750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nb-NO" sz="900" kern="1200">
                <a:solidFill>
                  <a:schemeClr val="tx1"/>
                </a:solidFill>
                <a:effectLst/>
                <a:latin typeface="+mn-lt"/>
                <a:ea typeface="+mn-ea"/>
                <a:cs typeface="+mn-cs"/>
              </a:rPr>
              <a:t>Så over til levekår. </a:t>
            </a:r>
            <a:r>
              <a:rPr lang="nb-NO" sz="900"/>
              <a:t>Levekår handler om materiell levestandard, om tilgangen til goder som bolig, transport, mat og klær. Kjøpekraft er en viktig indikator på hva slags levekår husholdningene kan oppnå. Hovedbildet </a:t>
            </a:r>
            <a:r>
              <a:rPr lang="nb-NO" sz="900" kern="1200">
                <a:effectLst/>
              </a:rPr>
              <a:t>er </a:t>
            </a:r>
            <a:r>
              <a:rPr lang="nb-NO" sz="900"/>
              <a:t>at husholdningene har hatt en stabil kjøpekraft siden 2013, mens det i tiåret før dette var en sterk vekst i kjøpekraften også for husholdningene med lav inntekt. I perioden fra 2013 til 2018 har det vært en økning </a:t>
            </a:r>
            <a:r>
              <a:rPr lang="nb-NO" sz="900" kern="1200">
                <a:effectLst/>
              </a:rPr>
              <a:t>i </a:t>
            </a:r>
            <a:r>
              <a:rPr lang="nb-NO" sz="900"/>
              <a:t>andelen med relativ lavinntekt, noe </a:t>
            </a:r>
            <a:r>
              <a:rPr lang="nb-NO" sz="900" kern="1200">
                <a:effectLst/>
              </a:rPr>
              <a:t>som </a:t>
            </a:r>
            <a:r>
              <a:rPr lang="nb-NO" sz="900"/>
              <a:t>betyr at inntektsforskjellene mellom husholdningene har økt</a:t>
            </a:r>
            <a:r>
              <a:rPr lang="nb-NO" sz="900" kern="1200">
                <a:effectLst/>
              </a:rPr>
              <a:t>. Unge voksne og enkelte innvandrergrupper er mest utsatt for lavinntekt. Omstillingene på arbeidsmarkedet vil treffe lavinntektsgrupper mer enn andre, og kan bidra til økte </a:t>
            </a:r>
            <a:r>
              <a:rPr lang="nb-NO" sz="900"/>
              <a:t>inntektsforskjeller </a:t>
            </a:r>
            <a:r>
              <a:rPr lang="nb-NO" sz="900" kern="1200">
                <a:effectLst/>
              </a:rPr>
              <a:t>også framover</a:t>
            </a:r>
            <a:r>
              <a:rPr lang="nb-NO" sz="900"/>
              <a:t> mot 2035. </a:t>
            </a:r>
            <a:endParaRPr lang="nb-NO" sz="900" kern="1200">
              <a:effectLst/>
              <a:cs typeface="Calibri"/>
            </a:endParaRPr>
          </a:p>
          <a:p>
            <a:endParaRPr lang="en-NO"/>
          </a:p>
        </p:txBody>
      </p:sp>
      <p:sp>
        <p:nvSpPr>
          <p:cNvPr id="4" name="Slide Number Placeholder 3"/>
          <p:cNvSpPr>
            <a:spLocks noGrp="1"/>
          </p:cNvSpPr>
          <p:nvPr>
            <p:ph type="sldNum" sz="quarter" idx="5"/>
          </p:nvPr>
        </p:nvSpPr>
        <p:spPr/>
        <p:txBody>
          <a:bodyPr/>
          <a:lstStyle/>
          <a:p>
            <a:fld id="{071B4BBF-70B9-8047-B02F-2484F1EA6A40}" type="slidenum">
              <a:rPr lang="nb-NO" smtClean="0"/>
              <a:t>30</a:t>
            </a:fld>
            <a:endParaRPr lang="nb-NO"/>
          </a:p>
        </p:txBody>
      </p:sp>
    </p:spTree>
    <p:extLst>
      <p:ext uri="{BB962C8B-B14F-4D97-AF65-F5344CB8AC3E}">
        <p14:creationId xmlns:p14="http://schemas.microsoft.com/office/powerpoint/2010/main" val="9862503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b-NO" sz="900" kern="1200">
                <a:solidFill>
                  <a:schemeClr val="tx1"/>
                </a:solidFill>
                <a:effectLst/>
                <a:latin typeface="+mn-lt"/>
                <a:ea typeface="+mn-ea"/>
                <a:cs typeface="+mn-cs"/>
              </a:rPr>
              <a:t>Figuren dere ser her viser utviklingen i såkalt vedvarende lavinntekt som er et relativt mål på risikoen for fattigdom etter EUs definisjon. Det innebærer at husholdningen har en inntekt under 60 prosent av medianinntekten i Norge i en treårsperiode, og der man også tar hensyn antall barn og voksne i husholdningen. Studenter er en gruppe som ofte har lav inntekt, men blir ikke tatt med i disse tallene.</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Andelen med lavinntekt i befolkningen har økt etter ca. 2010 (rød kurve), og vi tror dessverre at omfanget av lavinntekt vil øke også framover. Det forklarer vi med at den teknologiske utviklingen og fortsatt høy globalisering kan gjøre det vanskeligere for utsatte grupper på arbeidsmarkedet. Ettervirkninger av koronakrisen trekker i samme retning. Det avhenger jo riktignok av hvor godt vi lykkes med å møte omstillingene framover. </a:t>
            </a:r>
          </a:p>
          <a:p>
            <a:pPr marL="171450" lvl="0" indent="-171450">
              <a:buFont typeface="Arial" panose="020B0604020202020204" pitchFamily="34" charset="0"/>
              <a:buChar char="•"/>
            </a:pPr>
            <a:endParaRPr lang="nb-NO" sz="900" kern="1200">
              <a:solidFill>
                <a:schemeClr val="tx1"/>
              </a:solidFill>
              <a:effectLst/>
              <a:latin typeface="+mn-lt"/>
              <a:ea typeface="+mn-ea"/>
              <a:cs typeface="+mn-cs"/>
            </a:endParaRPr>
          </a:p>
          <a:p>
            <a:pPr marL="171450" indent="-171450">
              <a:buFont typeface="Arial" panose="020B0604020202020204" pitchFamily="34" charset="0"/>
              <a:buChar char="•"/>
              <a:defRPr/>
            </a:pPr>
            <a:r>
              <a:rPr lang="nb-NO" sz="900"/>
              <a:t>Innvandrere </a:t>
            </a:r>
            <a:r>
              <a:rPr lang="nb-NO" sz="900" kern="1200">
                <a:solidFill>
                  <a:schemeClr val="tx1"/>
                </a:solidFill>
                <a:effectLst/>
                <a:latin typeface="+mn-lt"/>
                <a:ea typeface="+mn-ea"/>
                <a:cs typeface="+mn-cs"/>
              </a:rPr>
              <a:t>er sterkt overrepresentert i lavinntektsgruppen. Det gjelder særlig flyktninger, og analyser fra SSB (SSB 2020) viser at en god del av den økende inntektsulikheten kan forklares av økt andel flytninger. Blant innvandrere fra Øst-Europa, Asia, Afrika og Latin-Amerika er det rundt 1 av 3 av husholdningene som har vedvarende lavinntekt.</a:t>
            </a:r>
            <a:r>
              <a:rPr lang="nb-NO" sz="900"/>
              <a:t> </a:t>
            </a:r>
            <a:endParaRPr lang="nb-NO" sz="900">
              <a:cs typeface="Calibri"/>
            </a:endParaRPr>
          </a:p>
          <a:p>
            <a:pPr marL="171450" indent="-171450">
              <a:buFont typeface="Arial" panose="020B0604020202020204" pitchFamily="34" charset="0"/>
              <a:buChar char="•"/>
              <a:defRPr/>
            </a:pPr>
            <a:r>
              <a:rPr lang="nb-NO" sz="900"/>
              <a:t>Og den viktigste årsaken til økt lavinntekt er at vi har hatt høy innvandring i perioden, og særlig at mange flyktninger med familie har kommet til Norge. Flyktninger og familiegjenforente er ofte utenfor arbeidsmarkedet de første årene etter at de har kommet til Norge, men sysselsettingen øker når de har vært i landet noen år. </a:t>
            </a:r>
          </a:p>
          <a:p>
            <a:pPr marL="171450" indent="-171450">
              <a:buFont typeface="Arial" panose="020B0604020202020204" pitchFamily="34" charset="0"/>
              <a:buChar char="•"/>
              <a:defRPr/>
            </a:pPr>
            <a:r>
              <a:rPr lang="nb-NO" sz="900" kern="1200">
                <a:solidFill>
                  <a:schemeClr val="tx1"/>
                </a:solidFill>
                <a:effectLst/>
                <a:latin typeface="+mn-lt"/>
                <a:ea typeface="+mn-ea"/>
                <a:cs typeface="+mn-cs"/>
              </a:rPr>
              <a:t>Det positive er at det er høy sosial mobilitet blant etterkommere av innvandrere</a:t>
            </a:r>
            <a:endParaRPr lang="nb-NO" sz="900">
              <a:cs typeface="Calibri" panose="020F0502020204030204"/>
            </a:endParaRPr>
          </a:p>
          <a:p>
            <a:pPr marL="171450" lvl="0" indent="-171450">
              <a:buFont typeface="Arial" panose="020B0604020202020204" pitchFamily="34" charset="0"/>
              <a:buChar char="•"/>
            </a:pPr>
            <a:endParaRPr lang="nb-NO"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1B4BBF-70B9-8047-B02F-2484F1EA6A40}" type="slidenum">
              <a:rPr lang="nb-NO" smtClean="0"/>
              <a:t>31</a:t>
            </a:fld>
            <a:endParaRPr lang="nb-NO"/>
          </a:p>
        </p:txBody>
      </p:sp>
    </p:spTree>
    <p:extLst>
      <p:ext uri="{BB962C8B-B14F-4D97-AF65-F5344CB8AC3E}">
        <p14:creationId xmlns:p14="http://schemas.microsoft.com/office/powerpoint/2010/main" val="7563494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b-NO" sz="900" kern="1200">
                <a:solidFill>
                  <a:schemeClr val="tx1"/>
                </a:solidFill>
                <a:effectLst/>
                <a:latin typeface="+mn-lt"/>
                <a:ea typeface="+mn-ea"/>
                <a:cs typeface="+mn-cs"/>
              </a:rPr>
              <a:t>Figuren viser</a:t>
            </a:r>
            <a:r>
              <a:rPr lang="nb-NO" sz="900"/>
              <a:t> utviklingen i </a:t>
            </a:r>
            <a:r>
              <a:rPr lang="nb-NO" sz="900" err="1"/>
              <a:t>anvdelen</a:t>
            </a:r>
            <a:r>
              <a:rPr lang="nb-NO" sz="900"/>
              <a:t> med lavinntekt for ulike aldersgrupper. </a:t>
            </a:r>
            <a:endParaRPr lang="nb-NO" sz="900" kern="1200">
              <a:solidFill>
                <a:schemeClr val="tx1"/>
              </a:solidFill>
              <a:effectLst/>
              <a:latin typeface="+mn-lt"/>
              <a:cs typeface="Calibri"/>
            </a:endParaRPr>
          </a:p>
          <a:p>
            <a:pPr marL="171450" lvl="0" indent="-171450">
              <a:buFont typeface="Arial" panose="020B0604020202020204" pitchFamily="34" charset="0"/>
              <a:buChar char="•"/>
            </a:pPr>
            <a:endParaRPr lang="nb-NO" sz="900" kern="1200">
              <a:solidFill>
                <a:schemeClr val="tx1"/>
              </a:solidFill>
              <a:effectLst/>
              <a:latin typeface="+mn-lt"/>
              <a:ea typeface="+mn-ea"/>
              <a:cs typeface="+mn-cs"/>
            </a:endParaRPr>
          </a:p>
          <a:p>
            <a:pPr marL="171450" lvl="0" indent="-171450">
              <a:buFont typeface="Arial" panose="020B0604020202020204" pitchFamily="34" charset="0"/>
              <a:buChar char="•"/>
            </a:pPr>
            <a:r>
              <a:rPr lang="nb-NO" sz="900" kern="1200">
                <a:solidFill>
                  <a:schemeClr val="tx1"/>
                </a:solidFill>
                <a:effectLst/>
                <a:latin typeface="+mn-lt"/>
                <a:ea typeface="+mn-ea"/>
                <a:cs typeface="+mn-cs"/>
              </a:rPr>
              <a:t>Det er blant unge voksne mellom 18–34 år at andelen med lavinntekt er høyest. Det skyldes i all hovedsak at sysselsettingen blant unge har gått noe ned. Vi kan også se dette i sammenheng med den høye andelen som ikke fullfører videregående skole.</a:t>
            </a:r>
          </a:p>
          <a:p>
            <a:pPr marL="171450" indent="-171450">
              <a:buFont typeface="Arial" panose="020B0604020202020204" pitchFamily="34" charset="0"/>
              <a:buChar char="•"/>
              <a:defRPr/>
            </a:pPr>
            <a:r>
              <a:rPr lang="nb-NO" sz="900">
                <a:cs typeface="Calibri"/>
              </a:rPr>
              <a:t>Blant seniorer 67 år og eldre ser vi derimot en sterk nedgang i andelen med lavinntekt. </a:t>
            </a:r>
            <a:endParaRPr lang="nb-NO" sz="9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kern="1200">
                <a:solidFill>
                  <a:schemeClr val="tx1"/>
                </a:solidFill>
                <a:effectLst/>
                <a:latin typeface="+mn-lt"/>
                <a:ea typeface="+mn-ea"/>
                <a:cs typeface="+mn-cs"/>
              </a:rPr>
              <a:t>Husk at vedvarende lavinntekt er et relativt fattigdomsmål. SSB har også andre indikatorer, bl.a. hvor stor andel av befolkningen som mangler grunnleggende materielle og sosiale goder. Her har det vært en stabilt lav andel i Norge de siste årene. Det har også vært betydelig realinntektsvekst for alle inntektsgrupper, også de med lavest inntekt. Fra 2012 til i dag har riktignok realinntekten stått stille for de 20 pst. med lavest inntekt. </a:t>
            </a:r>
          </a:p>
          <a:p>
            <a:endParaRPr lang="en-NO" b="1"/>
          </a:p>
        </p:txBody>
      </p:sp>
      <p:sp>
        <p:nvSpPr>
          <p:cNvPr id="4" name="Slide Number Placeholder 3"/>
          <p:cNvSpPr>
            <a:spLocks noGrp="1"/>
          </p:cNvSpPr>
          <p:nvPr>
            <p:ph type="sldNum" sz="quarter" idx="5"/>
          </p:nvPr>
        </p:nvSpPr>
        <p:spPr/>
        <p:txBody>
          <a:bodyPr/>
          <a:lstStyle/>
          <a:p>
            <a:fld id="{071B4BBF-70B9-8047-B02F-2484F1EA6A40}" type="slidenum">
              <a:rPr lang="nb-NO" smtClean="0"/>
              <a:t>32</a:t>
            </a:fld>
            <a:endParaRPr lang="nb-NO"/>
          </a:p>
        </p:txBody>
      </p:sp>
    </p:spTree>
    <p:extLst>
      <p:ext uri="{BB962C8B-B14F-4D97-AF65-F5344CB8AC3E}">
        <p14:creationId xmlns:p14="http://schemas.microsoft.com/office/powerpoint/2010/main" val="778336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a:latin typeface="+mn-lt"/>
              </a:rPr>
              <a:t>Denne figuren viser at selv om inntektsforskjellene har økt det siste tiåret, har andelen med sosialhjelp vært stabil, og den har gått ned de siste 20 årene. Vi ser også for de enkelte aldersgruppene at det ikke er noen sammenheng. Vedvarende lavinntekt har økt for unge voksne (18-34 år), mens det ikke er noen tilsvarende økning i andelen med sosialhjelp.</a:t>
            </a:r>
          </a:p>
          <a:p>
            <a:r>
              <a:rPr lang="nb-NO" sz="900">
                <a:latin typeface="+mn-lt"/>
              </a:rPr>
              <a:t>Økende inntektsforskjeller er et samfunnsproblem – og det er et politisk spørsmål hva man skal gjøre med det. Men om det blir fortsatt økende inntektsforskjeller, er det ikke gitt at det får store konsekvenser for NAV, i hvert fall ikke for sosiale tjenester. Det kan hende at statlige trygdeytelser vil øke som følge av at flere blir stående utenfor – hvis det er grunnen til økte inntektsforskjeller. Men det siste tiåret har vi sett økende inntektsforskjeller uten at verken sosialhjelp eller helserelaterte trygdeytelser har økt.</a:t>
            </a:r>
          </a:p>
          <a:p>
            <a:endParaRPr lang="nb-NO" sz="90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900">
                <a:effectLst/>
                <a:latin typeface="+mn-lt"/>
                <a:ea typeface="MS Mincho" panose="02020609040205080304" pitchFamily="49" charset="-128"/>
              </a:rPr>
              <a:t>Det er særlig blant flyktninger med kort botid vi ser en høy andel mottakere av sosialhjelp. Det er grunn til å tro at den fremtidige utviklingen i antallet mottakere vil være påvirket av antallet flyktninger som kommer til landet, samt av i hvilken grad en lykkes med å integrere nyankomne flyktninger i arbeidslivet. </a:t>
            </a:r>
          </a:p>
          <a:p>
            <a:endParaRPr lang="en-NO" b="1"/>
          </a:p>
        </p:txBody>
      </p:sp>
      <p:sp>
        <p:nvSpPr>
          <p:cNvPr id="4" name="Slide Number Placeholder 3"/>
          <p:cNvSpPr>
            <a:spLocks noGrp="1"/>
          </p:cNvSpPr>
          <p:nvPr>
            <p:ph type="sldNum" sz="quarter" idx="5"/>
          </p:nvPr>
        </p:nvSpPr>
        <p:spPr/>
        <p:txBody>
          <a:bodyPr/>
          <a:lstStyle/>
          <a:p>
            <a:fld id="{071B4BBF-70B9-8047-B02F-2484F1EA6A40}" type="slidenum">
              <a:rPr lang="nb-NO" smtClean="0"/>
              <a:t>33</a:t>
            </a:fld>
            <a:endParaRPr lang="nb-NO"/>
          </a:p>
        </p:txBody>
      </p:sp>
    </p:spTree>
    <p:extLst>
      <p:ext uri="{BB962C8B-B14F-4D97-AF65-F5344CB8AC3E}">
        <p14:creationId xmlns:p14="http://schemas.microsoft.com/office/powerpoint/2010/main" val="5583751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nb-NO" sz="900" kern="1200">
                <a:solidFill>
                  <a:schemeClr val="tx1"/>
                </a:solidFill>
                <a:effectLst/>
                <a:latin typeface="+mn-lt"/>
                <a:ea typeface="+mn-ea"/>
                <a:cs typeface="+mn-cs"/>
              </a:rPr>
              <a:t>Temaet er nå helse og jeg skal snakke litt om folkehelse generelt og om bruken av helserelaterte trygdeytelser. Til slutt kommer jeg inn på hvordan koronapandemien påvirker disse områdene.</a:t>
            </a:r>
          </a:p>
          <a:p>
            <a:endParaRPr lang="en-NO" b="1"/>
          </a:p>
        </p:txBody>
      </p:sp>
      <p:sp>
        <p:nvSpPr>
          <p:cNvPr id="4" name="Slide Number Placeholder 3"/>
          <p:cNvSpPr>
            <a:spLocks noGrp="1"/>
          </p:cNvSpPr>
          <p:nvPr>
            <p:ph type="sldNum" sz="quarter" idx="5"/>
          </p:nvPr>
        </p:nvSpPr>
        <p:spPr/>
        <p:txBody>
          <a:bodyPr/>
          <a:lstStyle/>
          <a:p>
            <a:fld id="{071B4BBF-70B9-8047-B02F-2484F1EA6A40}" type="slidenum">
              <a:rPr lang="nb-NO" smtClean="0"/>
              <a:t>34</a:t>
            </a:fld>
            <a:endParaRPr lang="nb-NO"/>
          </a:p>
        </p:txBody>
      </p:sp>
    </p:spTree>
    <p:extLst>
      <p:ext uri="{BB962C8B-B14F-4D97-AF65-F5344CB8AC3E}">
        <p14:creationId xmlns:p14="http://schemas.microsoft.com/office/powerpoint/2010/main" val="4098931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nb-NO" sz="900" kern="1200">
                <a:solidFill>
                  <a:schemeClr val="tx1"/>
                </a:solidFill>
                <a:effectLst/>
                <a:latin typeface="+mn-lt"/>
                <a:ea typeface="+mn-ea"/>
                <a:cs typeface="+mn-cs"/>
              </a:rPr>
              <a:t>Vårt hovedbudskap her er at vi blir stadig friskere og lever stadig lengre.</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Norge er blant landene i verden som kommer best ut på folkehelseområdet, ifølge Verdens helseorganisasjon (WHO). </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Et vanlig mål på folkehelse, er hvor lenge vi lever. Levealderen i Norge har økt raskt og ventes å øke like raskt framover. Vi har videre i mange tiår sett en tilsvarende økning også for friske leveår, som er mål på hvor mange år av livet vi har god helse.</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(Ny figur) Økningen i forventet levealder har vært sterkere enn i våre naboland. Norge har nå tatt igjen både Sverige og Island, som tidligere har levd lengre enn oss. </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Framgangen i folkehelse kan derimot trues av enkelte risikofaktorer, som økt bruk av rusmidler og en økende andel overvektige. Utviklingen i helseteknologi og medisinsk forskning trekker i motsatt retning. Dette siste har kanskje vært viktigst så langt, og det er ikke tegn til at bruk av rusmidler og økende andel overvektige har påvirket levealderen i noen særlig grad. En annen risikofaktor er røyking. Men andelen røykere har gått sterkt ned i Norge, fra 2000 hvor rundt hver tredje voksne røykte daglig, til det i 2019 gjaldt hver tiende voksne. Som i de andre nordiske landene, er det relativt få dagligrøykere i Norge i dag.</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Når det gjelder psykiske lidelser, så er det slik at de fleste studier som har sammenlignet forekomsten av psykiske lidelser i befolkningen over tid, så finner de ikke noen økning. Et unntak her er for unge i aldersgruppen 16–24 år, der en økende andel opplever psykiske plager. Det er uklart om utviklingen speiler objektive endringer i helse, om det skyldes økt åpenhet om psykiske lidelser, eller en økt tendens til å sette en diagnose på sammensatte problemer.</a:t>
            </a:r>
          </a:p>
          <a:p>
            <a:endParaRPr lang="en-NO"/>
          </a:p>
        </p:txBody>
      </p:sp>
      <p:sp>
        <p:nvSpPr>
          <p:cNvPr id="4" name="Slide Number Placeholder 3"/>
          <p:cNvSpPr>
            <a:spLocks noGrp="1"/>
          </p:cNvSpPr>
          <p:nvPr>
            <p:ph type="sldNum" sz="quarter" idx="5"/>
          </p:nvPr>
        </p:nvSpPr>
        <p:spPr/>
        <p:txBody>
          <a:bodyPr/>
          <a:lstStyle/>
          <a:p>
            <a:fld id="{071B4BBF-70B9-8047-B02F-2484F1EA6A40}" type="slidenum">
              <a:rPr lang="nb-NO" smtClean="0"/>
              <a:t>35</a:t>
            </a:fld>
            <a:endParaRPr lang="nb-NO"/>
          </a:p>
        </p:txBody>
      </p:sp>
    </p:spTree>
    <p:extLst>
      <p:ext uri="{BB962C8B-B14F-4D97-AF65-F5344CB8AC3E}">
        <p14:creationId xmlns:p14="http://schemas.microsoft.com/office/powerpoint/2010/main" val="4526128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lvl="0" indent="-171450">
              <a:buFont typeface="Arial" panose="020B0604020202020204" pitchFamily="34" charset="0"/>
              <a:buChar char="•"/>
            </a:pPr>
            <a:r>
              <a:rPr lang="nb-NO" sz="900" kern="1200">
                <a:solidFill>
                  <a:schemeClr val="tx1"/>
                </a:solidFill>
                <a:effectLst/>
                <a:latin typeface="+mn-lt"/>
                <a:ea typeface="+mn-ea"/>
                <a:cs typeface="+mn-cs"/>
              </a:rPr>
              <a:t>Nå skal vi se hvordan folkehelse kan oversettes til bruk av våre helserelaterte ytelser.</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Her ser vi tall for andelen av befolkningen mellom 18 og 66 år som mottar helserelaterte ytelser – det vil si enten sykepenger, arbeidsavklaringspenger eller uføretrygd.</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Det vi ser er at det har vært en positiv utvikling de siste årene – andelen som mottar disse ytelsene har falt hvert år fra og med 2010. Ved utgangen av 2019 var det knapt 17 prosent av befolkningen i alderen 18–66 år som mottok slike ytelser.</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Viktige forklaringer til nedgangen er blant annet bedre helse og i tillegg høyere utdanningsnivå i befolkningen. Nedgangen i helserelaterte ytelser har vært størst for de over 60 år, og her er nok bedret helse en særlig viktige forklaring. </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Andre forklaringer er pensjonsreformen fra 2011, samt økt satsing på aktivitetskrav knyttet til ytelsene og mer kontakt med arbeidslivet i sykdomsperioden.</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Det har vært nedgang for alle aldersgrupper, unntatt for unge under 30 år. For de unge har det vært en stabil utvikling, men det har blitt flere uføre og færre som mottar sykepenger og AAP.</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En særlig bekymring er at tilstrømmingen til helserelaterte ytelser har økt for de under 20 år. Én hypotese for å forklare dette er her at flere for tidligfødte barn overlever og vi ser også at flere barn enn før blir født med misdannelser. En del av disse sliter med senskader i voksen alder.</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For høy bruk av helserelaterte ytelser kan gi en risiko for det vi kaller medikalisering, som vil si at man gir en diagnose og setter et helsestempel på sammensatte problemer som handler både om helse og andre bakenforliggende årsaker til at man ikke kommer seg i jobb, som f.eks. frafall fra skolen, sosiale problemer eller rus. Det er forskning som viser at denne medikaliseringen kan være å gjøre folk en bjørnetjeneste, og at det fører til at færre kommer i jobb på sikt.</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Fram mot 2035 forventer vi en stabil andel av befolkningen med helserelaterte ytelser. Fortsatt bedring av helse, til tross for korona, vil trekke i retning av nedgang, men vil vi få økt aldring i målgruppen for disse ytelsene som trekker i motsatt retning.</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Det er også en del risikofaktorer vi må være klar over, som kan føre til at trenden vil snu. Det handler mye om hvor godt Norge lykkes med å håndtere omstillingstakten i arbeidslivet og å redusere frafallet i videregående skole ytterligere. </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Vi vet av erfaring fra tidligere omstillinger, blant annet oljekrisen på Sør-Vestlandet, at de ofte ikke bare fører til økt arbeidsledighet, men også økt tilstrømming til helserelaterte ytelser som gir risiko for at flere blir stående permanent utenfor arbeidslivet.</a:t>
            </a:r>
          </a:p>
          <a:p>
            <a:pPr marL="171450" lvl="0" indent="-171450">
              <a:buFont typeface="Arial" panose="020B0604020202020204" pitchFamily="34" charset="0"/>
              <a:buChar char="•"/>
            </a:pPr>
            <a:r>
              <a:rPr lang="nb-NO" sz="900" kern="1200">
                <a:solidFill>
                  <a:schemeClr val="tx1"/>
                </a:solidFill>
                <a:effectLst/>
                <a:latin typeface="+mn-lt"/>
                <a:ea typeface="+mn-ea"/>
                <a:cs typeface="+mn-cs"/>
              </a:rPr>
              <a:t>Angående frafall fra videregående skole, har det vært en positiv trend de siste årene, med større andeler som klarer å fullføre. Men det er fortsatt en del som ikke gjør det, og mange av disse vil slite med å komme seg inn og holde seg i arbeidsmarkedet.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sz="900" kern="1200" err="1">
                <a:solidFill>
                  <a:schemeClr val="tx1"/>
                </a:solidFill>
                <a:effectLst/>
                <a:latin typeface="+mn-lt"/>
                <a:ea typeface="+mn-ea"/>
                <a:cs typeface="+mn-cs"/>
              </a:rPr>
              <a:t>NAVs</a:t>
            </a:r>
            <a:r>
              <a:rPr lang="nb-NO" sz="900" kern="1200">
                <a:solidFill>
                  <a:schemeClr val="tx1"/>
                </a:solidFill>
                <a:effectLst/>
                <a:latin typeface="+mn-lt"/>
                <a:ea typeface="+mn-ea"/>
                <a:cs typeface="+mn-cs"/>
              </a:rPr>
              <a:t> rolle oppe i dette vil være viktig også fremover, slik at vi kan bidra til at flest mulig klarer å holde seg på arbeidsmarkedet. Dette må gjøres i tett samarbeid med utdanningssektoren.</a:t>
            </a:r>
          </a:p>
          <a:p>
            <a:pPr marL="171450" lvl="0" indent="-171450">
              <a:buFont typeface="Arial" panose="020B0604020202020204" pitchFamily="34" charset="0"/>
              <a:buChar char="•"/>
            </a:pPr>
            <a:endParaRPr lang="nb-NO" sz="900" kern="120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A89B06F3-71F4-4E3F-A313-36C0F8893E54}" type="slidenum">
              <a:rPr lang="nb-NO" smtClean="0"/>
              <a:t>36</a:t>
            </a:fld>
            <a:endParaRPr lang="nb-NO"/>
          </a:p>
        </p:txBody>
      </p:sp>
    </p:spTree>
    <p:extLst>
      <p:ext uri="{BB962C8B-B14F-4D97-AF65-F5344CB8AC3E}">
        <p14:creationId xmlns:p14="http://schemas.microsoft.com/office/powerpoint/2010/main" val="28736226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171450" indent="-171450">
              <a:buFont typeface="Arial" panose="020B0604020202020204" pitchFamily="34" charset="0"/>
              <a:buChar char="•"/>
            </a:pPr>
            <a:r>
              <a:rPr lang="nb-NO" sz="900"/>
              <a:t>Effektene av koronapandemien kan deles opp i direkte og indirekte effekter. De direkte effektene kommer av å faktisk å ha hatt sykdommen. I en artikkel i Arbeid og velferd viste Nossen og Sundell (2020) at sykefraværet økte umiddelbart etter at korona kom til landet i mars 2020. Sykefraværet holdt seg høyt gjennom hele 2020. </a:t>
            </a:r>
          </a:p>
          <a:p>
            <a:pPr marL="171450" indent="-171450">
              <a:buFont typeface="Arial" panose="020B0604020202020204" pitchFamily="34" charset="0"/>
              <a:buChar char="•"/>
            </a:pPr>
            <a:r>
              <a:rPr lang="nb-NO" sz="900"/>
              <a:t>Antall døde av korona har så langt ikke vært spesielt høyt i Norge. I figuren sammenligner vi i de blå linjene den ukentlige dødeligheten i Norge i fjor sammenlignet med gjennomsnittet de foregående årene. Da ser vi ingen antydninger til overdødelighet som følge av korona. De grønne linjene viser tilsvarende tall for Sverige, som har vært hardere rammet av koronaepidemien. Der ser vi at det var en ukentlig dødelighet som var klart høyere fra mars/april, men at den falt ned på gjennomsnittet etter noen uker.</a:t>
            </a:r>
          </a:p>
          <a:p>
            <a:pPr marL="171450" indent="-171450">
              <a:buFont typeface="Arial" panose="020B0604020202020204" pitchFamily="34" charset="0"/>
              <a:buChar char="•"/>
            </a:pPr>
            <a:r>
              <a:rPr lang="nb-NO" sz="900"/>
              <a:t>De langsiktige konsekvensene av å hatt korona er usikre. Det har vært antydninger om at enkelte opplever å ha svekket helse i lang tid i etterkant. Dette kan igjen medføre langsiktig mottak av helserelaterte ytelser og fratreden fra arbeidslivet.</a:t>
            </a:r>
          </a:p>
          <a:p>
            <a:pPr marL="171450" indent="-171450">
              <a:buFont typeface="Arial" panose="020B0604020202020204" pitchFamily="34" charset="0"/>
              <a:buChar char="•"/>
            </a:pPr>
            <a:r>
              <a:rPr lang="nb-NO" sz="900"/>
              <a:t>De indirekte effektene er også usikre. Disse kan komme av tiltakene som er knyttet til epidemien. Arbeidsledigheten har til tider vært høy, og tidligere har vi sett at nedgangskonjunkturer har medført økt mottak av helserelaterte ytelser. Vi har også sett tegn på at pandemien og den sosiale nedstengingen har medført en økende tendens til flere med psykiske problemer. Dette kan også medføre flere med helseplager og mottak av helserelaterte ytelser. </a:t>
            </a:r>
          </a:p>
          <a:p>
            <a:pPr marL="171450" indent="-171450">
              <a:buFont typeface="Arial" panose="020B0604020202020204" pitchFamily="34" charset="0"/>
              <a:buChar char="•"/>
            </a:pPr>
            <a:r>
              <a:rPr lang="nb-NO" sz="900"/>
              <a:t>Oppsummert så forventer vi altså en videre positiv utvikling i folkehelsa fremover. Dette tror vi gi vil gi en stabil utvikling i antall mottakere av våre helserelaterte ytelser, til tross for pandemi og andre risikofaktorer. </a:t>
            </a:r>
          </a:p>
        </p:txBody>
      </p:sp>
      <p:sp>
        <p:nvSpPr>
          <p:cNvPr id="4" name="Plassholder for lysbildenummer 3"/>
          <p:cNvSpPr>
            <a:spLocks noGrp="1"/>
          </p:cNvSpPr>
          <p:nvPr>
            <p:ph type="sldNum" sz="quarter" idx="5"/>
          </p:nvPr>
        </p:nvSpPr>
        <p:spPr/>
        <p:txBody>
          <a:bodyPr/>
          <a:lstStyle/>
          <a:p>
            <a:fld id="{A89B06F3-71F4-4E3F-A313-36C0F8893E54}" type="slidenum">
              <a:rPr lang="nb-NO" smtClean="0"/>
              <a:t>37</a:t>
            </a:fld>
            <a:endParaRPr lang="nb-NO"/>
          </a:p>
        </p:txBody>
      </p:sp>
    </p:spTree>
    <p:extLst>
      <p:ext uri="{BB962C8B-B14F-4D97-AF65-F5344CB8AC3E}">
        <p14:creationId xmlns:p14="http://schemas.microsoft.com/office/powerpoint/2010/main" val="1168445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Hovedmålet for arbeids- og velferdspolitikken er et omstillingsdyktig arbeidsliv med høy sysselsetting, økonomisk og sosial sikkerhet og et sikkert og seriøst arbeidsliv.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Vi tror de tre viktigste politiske utfordringene framover av relevans for NAV vil være omstilling og ny kompetanse, inkludering av utsatte grupper og å sikre velferdsstatens bærekraft.</a:t>
            </a:r>
          </a:p>
        </p:txBody>
      </p:sp>
      <p:sp>
        <p:nvSpPr>
          <p:cNvPr id="4" name="Plassholder for lysbildenummer 3"/>
          <p:cNvSpPr>
            <a:spLocks noGrp="1"/>
          </p:cNvSpPr>
          <p:nvPr>
            <p:ph type="sldNum" sz="quarter" idx="10"/>
          </p:nvPr>
        </p:nvSpPr>
        <p:spPr/>
        <p:txBody>
          <a:bodyPr/>
          <a:lstStyle/>
          <a:p>
            <a:fld id="{CC095B44-202A-4978-9C5A-42D88216F05F}" type="slidenum">
              <a:rPr lang="nb-NO" smtClean="0"/>
              <a:t>38</a:t>
            </a:fld>
            <a:endParaRPr lang="nb-NO"/>
          </a:p>
        </p:txBody>
      </p:sp>
    </p:spTree>
    <p:extLst>
      <p:ext uri="{BB962C8B-B14F-4D97-AF65-F5344CB8AC3E}">
        <p14:creationId xmlns:p14="http://schemas.microsoft.com/office/powerpoint/2010/main" val="11184551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b-NO" sz="900">
                <a:effectLst/>
                <a:latin typeface="+mn-lt"/>
                <a:ea typeface="MS Mincho" panose="02020609040205080304" pitchFamily="49" charset="-128"/>
              </a:rPr>
              <a:t>De siste årene har kompetansepolitikk stått høyt på den politiske agendaen:</a:t>
            </a:r>
          </a:p>
          <a:p>
            <a:pPr marL="0" indent="0">
              <a:buFont typeface="Arial" panose="020B0604020202020204" pitchFamily="34" charset="0"/>
              <a:buNone/>
            </a:pPr>
            <a:r>
              <a:rPr lang="nb-NO" sz="900">
                <a:effectLst/>
                <a:latin typeface="+mn-lt"/>
                <a:ea typeface="MS Mincho" panose="02020609040205080304" pitchFamily="49" charset="-128"/>
              </a:rPr>
              <a:t>Det er vedtatt en </a:t>
            </a:r>
            <a:r>
              <a:rPr lang="nb-NO" sz="900" b="1">
                <a:effectLst/>
                <a:latin typeface="+mn-lt"/>
                <a:ea typeface="MS Mincho" panose="02020609040205080304" pitchFamily="49" charset="-128"/>
              </a:rPr>
              <a:t>nasjonal </a:t>
            </a:r>
            <a:r>
              <a:rPr lang="nb-NO" sz="900" b="1" err="1">
                <a:effectLst/>
                <a:latin typeface="+mn-lt"/>
                <a:ea typeface="MS Mincho" panose="02020609040205080304" pitchFamily="49" charset="-128"/>
              </a:rPr>
              <a:t>kompetansepolitisk</a:t>
            </a:r>
            <a:r>
              <a:rPr lang="nb-NO" sz="900" b="1">
                <a:effectLst/>
                <a:latin typeface="+mn-lt"/>
                <a:ea typeface="MS Mincho" panose="02020609040205080304" pitchFamily="49" charset="-128"/>
              </a:rPr>
              <a:t> strategi</a:t>
            </a:r>
            <a:r>
              <a:rPr lang="nb-NO" sz="900">
                <a:effectLst/>
                <a:latin typeface="+mn-lt"/>
                <a:ea typeface="MS Mincho" panose="02020609040205080304" pitchFamily="49" charset="-128"/>
              </a:rPr>
              <a:t> som skal sikre et konkurransedyktig næringsliv og en effektiv og god offentlig sektor. Det er også foreslått en </a:t>
            </a:r>
            <a:r>
              <a:rPr lang="nb-NO" sz="900" b="1">
                <a:effectLst/>
                <a:latin typeface="+mn-lt"/>
                <a:ea typeface="MS Mincho" panose="02020609040205080304" pitchFamily="49" charset="-128"/>
              </a:rPr>
              <a:t>kompetansereform «Lære hele livet»</a:t>
            </a:r>
            <a:r>
              <a:rPr lang="nb-NO" sz="900" b="0">
                <a:effectLst/>
                <a:latin typeface="+mn-lt"/>
                <a:ea typeface="MS Mincho" panose="02020609040205080304" pitchFamily="49" charset="-128"/>
              </a:rPr>
              <a:t>, der et </a:t>
            </a:r>
            <a:r>
              <a:rPr lang="nb-NO" sz="900">
                <a:effectLst/>
                <a:latin typeface="+mn-lt"/>
                <a:ea typeface="MS Mincho" panose="02020609040205080304" pitchFamily="49" charset="-128"/>
              </a:rPr>
              <a:t>av tiltakene er et program for kompetanseutvikling, rettet mot bransjer med mange fagarbeidere og ufaglærte.</a:t>
            </a:r>
          </a:p>
          <a:p>
            <a:pPr marL="0" indent="0">
              <a:buFont typeface="Arial" panose="020B0604020202020204" pitchFamily="34" charset="0"/>
              <a:buNone/>
            </a:pPr>
            <a:r>
              <a:rPr lang="nb-NO" sz="900">
                <a:effectLst/>
                <a:latin typeface="+mn-lt"/>
                <a:ea typeface="MS Mincho" panose="02020609040205080304" pitchFamily="49" charset="-128"/>
              </a:rPr>
              <a:t>Vi vet jo at digitalisering og det grønne skiftet forsterker kravene til ny og oppdatert kompetanse, og at mange </a:t>
            </a:r>
            <a:r>
              <a:rPr lang="nb-NO" sz="900">
                <a:effectLst/>
                <a:latin typeface="+mn-lt"/>
                <a:ea typeface="PT Serif"/>
                <a:cs typeface="PT Serif"/>
              </a:rPr>
              <a:t>vil oppleve at arbeidsoppgaver og jobbinnhold endrer seg og eventuelt automatiseres. </a:t>
            </a:r>
            <a:endParaRPr lang="nb-NO" sz="900">
              <a:effectLst/>
              <a:latin typeface="+mn-lt"/>
              <a:ea typeface="MS Mincho" panose="02020609040205080304" pitchFamily="49" charset="-128"/>
            </a:endParaRPr>
          </a:p>
          <a:p>
            <a:pPr marL="0" indent="0">
              <a:buFont typeface="Arial" panose="020B0604020202020204" pitchFamily="34" charset="0"/>
              <a:buNone/>
            </a:pPr>
            <a:r>
              <a:rPr lang="nb-NO" sz="900">
                <a:effectLst/>
                <a:latin typeface="+mn-lt"/>
                <a:ea typeface="MS Mincho" panose="02020609040205080304" pitchFamily="49" charset="-128"/>
              </a:rPr>
              <a:t>Politiske grep for å sørge for nødvendig omstilling blir da enda viktigere fremover.</a:t>
            </a:r>
          </a:p>
          <a:p>
            <a:pPr marL="0" indent="0">
              <a:buFont typeface="Arial" panose="020B0604020202020204" pitchFamily="34" charset="0"/>
              <a:buNone/>
            </a:pPr>
            <a:endParaRPr lang="nb-NO" sz="900">
              <a:effectLst/>
              <a:latin typeface="+mn-lt"/>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Omstilling og kompetanseløft skal også bidra til å forhindre utenforskap og utstøting fra arbeidslivet, ved at folk har den kompetansen arbeidslivet etterspør.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Det gjelder særlig for utsatte grupper som enkelte grupper innvandrere og unge med manglende formell kompetanse.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Innvandring krever både integrering og kompetanseutvikling, hvor bedre og tidligere tilgang til videregående utdanning og fagbrev kan være aktuelle tiltak.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For å fange opp unge i fare for å bli stående utenfor, vil aktuelle tiltak være lettere tilgang til læreplasser og tettere oppfølging.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900">
              <a:effectLst/>
              <a:latin typeface="+mn-lt"/>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En annen sentral politisk utfordring blir å balansere trygge velferdsordninger opp mot økonomisk bærekraft.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Her står politikerne overfor tøffe prioriteringer:</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nb-NO" sz="900">
                <a:effectLst/>
                <a:latin typeface="+mn-lt"/>
                <a:ea typeface="MS Mincho" panose="02020609040205080304" pitchFamily="49" charset="-128"/>
              </a:rPr>
              <a:t>Et alternativ er å </a:t>
            </a:r>
            <a:r>
              <a:rPr lang="nb-NO" sz="900" b="1">
                <a:effectLst/>
                <a:latin typeface="+mn-lt"/>
                <a:ea typeface="MS Mincho" panose="02020609040205080304" pitchFamily="49" charset="-128"/>
              </a:rPr>
              <a:t>redusere utgiftene </a:t>
            </a:r>
            <a:r>
              <a:rPr lang="nb-NO" sz="900">
                <a:effectLst/>
                <a:latin typeface="+mn-lt"/>
                <a:ea typeface="MS Mincho" panose="02020609040205080304" pitchFamily="49" charset="-128"/>
              </a:rPr>
              <a:t>gjennom færre eller lavere velferdsytelser eller reduksjon i tjenestetilbudet.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nb-NO" sz="900">
                <a:effectLst/>
                <a:latin typeface="+mn-lt"/>
                <a:ea typeface="MS Mincho" panose="02020609040205080304" pitchFamily="49" charset="-128"/>
              </a:rPr>
              <a:t>En annen mulighet er å </a:t>
            </a:r>
            <a:r>
              <a:rPr lang="nb-NO" sz="900" b="1">
                <a:effectLst/>
                <a:latin typeface="+mn-lt"/>
                <a:ea typeface="MS Mincho" panose="02020609040205080304" pitchFamily="49" charset="-128"/>
              </a:rPr>
              <a:t>øke skattene</a:t>
            </a:r>
            <a:r>
              <a:rPr lang="nb-NO" sz="900">
                <a:effectLst/>
                <a:latin typeface="+mn-lt"/>
                <a:ea typeface="MS Mincho" panose="02020609040205080304" pitchFamily="49" charset="-128"/>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nb-NO" sz="900">
                <a:effectLst/>
                <a:latin typeface="+mn-lt"/>
                <a:ea typeface="MS Mincho" panose="02020609040205080304" pitchFamily="49" charset="-128"/>
              </a:rPr>
              <a:t>En tredje vei er tiltak for å </a:t>
            </a:r>
            <a:r>
              <a:rPr lang="nb-NO" sz="900" b="1">
                <a:effectLst/>
                <a:latin typeface="+mn-lt"/>
                <a:ea typeface="MS Mincho" panose="02020609040205080304" pitchFamily="49" charset="-128"/>
              </a:rPr>
              <a:t>øke sysselsettingen </a:t>
            </a:r>
            <a:r>
              <a:rPr lang="nb-NO" sz="900">
                <a:effectLst/>
                <a:latin typeface="+mn-lt"/>
                <a:ea typeface="MS Mincho" panose="02020609040205080304" pitchFamily="49" charset="-128"/>
              </a:rPr>
              <a:t>og derigjennom skatteinntektene.</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lang="nb-NO" sz="900">
                <a:effectLst/>
                <a:latin typeface="+mn-lt"/>
                <a:ea typeface="MS Mincho" panose="02020609040205080304" pitchFamily="49" charset="-128"/>
              </a:rPr>
              <a:t>En fjerde mulighet er å </a:t>
            </a:r>
            <a:r>
              <a:rPr lang="nb-NO" sz="900" b="1">
                <a:effectLst/>
                <a:latin typeface="+mn-lt"/>
                <a:ea typeface="MS Mincho" panose="02020609040205080304" pitchFamily="49" charset="-128"/>
              </a:rPr>
              <a:t>effektivisere offentlig sektor</a:t>
            </a:r>
            <a:r>
              <a:rPr lang="nb-NO" sz="900">
                <a:effectLst/>
                <a:latin typeface="+mn-lt"/>
                <a:ea typeface="MS Mincho" panose="02020609040205080304" pitchFamily="49" charset="-128"/>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Politiske partier har ulike syn på hvilke virkemidler som er best egnet, men det er vanskelig å komme utenom å kombinere flere virkemidler, fordi utfordringene er så store.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Et eventuelt sjokk i økonomien, for eksempel utløst av et kraftig og varig oljeprisfall, vil gjøre disse tiltakene enda mer påtrengende.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Dette vil treffe NAV i betydelig grad, enten det blir økte krav til effektivisering, at vi i større grad blir utfordret på å følge opp flere brukergrupper mot arbeid, eller om det i større grad vil komme regelendringer for ytelsene framover. Alt dette er sannsynlig.</a:t>
            </a:r>
          </a:p>
        </p:txBody>
      </p:sp>
      <p:sp>
        <p:nvSpPr>
          <p:cNvPr id="4" name="Slide Number Placeholder 3"/>
          <p:cNvSpPr>
            <a:spLocks noGrp="1"/>
          </p:cNvSpPr>
          <p:nvPr>
            <p:ph type="sldNum" sz="quarter" idx="5"/>
          </p:nvPr>
        </p:nvSpPr>
        <p:spPr/>
        <p:txBody>
          <a:bodyPr/>
          <a:lstStyle/>
          <a:p>
            <a:fld id="{071B4BBF-70B9-8047-B02F-2484F1EA6A40}" type="slidenum">
              <a:rPr lang="nb-NO" smtClean="0"/>
              <a:t>39</a:t>
            </a:fld>
            <a:endParaRPr lang="nb-NO"/>
          </a:p>
        </p:txBody>
      </p:sp>
    </p:spTree>
    <p:extLst>
      <p:ext uri="{BB962C8B-B14F-4D97-AF65-F5344CB8AC3E}">
        <p14:creationId xmlns:p14="http://schemas.microsoft.com/office/powerpoint/2010/main" val="26682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900">
                <a:effectLst/>
                <a:latin typeface="Calibri" panose="020F0502020204030204" pitchFamily="34" charset="0"/>
                <a:ea typeface="Calibri" panose="020F0502020204030204" pitchFamily="34" charset="0"/>
                <a:cs typeface="Times New Roman" panose="02020603050405020304" pitchFamily="18" charset="0"/>
              </a:rPr>
              <a:t>Dette er fra spørreundersøkelensen rettet mot ansatte i NAV som ble gjennomført september 2020, og gjelder spørsmål som handle om kjennskap til analysen og nytteverdi. Vi ser at kjennskapen til analysen er vesentlig høyere blant ledere enn medarbeidere (skalaen her går fra 1–6). Andelen som svarer over middels på kjennskap til analysen fra riktignok økt fra forrige undersøkelse i 2018 – fra 44 til 53 prosent.</a:t>
            </a:r>
          </a:p>
          <a:p>
            <a:r>
              <a:rPr lang="nb-NO" sz="900">
                <a:effectLst/>
                <a:latin typeface="Calibri" panose="020F0502020204030204" pitchFamily="34" charset="0"/>
                <a:ea typeface="Calibri" panose="020F0502020204030204" pitchFamily="34" charset="0"/>
                <a:cs typeface="Times New Roman" panose="02020603050405020304" pitchFamily="18" charset="0"/>
              </a:rPr>
              <a:t>Både medarbeidere og ledere svarer høyt på nytteverdien av analysen, og det viser at er vel verdt å gjøre analysen enda bedre kjent. Målet med omverdensanalysen er ikke spå riktig om framtida, men peke på noen mulige utviklingstrekk, og vi tror det er mye hente i planleggingen lokalt å ta dette til diskusjon.</a:t>
            </a:r>
          </a:p>
          <a:p>
            <a:endParaRPr lang="en-NO"/>
          </a:p>
        </p:txBody>
      </p:sp>
      <p:sp>
        <p:nvSpPr>
          <p:cNvPr id="4" name="Slide Number Placeholder 3"/>
          <p:cNvSpPr>
            <a:spLocks noGrp="1"/>
          </p:cNvSpPr>
          <p:nvPr>
            <p:ph type="sldNum" sz="quarter" idx="5"/>
          </p:nvPr>
        </p:nvSpPr>
        <p:spPr/>
        <p:txBody>
          <a:bodyPr/>
          <a:lstStyle/>
          <a:p>
            <a:fld id="{071B4BBF-70B9-8047-B02F-2484F1EA6A40}" type="slidenum">
              <a:rPr lang="nb-NO" smtClean="0"/>
              <a:t>4</a:t>
            </a:fld>
            <a:endParaRPr lang="nb-NO"/>
          </a:p>
        </p:txBody>
      </p:sp>
    </p:spTree>
    <p:extLst>
      <p:ext uri="{BB962C8B-B14F-4D97-AF65-F5344CB8AC3E}">
        <p14:creationId xmlns:p14="http://schemas.microsoft.com/office/powerpoint/2010/main" val="3398840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Hovedbildet er likevel at den norske arbeids- og velferdspolitikken vil være preget av stabilitet, med tverrpolitisk enighet om grunnleggende trekk.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La meg likevel nevne noen konfliktlinjer som kan bli viktige framover.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Det første er at strammere økonomiske rammer, vil forsterke debatten om </a:t>
            </a:r>
            <a:r>
              <a:rPr lang="nb-NO" sz="900" b="1">
                <a:effectLst/>
                <a:latin typeface="+mn-lt"/>
                <a:ea typeface="MS Mincho" panose="02020609040205080304" pitchFamily="49" charset="-128"/>
              </a:rPr>
              <a:t>offentlige eller private løsninger</a:t>
            </a:r>
            <a:r>
              <a:rPr lang="nb-NO" sz="900">
                <a:effectLst/>
                <a:latin typeface="+mn-lt"/>
                <a:ea typeface="MS Mincho" panose="02020609040205080304" pitchFamily="49" charset="-128"/>
              </a:rPr>
              <a:t>. I befolkningen er det økende skepsis til privatisering, samtidig som mange er positive til at private velferdstjenester er et supplement til offentlige tilbud.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Calibri" panose="020F0502020204030204" pitchFamily="34" charset="0"/>
              </a:rPr>
              <a:t>Det andre temaet er at ulike former for behovsprøving og egenfinansiering kan komme på agendaen. Det kan også komme større krav til aktivitet eller delvis arbeid i kombinasjon med ytelser. Kutt i sykepengeordningen kan også bli et diskusjonstema.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b="1">
                <a:effectLst/>
                <a:latin typeface="+mn-lt"/>
                <a:ea typeface="MS Mincho" panose="02020609040205080304" pitchFamily="49" charset="-128"/>
              </a:rPr>
              <a:t>Universelle ordninger </a:t>
            </a:r>
            <a:r>
              <a:rPr lang="nb-NO" sz="900">
                <a:effectLst/>
                <a:latin typeface="+mn-lt"/>
                <a:ea typeface="MS Mincho" panose="02020609040205080304" pitchFamily="49" charset="-128"/>
              </a:rPr>
              <a:t>er mindre ressurskrevende å administrere. </a:t>
            </a:r>
            <a:r>
              <a:rPr lang="nb-NO" sz="900">
                <a:effectLst/>
                <a:latin typeface="+mn-lt"/>
                <a:ea typeface="Calibri" panose="020F0502020204030204" pitchFamily="34" charset="0"/>
              </a:rPr>
              <a:t>P</a:t>
            </a:r>
            <a:r>
              <a:rPr lang="nb-NO" sz="900">
                <a:effectLst/>
                <a:latin typeface="+mn-lt"/>
                <a:ea typeface="MS Mincho" panose="02020609040205080304" pitchFamily="49" charset="-128"/>
              </a:rPr>
              <a:t>olitisk detaljstyring, med større grad av rettighetsfesting for enkeltgrupper, kan likevel presse seg fram ved at politikere føler behov for å «ordne opp» i enkeltsaker.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Det tredje temaet er forholdet mellom </a:t>
            </a:r>
            <a:r>
              <a:rPr lang="nb-NO" sz="900" b="1">
                <a:effectLst/>
                <a:latin typeface="+mn-lt"/>
                <a:ea typeface="MS Mincho" panose="02020609040205080304" pitchFamily="49" charset="-128"/>
              </a:rPr>
              <a:t>«pisk» og «gulrot» </a:t>
            </a:r>
            <a:r>
              <a:rPr lang="nb-NO" sz="900">
                <a:effectLst/>
                <a:latin typeface="+mn-lt"/>
                <a:ea typeface="MS Mincho" panose="02020609040205080304" pitchFamily="49" charset="-128"/>
              </a:rPr>
              <a:t>for å øke sysselsettingen. Det handler om avveininger mellom insentiver og fordeling. Det vil være politisk uenighet om hvor høye ytelsene kan være uten at de i for stor grad medfører negative arbeidsinsentiver.</a:t>
            </a:r>
          </a:p>
          <a:p>
            <a:pPr marL="0" indent="0">
              <a:buFont typeface="Arial" panose="020B0604020202020204" pitchFamily="34" charset="0"/>
              <a:buNone/>
            </a:pPr>
            <a:r>
              <a:rPr lang="nb-NO" sz="900">
                <a:effectLst/>
                <a:latin typeface="+mn-lt"/>
                <a:ea typeface="MS Mincho" panose="02020609040205080304" pitchFamily="49" charset="-128"/>
              </a:rPr>
              <a:t>/*/</a:t>
            </a:r>
          </a:p>
          <a:p>
            <a:pPr marL="0" indent="0">
              <a:buFont typeface="Arial" panose="020B0604020202020204" pitchFamily="34" charset="0"/>
              <a:buNone/>
            </a:pPr>
            <a:r>
              <a:rPr lang="nb-NO" sz="900">
                <a:effectLst/>
                <a:latin typeface="+mn-lt"/>
                <a:ea typeface="MS Mincho" panose="02020609040205080304" pitchFamily="49" charset="-128"/>
              </a:rPr>
              <a:t>Arbeids- og velferdspolitikken vil også påvirkes av andre politikkområder. Dette gjelder ikke minst </a:t>
            </a:r>
            <a:r>
              <a:rPr lang="nb-NO" sz="900" b="1">
                <a:effectLst/>
                <a:latin typeface="+mn-lt"/>
                <a:ea typeface="MS Mincho" panose="02020609040205080304" pitchFamily="49" charset="-128"/>
              </a:rPr>
              <a:t>klima og miljø</a:t>
            </a:r>
            <a:r>
              <a:rPr lang="nb-NO" sz="900" b="0">
                <a:effectLst/>
                <a:latin typeface="+mn-lt"/>
                <a:ea typeface="MS Mincho" panose="02020609040205080304" pitchFamily="49" charset="-128"/>
              </a:rPr>
              <a:t>, der det </a:t>
            </a:r>
            <a:r>
              <a:rPr lang="nb-NO" sz="900">
                <a:effectLst/>
                <a:latin typeface="+mn-lt"/>
                <a:ea typeface="MS Mincho" panose="02020609040205080304" pitchFamily="49" charset="-128"/>
              </a:rPr>
              <a:t>grønne skiftet vil kreve store omstillinger. Her vil NAV påvirkes av politiske vedtak for å lette omstillingene, og av hvordan næringslivet griper mulighetene som kommer.</a:t>
            </a:r>
          </a:p>
          <a:p>
            <a:pPr marL="0" indent="0">
              <a:buFont typeface="Arial" panose="020B0604020202020204" pitchFamily="34" charset="0"/>
              <a:buNone/>
            </a:pPr>
            <a:r>
              <a:rPr lang="nb-NO" sz="900">
                <a:effectLst/>
                <a:latin typeface="+mn-lt"/>
                <a:ea typeface="MS Mincho" panose="02020609040205080304" pitchFamily="49" charset="-128"/>
              </a:rPr>
              <a:t>På </a:t>
            </a:r>
            <a:r>
              <a:rPr lang="nb-NO" sz="900" b="1">
                <a:effectLst/>
                <a:latin typeface="+mn-lt"/>
                <a:ea typeface="MS Mincho" panose="02020609040205080304" pitchFamily="49" charset="-128"/>
              </a:rPr>
              <a:t>innvandrings- og integreringsfeltet </a:t>
            </a:r>
            <a:r>
              <a:rPr lang="nb-NO" sz="900">
                <a:effectLst/>
                <a:latin typeface="+mn-lt"/>
                <a:ea typeface="MS Mincho" panose="02020609040205080304" pitchFamily="49" charset="-128"/>
              </a:rPr>
              <a:t>dreier debatten seg gjerne om omfanget av innvandringen, integreringstiltak og hvilke krav man skal stille på ulike områder. Det finnes flere politiske veivalg her, både når det gjelder arbeidsinnvandring, mottak av flyktninger og integrering. Det vil påvirke NAV framover, og stille krav til koordinering med andre aktører.</a:t>
            </a:r>
          </a:p>
          <a:p>
            <a:pPr marL="0" indent="0">
              <a:buFont typeface="Arial" panose="020B0604020202020204" pitchFamily="34" charset="0"/>
              <a:buNone/>
            </a:pPr>
            <a:r>
              <a:rPr lang="nb-NO" sz="900">
                <a:effectLst/>
                <a:latin typeface="+mn-lt"/>
                <a:ea typeface="MS Mincho" panose="02020609040205080304" pitchFamily="49" charset="-128"/>
              </a:rPr>
              <a:t>Med økt </a:t>
            </a:r>
            <a:r>
              <a:rPr lang="nb-NO" sz="900" b="1">
                <a:effectLst/>
                <a:latin typeface="+mn-lt"/>
                <a:ea typeface="MS Mincho" panose="02020609040205080304" pitchFamily="49" charset="-128"/>
              </a:rPr>
              <a:t>sentralisering</a:t>
            </a:r>
            <a:r>
              <a:rPr lang="nb-NO" sz="900">
                <a:effectLst/>
                <a:latin typeface="+mn-lt"/>
                <a:ea typeface="MS Mincho" panose="02020609040205080304" pitchFamily="49" charset="-128"/>
              </a:rPr>
              <a:t> og en eldrebølge som rammer distriktene hardest, er det mye som tyder på at også sentrum/periferi fortsetter å bli en sentral konfliktlinje. Her dreier diskusjonen seg om grunnleggende velferdstjenester koblet til distriktspolitikken, hvor kommunesammenslåinger og sentralisering av NAV-kontorer kan bli sentrale stridsområder. Samtidig gjør jo digitale tjenester at geografiske avstander blir mindre viktige.</a:t>
            </a:r>
          </a:p>
          <a:p>
            <a:pPr marL="0" indent="0">
              <a:buFont typeface="Arial" panose="020B0604020202020204" pitchFamily="34" charset="0"/>
              <a:buNone/>
            </a:pPr>
            <a:r>
              <a:rPr lang="nb-NO" sz="900">
                <a:effectLst/>
                <a:latin typeface="+mn-lt"/>
                <a:ea typeface="MS Mincho" panose="02020609040205080304" pitchFamily="49" charset="-128"/>
              </a:rPr>
              <a:t>Et siste viktig politikkområde tror vi er </a:t>
            </a:r>
            <a:r>
              <a:rPr lang="nb-NO" sz="900" b="1">
                <a:effectLst/>
                <a:latin typeface="+mn-lt"/>
                <a:ea typeface="MS Mincho" panose="02020609040205080304" pitchFamily="49" charset="-128"/>
              </a:rPr>
              <a:t>internasjonalt samarbeid</a:t>
            </a:r>
            <a:r>
              <a:rPr lang="nb-NO" sz="900">
                <a:effectLst/>
                <a:latin typeface="+mn-lt"/>
                <a:ea typeface="MS Mincho" panose="02020609040205080304" pitchFamily="49" charset="-128"/>
              </a:rPr>
              <a:t>. Norge har jo som en liten og åpen økonomi, nytt godt av de siste tiårenes internasjonalisering. Forholdet til Europa blir trolig viktigere framover, og vi har jo feiltolkingen av EØS-reglene friskt i minne.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Internasjonalt har synkende politisk tillit, økt polarisering og populisme vært mye omtalte fenomener de siste årene. Velferdsmodellen vår er jo i stor grad bygget på tillit.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Dette er foreløpig begrensede faktorer i norsk sammenheng, blant annet på grunn av velutbygde velferdsordninger, trepartssamarbeidet i arbeidslivet og at vi har et flerpartisystem.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Koronakrisen har også så langt vist at tilliten til myndighetene og politikerne står sterkt, og at forlik og samarbeid er hovedregelen.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Samtidig kan høy arbeidsledighet, større ulikhet og en skarpere tone i debatten føre til økt polarisering og lavere tillit også i Norge.</a:t>
            </a:r>
          </a:p>
        </p:txBody>
      </p:sp>
      <p:sp>
        <p:nvSpPr>
          <p:cNvPr id="4" name="Slide Number Placeholder 3"/>
          <p:cNvSpPr>
            <a:spLocks noGrp="1"/>
          </p:cNvSpPr>
          <p:nvPr>
            <p:ph type="sldNum" sz="quarter" idx="5"/>
          </p:nvPr>
        </p:nvSpPr>
        <p:spPr/>
        <p:txBody>
          <a:bodyPr/>
          <a:lstStyle/>
          <a:p>
            <a:fld id="{071B4BBF-70B9-8047-B02F-2484F1EA6A40}" type="slidenum">
              <a:rPr lang="nb-NO" smtClean="0"/>
              <a:t>40</a:t>
            </a:fld>
            <a:endParaRPr lang="nb-NO"/>
          </a:p>
        </p:txBody>
      </p:sp>
    </p:spTree>
    <p:extLst>
      <p:ext uri="{BB962C8B-B14F-4D97-AF65-F5344CB8AC3E}">
        <p14:creationId xmlns:p14="http://schemas.microsoft.com/office/powerpoint/2010/main" val="7218915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b-NO" sz="900">
                <a:effectLst/>
                <a:latin typeface="+mn-lt"/>
                <a:ea typeface="MS Mincho" panose="02020609040205080304" pitchFamily="49" charset="-128"/>
              </a:rPr>
              <a:t>Forventningene til NAV framover er blant annet at vi tilbyr tjenester som legger til rette for </a:t>
            </a:r>
            <a:r>
              <a:rPr lang="nb-NO" sz="900" b="1">
                <a:effectLst/>
                <a:latin typeface="+mn-lt"/>
                <a:ea typeface="MS Mincho" panose="02020609040205080304" pitchFamily="49" charset="-128"/>
              </a:rPr>
              <a:t>omstilling og kompetanseutvikling </a:t>
            </a:r>
            <a:r>
              <a:rPr lang="nb-NO" sz="900" b="0">
                <a:effectLst/>
                <a:latin typeface="+mn-lt"/>
                <a:ea typeface="MS Mincho" panose="02020609040205080304" pitchFamily="49" charset="-128"/>
              </a:rPr>
              <a:t>og</a:t>
            </a:r>
            <a:r>
              <a:rPr lang="nb-NO" sz="900" b="1">
                <a:effectLst/>
                <a:latin typeface="+mn-lt"/>
                <a:ea typeface="MS Mincho" panose="02020609040205080304" pitchFamily="49" charset="-128"/>
              </a:rPr>
              <a:t> </a:t>
            </a:r>
            <a:r>
              <a:rPr lang="nb-NO" sz="900">
                <a:effectLst/>
                <a:latin typeface="+mn-lt"/>
                <a:ea typeface="MS Mincho" panose="02020609040205080304" pitchFamily="49" charset="-128"/>
              </a:rPr>
              <a:t>for å fremme mobilitet i arbeidslivet.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Det har blitt større adgang til å kombinere dagpenger og utdanning under koronakrisen, og kombinasjoner av trygdeordninger og kompetanseutvikling kan være sannsynlig politikk også framover.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900" kern="1200">
              <a:solidFill>
                <a:schemeClr val="tx1"/>
              </a:solidFill>
              <a:effectLst/>
              <a:latin typeface="+mn-lt"/>
              <a:ea typeface="MS Mincho" panose="020206090402050803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Calibri" panose="020F0502020204030204" pitchFamily="34" charset="0"/>
              </a:rPr>
              <a:t>En annen forventning til det offentlige er bedre koordinerte tjenester fordi brukene forventer det, og fordi samfunnsutfordringene treffer bredt. For å få til det vil det bli nødvendig </a:t>
            </a:r>
            <a:r>
              <a:rPr lang="nb-NO" sz="900">
                <a:effectLst/>
                <a:latin typeface="+mn-lt"/>
                <a:ea typeface="MS Mincho" panose="02020609040205080304" pitchFamily="49" charset="-128"/>
              </a:rPr>
              <a:t>med regelverksendringer og kanskje nedbygging av organisatoriske barrierer. I forslaget til ny forvaltningslov, er nettopp samarbeid mellom forvaltningsorganer et viktig tema, og det er blant annet foreslått visse lempinger i taushetsplikten, som kan gjøre samhandling lettere. Samtidig vil økt samhandling avhenge av politisk vilje og politisk styring.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900">
              <a:effectLst/>
              <a:latin typeface="+mn-lt"/>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Økt samhandling går også hånd i hånd med </a:t>
            </a:r>
            <a:r>
              <a:rPr lang="nb-NO" sz="900" b="1">
                <a:effectLst/>
                <a:latin typeface="+mn-lt"/>
                <a:ea typeface="MS Mincho" panose="02020609040205080304" pitchFamily="49" charset="-128"/>
              </a:rPr>
              <a:t>digitalisering</a:t>
            </a:r>
            <a:r>
              <a:rPr lang="nb-NO" sz="900">
                <a:effectLst/>
                <a:latin typeface="+mn-lt"/>
                <a:ea typeface="MS Mincho" panose="02020609040205080304" pitchFamily="49" charset="-128"/>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Det er da ofte nødvendig med forenklinger og tilpasninger av regelverket. Selv om også kompliserte regler kan automatiseres, er det ofte mer ressurskrevende.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Enklere regler er også lettere å forstå for brukerne av tjenestene. Samtidig vil forenklinger noen ganger ha negative konsekvenser for enkelte, og det vil også ofte være politiske ønsker om større fleksibilitet og mer målrettede ytelser. Det kan være forhold som kan gjøre det vanskeligere å få til forenklinger.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900">
              <a:effectLst/>
              <a:latin typeface="+mn-lt"/>
              <a:ea typeface="MS Mincho" panose="02020609040205080304" pitchFamily="49"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900">
                <a:effectLst/>
                <a:latin typeface="+mn-lt"/>
                <a:ea typeface="MS Mincho" panose="02020609040205080304" pitchFamily="49" charset="-128"/>
              </a:rPr>
              <a:t>La meg til slutt oppsummere med at arbeids- og velferdspolitikken uavhengig av politisk flertall først og fremst vil påvirkes av de store samfunnstrendene ellers. Hovedbildet er derfor at politikerne vil gi drahjelp til å møte utfordringene framover, både når det gjelder omstilling, inkludering og å sikre bærekraftige velferdsordninger.</a:t>
            </a:r>
          </a:p>
        </p:txBody>
      </p:sp>
      <p:sp>
        <p:nvSpPr>
          <p:cNvPr id="4" name="Slide Number Placeholder 3"/>
          <p:cNvSpPr>
            <a:spLocks noGrp="1"/>
          </p:cNvSpPr>
          <p:nvPr>
            <p:ph type="sldNum" sz="quarter" idx="5"/>
          </p:nvPr>
        </p:nvSpPr>
        <p:spPr/>
        <p:txBody>
          <a:bodyPr/>
          <a:lstStyle/>
          <a:p>
            <a:fld id="{071B4BBF-70B9-8047-B02F-2484F1EA6A40}" type="slidenum">
              <a:rPr lang="nb-NO" smtClean="0"/>
              <a:t>41</a:t>
            </a:fld>
            <a:endParaRPr lang="nb-NO"/>
          </a:p>
        </p:txBody>
      </p:sp>
    </p:spTree>
    <p:extLst>
      <p:ext uri="{BB962C8B-B14F-4D97-AF65-F5344CB8AC3E}">
        <p14:creationId xmlns:p14="http://schemas.microsoft.com/office/powerpoint/2010/main" val="3416883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071B4BBF-70B9-8047-B02F-2484F1EA6A40}" type="slidenum">
              <a:rPr lang="nb-NO" smtClean="0"/>
              <a:t>42</a:t>
            </a:fld>
            <a:endParaRPr lang="nb-NO"/>
          </a:p>
        </p:txBody>
      </p:sp>
    </p:spTree>
    <p:extLst>
      <p:ext uri="{BB962C8B-B14F-4D97-AF65-F5344CB8AC3E}">
        <p14:creationId xmlns:p14="http://schemas.microsoft.com/office/powerpoint/2010/main" val="34820959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O"/>
          </a:p>
        </p:txBody>
      </p:sp>
      <p:sp>
        <p:nvSpPr>
          <p:cNvPr id="4" name="Slide Number Placeholder 3"/>
          <p:cNvSpPr>
            <a:spLocks noGrp="1"/>
          </p:cNvSpPr>
          <p:nvPr>
            <p:ph type="sldNum" sz="quarter" idx="5"/>
          </p:nvPr>
        </p:nvSpPr>
        <p:spPr/>
        <p:txBody>
          <a:bodyPr/>
          <a:lstStyle/>
          <a:p>
            <a:fld id="{071B4BBF-70B9-8047-B02F-2484F1EA6A40}" type="slidenum">
              <a:rPr lang="nb-NO" smtClean="0"/>
              <a:t>43</a:t>
            </a:fld>
            <a:endParaRPr lang="nb-NO"/>
          </a:p>
        </p:txBody>
      </p:sp>
    </p:spTree>
    <p:extLst>
      <p:ext uri="{BB962C8B-B14F-4D97-AF65-F5344CB8AC3E}">
        <p14:creationId xmlns:p14="http://schemas.microsoft.com/office/powerpoint/2010/main" val="1400648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Også fra spørreundersøkelsen rettet mot ansatte i NAV i september 2020. Her ble de ansatte bedt om å ta stilling til en rekke mulige samfunnstrender og plukke ut inntil 3 som de mente ville påvirke NAV mest som helhet. Her valgte vi å bruke akkurat samme trender som vi spurte om i 2018, for å kunne sammenlikne. </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Alt i alt: Ikke veldig store endringer.</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4 trender peker seg ut (manglende utdanning/kompetanse, omstilling grunnet digitalisering, flere med psykiske lidelser og aldringen av befolkningen).</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Nederst: Færre nevner flere flyktninger som en trend.</a:t>
            </a:r>
          </a:p>
          <a:p>
            <a:endParaRPr lang="en-NO"/>
          </a:p>
        </p:txBody>
      </p:sp>
      <p:sp>
        <p:nvSpPr>
          <p:cNvPr id="4" name="Slide Number Placeholder 3"/>
          <p:cNvSpPr>
            <a:spLocks noGrp="1"/>
          </p:cNvSpPr>
          <p:nvPr>
            <p:ph type="sldNum" sz="quarter" idx="5"/>
          </p:nvPr>
        </p:nvSpPr>
        <p:spPr/>
        <p:txBody>
          <a:bodyPr/>
          <a:lstStyle/>
          <a:p>
            <a:fld id="{071B4BBF-70B9-8047-B02F-2484F1EA6A40}" type="slidenum">
              <a:rPr lang="nb-NO" smtClean="0"/>
              <a:t>5</a:t>
            </a:fld>
            <a:endParaRPr lang="nb-NO"/>
          </a:p>
        </p:txBody>
      </p:sp>
    </p:spTree>
    <p:extLst>
      <p:ext uri="{BB962C8B-B14F-4D97-AF65-F5344CB8AC3E}">
        <p14:creationId xmlns:p14="http://schemas.microsoft.com/office/powerpoint/2010/main" val="2726151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sz="900">
                <a:effectLst/>
                <a:latin typeface="Calibri" panose="020F0502020204030204" pitchFamily="34" charset="0"/>
                <a:ea typeface="Calibri" panose="020F0502020204030204" pitchFamily="34" charset="0"/>
                <a:cs typeface="Times New Roman" panose="02020603050405020304" pitchFamily="18" charset="0"/>
              </a:rPr>
              <a:t>Også fra spørreundersøkelsen rettet mot ansatte i NAV i september 2020. Her spurte vi hvor lenge koronautbruddet vil ha vesentlige konsekvenser for NAV: Svaret er 2022, eller i hvert mellom 2021 og 2023.</a:t>
            </a:r>
          </a:p>
        </p:txBody>
      </p:sp>
      <p:sp>
        <p:nvSpPr>
          <p:cNvPr id="4" name="Slide Number Placeholder 3"/>
          <p:cNvSpPr>
            <a:spLocks noGrp="1"/>
          </p:cNvSpPr>
          <p:nvPr>
            <p:ph type="sldNum" sz="quarter" idx="5"/>
          </p:nvPr>
        </p:nvSpPr>
        <p:spPr/>
        <p:txBody>
          <a:bodyPr/>
          <a:lstStyle/>
          <a:p>
            <a:fld id="{071B4BBF-70B9-8047-B02F-2484F1EA6A40}" type="slidenum">
              <a:rPr lang="nb-NO" smtClean="0"/>
              <a:t>6</a:t>
            </a:fld>
            <a:endParaRPr lang="nb-NO"/>
          </a:p>
        </p:txBody>
      </p:sp>
    </p:spTree>
    <p:extLst>
      <p:ext uri="{BB962C8B-B14F-4D97-AF65-F5344CB8AC3E}">
        <p14:creationId xmlns:p14="http://schemas.microsoft.com/office/powerpoint/2010/main" val="998075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Tre hovedfunn fra analysen:</a:t>
            </a:r>
          </a:p>
          <a:p>
            <a:pPr marL="342900" lvl="0" indent="-342900">
              <a:lnSpc>
                <a:spcPct val="107000"/>
              </a:lnSpc>
              <a:spcAft>
                <a:spcPts val="800"/>
              </a:spcAft>
              <a:buFont typeface="+mj-lt"/>
              <a:buAutoNum type="arabicPeriod"/>
              <a:tabLst>
                <a:tab pos="457200" algn="l"/>
              </a:tabLst>
            </a:pPr>
            <a:r>
              <a:rPr lang="nb-NO" sz="900">
                <a:effectLst/>
                <a:latin typeface="Calibri" panose="020F0502020204030204" pitchFamily="34" charset="0"/>
                <a:ea typeface="Calibri" panose="020F0502020204030204" pitchFamily="34" charset="0"/>
                <a:cs typeface="Times New Roman" panose="02020603050405020304" pitchFamily="18" charset="0"/>
              </a:rPr>
              <a:t>Befolkningen øker mindre enn før og at aldringen blir enda sterkere enn vi trodde. Det betyr at alderspensjon og hjelpemidler er de to områdene som vil øke mest. Særlig hjelpemidler kan bli en utfordring, siden det er et område som krever mye personlig bistand. Samtidig jobber 3 av 4 NAV-ansatte med tjenester og ytelser rettet mot folk i yrkesaktiv alder, som er en gruppe som vil få beskjeden befolkningsvekst. </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Det viktigste blir likevel at det blir mer krevende å finansiere velferdsstaten framover. Det vil gi stadig større krav til effektivisering av offentlig sektor, og vi tror også at vi i NAV kan bli utfordret til å drive arbeidsrettet oppfølging av flere brukergrupper enn i dag.</a:t>
            </a:r>
          </a:p>
          <a:p>
            <a:pPr>
              <a:lnSpc>
                <a:spcPct val="107000"/>
              </a:lnSpc>
              <a:spcAft>
                <a:spcPts val="800"/>
              </a:spcAft>
            </a:pPr>
            <a:endParaRPr lang="nb-NO" sz="9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2. Vi tror omstillingene i arbeidslivet vil gå raskere framover blant annet på grunn av teknologisk utvikling og det grønne skiftet. Og vi tror at koronapandemien vil framskynde disse omstillingene. Raskere omstillinger betyr at folk må regne med å skifte jobb oftere enn før, og kontinuerlig oppdatere kompetansen sin.</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Vi må regne med perioder med økt ledighet i næringer og yrker som blir særlig berørt av omstillingene. På lengre sikt tror vi likevel neppe det blir noen mangel på jobber. Ny teknologi og grønt skifte kommer også til å skape mange nye jobber, men i andre næringer og yrker enn de som forsvinner. Aldringen av befolkningen trekker også i retning mangel på arbeidskraft.</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En av de viktigste oppgavene for oss i NAV framover blir å gjøre det vi kan for å lette disse omstillingene. </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3. Vi tror at forventningene til NAV vil øke framover. Det gjelder særlig forventninger til koordinerte tjenester i offentlig sektor, som i større grad er tilpasset den enkelte. I 2035 vil mye brukerdialog være digitalisert og automatisert. Det tror vi gjør at de gangene folk likevel møter NAV personlig, vil det stille enda større krav til god kompetanse om rådgivning og relasjonsbygging.</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Digitaliseringen vil gi oss nye muligheter innen datadrevne tjenester. Vi vet jo at mange ytelser og tjenester er egnet for automatisering og selvbetjening. Ved innovativ bruk av data kan vi også i større grad skreddersy tjenester til den enkeltes behov, og samordne tjenester på tvers av NAV og andre aktører – og dermed møte brukernes forventninger.</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Vi har også stort potensiale for å bygge tjenester som gir anbefalinger både til brukere og til medarbeiderne våre. Det vil komme nye muligheter også på andre områder. Et eksempel er at det gjennom forskning og utprøvinger skjer en stadig metodeutvikling innen arbeidsinkludering.</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nb-NO" sz="900">
                <a:effectLst/>
                <a:latin typeface="Calibri" panose="020F0502020204030204" pitchFamily="34" charset="0"/>
                <a:ea typeface="Calibri" panose="020F0502020204030204" pitchFamily="34" charset="0"/>
                <a:cs typeface="Times New Roman" panose="02020603050405020304" pitchFamily="18" charset="0"/>
              </a:rPr>
              <a:t>Til slutt må vi huske på at disse trendene beskriver en sannsynlig utvikling, men er det noe vi har lært de siste årene, er det at det vil komme brå og uforutsette hendelser. Derfor må vi være i stand til å gjøre raske omprioriteringer.</a:t>
            </a:r>
          </a:p>
        </p:txBody>
      </p:sp>
      <p:sp>
        <p:nvSpPr>
          <p:cNvPr id="4" name="Slide Number Placeholder 3"/>
          <p:cNvSpPr>
            <a:spLocks noGrp="1"/>
          </p:cNvSpPr>
          <p:nvPr>
            <p:ph type="sldNum" sz="quarter" idx="5"/>
          </p:nvPr>
        </p:nvSpPr>
        <p:spPr/>
        <p:txBody>
          <a:bodyPr/>
          <a:lstStyle/>
          <a:p>
            <a:fld id="{071B4BBF-70B9-8047-B02F-2484F1EA6A40}" type="slidenum">
              <a:rPr lang="nb-NO" smtClean="0"/>
              <a:t>7</a:t>
            </a:fld>
            <a:endParaRPr lang="nb-NO"/>
          </a:p>
        </p:txBody>
      </p:sp>
    </p:spTree>
    <p:extLst>
      <p:ext uri="{BB962C8B-B14F-4D97-AF65-F5344CB8AC3E}">
        <p14:creationId xmlns:p14="http://schemas.microsoft.com/office/powerpoint/2010/main" val="628031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900" b="0" baseline="0"/>
              <a:t>Omverdensanalysen består av disse sju samfunnsområdene.</a:t>
            </a:r>
            <a:endParaRPr lang="nb-NO" sz="900"/>
          </a:p>
          <a:p>
            <a:endParaRPr lang="en-NO" b="1"/>
          </a:p>
        </p:txBody>
      </p:sp>
      <p:sp>
        <p:nvSpPr>
          <p:cNvPr id="4" name="Slide Number Placeholder 3"/>
          <p:cNvSpPr>
            <a:spLocks noGrp="1"/>
          </p:cNvSpPr>
          <p:nvPr>
            <p:ph type="sldNum" sz="quarter" idx="5"/>
          </p:nvPr>
        </p:nvSpPr>
        <p:spPr/>
        <p:txBody>
          <a:bodyPr/>
          <a:lstStyle/>
          <a:p>
            <a:fld id="{071B4BBF-70B9-8047-B02F-2484F1EA6A40}" type="slidenum">
              <a:rPr lang="nb-NO" smtClean="0"/>
              <a:t>8</a:t>
            </a:fld>
            <a:endParaRPr lang="nb-NO"/>
          </a:p>
        </p:txBody>
      </p:sp>
    </p:spTree>
    <p:extLst>
      <p:ext uri="{BB962C8B-B14F-4D97-AF65-F5344CB8AC3E}">
        <p14:creationId xmlns:p14="http://schemas.microsoft.com/office/powerpoint/2010/main" val="2067561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nb-NO" sz="900" b="1">
                <a:effectLst/>
                <a:latin typeface="Calibri" panose="020F0502020204030204" pitchFamily="34" charset="0"/>
                <a:ea typeface="Calibri" panose="020F0502020204030204" pitchFamily="34" charset="0"/>
                <a:cs typeface="Times New Roman" panose="02020603050405020304" pitchFamily="18" charset="0"/>
              </a:rPr>
              <a:t>Introduksjon </a:t>
            </a:r>
            <a:r>
              <a:rPr lang="nb-NO" sz="900" b="0">
                <a:effectLst/>
                <a:latin typeface="Calibri" panose="020F0502020204030204" pitchFamily="34" charset="0"/>
                <a:ea typeface="Calibri" panose="020F0502020204030204" pitchFamily="34" charset="0"/>
                <a:cs typeface="Times New Roman" panose="02020603050405020304" pitchFamily="18" charset="0"/>
              </a:rPr>
              <a:t>–</a:t>
            </a:r>
            <a:r>
              <a:rPr lang="nb-NO" sz="900" b="1">
                <a:effectLst/>
                <a:latin typeface="Calibri" panose="020F0502020204030204" pitchFamily="34" charset="0"/>
                <a:ea typeface="Calibri" panose="020F0502020204030204" pitchFamily="34" charset="0"/>
                <a:cs typeface="Times New Roman" panose="02020603050405020304" pitchFamily="18" charset="0"/>
              </a:rPr>
              <a:t> </a:t>
            </a:r>
            <a:r>
              <a:rPr lang="nb-NO" sz="900">
                <a:effectLst/>
                <a:latin typeface="Calibri" panose="020F0502020204030204" pitchFamily="34" charset="0"/>
                <a:ea typeface="Calibri" panose="020F0502020204030204" pitchFamily="34" charset="0"/>
                <a:cs typeface="Times New Roman" panose="02020603050405020304" pitchFamily="18" charset="0"/>
              </a:rPr>
              <a:t>Koronapandemien har satt sterke spor i både økonomien og på arbeidsmarkedet, både her i Norge og i resten av verden. Utviklingen de neste årene vil derfor i stor grad være preget av gjeninnhentingen etter koronakrisen, men på lenger sikt fram mot 2035 vil de underliggende drivkreftene i stor grad være de samme som i vår forrige omverdensanalyse fra 2019. Men vi tror at koronakrisen på mange måter kan fungere som en katalysator som framskynder mange av de prosessene vi så også før korona. </a:t>
            </a:r>
          </a:p>
          <a:p>
            <a:endParaRPr lang="en-NO"/>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1B4BBF-70B9-8047-B02F-2484F1EA6A4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2074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1CD74E5-8D3F-5F45-AF55-379CE17407B8}"/>
              </a:ext>
            </a:extLst>
          </p:cNvPr>
          <p:cNvSpPr>
            <a:spLocks noGrp="1"/>
          </p:cNvSpPr>
          <p:nvPr>
            <p:ph type="ctrTitle" hasCustomPrompt="1"/>
          </p:nvPr>
        </p:nvSpPr>
        <p:spPr>
          <a:xfrm>
            <a:off x="525314" y="2684746"/>
            <a:ext cx="6551347" cy="1396431"/>
          </a:xfrm>
        </p:spPr>
        <p:txBody>
          <a:bodyPr anchor="ctr">
            <a:normAutofit/>
          </a:bodyPr>
          <a:lstStyle>
            <a:lvl1pPr algn="l">
              <a:defRPr sz="3600" b="1">
                <a:solidFill>
                  <a:schemeClr val="bg1"/>
                </a:solidFill>
              </a:defRPr>
            </a:lvl1pPr>
          </a:lstStyle>
          <a:p>
            <a:r>
              <a:rPr lang="nb-NO"/>
              <a:t>Klikk for å redigere tittelen</a:t>
            </a:r>
          </a:p>
        </p:txBody>
      </p:sp>
      <p:sp>
        <p:nvSpPr>
          <p:cNvPr id="3" name="Undertittel 2">
            <a:extLst>
              <a:ext uri="{FF2B5EF4-FFF2-40B4-BE49-F238E27FC236}">
                <a16:creationId xmlns:a16="http://schemas.microsoft.com/office/drawing/2014/main" id="{5C570008-A996-2D4B-88A3-9861CBD4FED0}"/>
              </a:ext>
            </a:extLst>
          </p:cNvPr>
          <p:cNvSpPr>
            <a:spLocks noGrp="1"/>
          </p:cNvSpPr>
          <p:nvPr>
            <p:ph type="subTitle" idx="1"/>
          </p:nvPr>
        </p:nvSpPr>
        <p:spPr>
          <a:xfrm>
            <a:off x="525315" y="4173253"/>
            <a:ext cx="588873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sp>
        <p:nvSpPr>
          <p:cNvPr id="8" name="Plassholder for bilde 3">
            <a:extLst>
              <a:ext uri="{FF2B5EF4-FFF2-40B4-BE49-F238E27FC236}">
                <a16:creationId xmlns:a16="http://schemas.microsoft.com/office/drawing/2014/main" id="{195ACC3E-6C58-8E40-A78D-5639EBDF9C43}"/>
              </a:ext>
            </a:extLst>
          </p:cNvPr>
          <p:cNvSpPr>
            <a:spLocks noGrp="1" noChangeAspect="1"/>
          </p:cNvSpPr>
          <p:nvPr>
            <p:ph type="pic" sz="quarter" idx="11"/>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1"/>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en-US"/>
              <a:t>Click icon to add picture</a:t>
            </a:r>
            <a:endParaRPr lang="nb-NO"/>
          </a:p>
        </p:txBody>
      </p:sp>
      <p:sp>
        <p:nvSpPr>
          <p:cNvPr id="9" name="Text Placeholder 8">
            <a:extLst>
              <a:ext uri="{FF2B5EF4-FFF2-40B4-BE49-F238E27FC236}">
                <a16:creationId xmlns:a16="http://schemas.microsoft.com/office/drawing/2014/main" id="{A5AB20B5-22F5-7F42-98FA-915865BDDA6B}"/>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pic>
        <p:nvPicPr>
          <p:cNvPr id="7" name="Grafikk 6">
            <a:extLst>
              <a:ext uri="{FF2B5EF4-FFF2-40B4-BE49-F238E27FC236}">
                <a16:creationId xmlns:a16="http://schemas.microsoft.com/office/drawing/2014/main" id="{9731FE1C-E2F8-7042-8566-1A6CE70B9A4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529424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 med sirkel">
    <p:spTree>
      <p:nvGrpSpPr>
        <p:cNvPr id="1" name=""/>
        <p:cNvGrpSpPr/>
        <p:nvPr/>
      </p:nvGrpSpPr>
      <p:grpSpPr>
        <a:xfrm>
          <a:off x="0" y="0"/>
          <a:ext cx="0" cy="0"/>
          <a:chOff x="0" y="0"/>
          <a:chExt cx="0" cy="0"/>
        </a:xfrm>
      </p:grpSpPr>
      <p:sp>
        <p:nvSpPr>
          <p:cNvPr id="6" name="Plassholder for bunntekst 5">
            <a:extLst>
              <a:ext uri="{FF2B5EF4-FFF2-40B4-BE49-F238E27FC236}">
                <a16:creationId xmlns:a16="http://schemas.microsoft.com/office/drawing/2014/main" id="{9630795E-AD26-E64A-9C79-FA3F9BB4963A}"/>
              </a:ext>
            </a:extLst>
          </p:cNvPr>
          <p:cNvSpPr>
            <a:spLocks noGrp="1"/>
          </p:cNvSpPr>
          <p:nvPr>
            <p:ph type="ftr" sz="quarter" idx="11"/>
          </p:nvPr>
        </p:nvSpPr>
        <p:spPr>
          <a:xfrm>
            <a:off x="1765788" y="6356350"/>
            <a:ext cx="3466263"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B1F69FF2-4FB1-3544-9B7F-A00D9E4C1A74}"/>
              </a:ext>
            </a:extLst>
          </p:cNvPr>
          <p:cNvSpPr>
            <a:spLocks noGrp="1"/>
          </p:cNvSpPr>
          <p:nvPr>
            <p:ph type="sldNum" sz="quarter" idx="12"/>
          </p:nvPr>
        </p:nvSpPr>
        <p:spPr>
          <a:xfrm>
            <a:off x="5418421" y="6356350"/>
            <a:ext cx="741600" cy="365125"/>
          </a:xfrm>
        </p:spPr>
        <p:txBody>
          <a:bodyPr/>
          <a:lstStyle/>
          <a:p>
            <a:fld id="{95102788-B3AA-6746-B4E5-C52EBB4D0CEE}" type="slidenum">
              <a:rPr lang="nb-NO" smtClean="0"/>
              <a:t>‹#›</a:t>
            </a:fld>
            <a:endParaRPr lang="nb-NO"/>
          </a:p>
        </p:txBody>
      </p:sp>
      <p:sp>
        <p:nvSpPr>
          <p:cNvPr id="9" name="Plassholder for bilde 5">
            <a:extLst>
              <a:ext uri="{FF2B5EF4-FFF2-40B4-BE49-F238E27FC236}">
                <a16:creationId xmlns:a16="http://schemas.microsoft.com/office/drawing/2014/main" id="{701CE543-F5B4-D84C-A6FC-FAFF3D0AAFC3}"/>
              </a:ext>
            </a:extLst>
          </p:cNvPr>
          <p:cNvSpPr>
            <a:spLocks noGrp="1" noChangeAspect="1"/>
          </p:cNvSpPr>
          <p:nvPr>
            <p:ph type="pic" sz="quarter" idx="13"/>
          </p:nvPr>
        </p:nvSpPr>
        <p:spPr>
          <a:xfrm>
            <a:off x="5973237" y="602647"/>
            <a:ext cx="5652706" cy="5652706"/>
          </a:xfrm>
          <a:prstGeom prst="ellipse">
            <a:avLst/>
          </a:prstGeom>
          <a:solidFill>
            <a:schemeClr val="bg2"/>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8" name="Plassholder for innhold 2">
            <a:extLst>
              <a:ext uri="{FF2B5EF4-FFF2-40B4-BE49-F238E27FC236}">
                <a16:creationId xmlns:a16="http://schemas.microsoft.com/office/drawing/2014/main" id="{6300D294-78C3-134A-B8DB-F895410ECD2E}"/>
              </a:ext>
            </a:extLst>
          </p:cNvPr>
          <p:cNvSpPr>
            <a:spLocks noGrp="1"/>
          </p:cNvSpPr>
          <p:nvPr>
            <p:ph idx="1" hasCustomPrompt="1"/>
          </p:nvPr>
        </p:nvSpPr>
        <p:spPr>
          <a:xfrm>
            <a:off x="838200" y="1825625"/>
            <a:ext cx="495102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10" name="Tittel 1">
            <a:extLst>
              <a:ext uri="{FF2B5EF4-FFF2-40B4-BE49-F238E27FC236}">
                <a16:creationId xmlns:a16="http://schemas.microsoft.com/office/drawing/2014/main" id="{FE2CAD38-4FD8-5D47-94F7-E677546BBB25}"/>
              </a:ext>
            </a:extLst>
          </p:cNvPr>
          <p:cNvSpPr>
            <a:spLocks noGrp="1"/>
          </p:cNvSpPr>
          <p:nvPr>
            <p:ph type="title" hasCustomPrompt="1"/>
          </p:nvPr>
        </p:nvSpPr>
        <p:spPr>
          <a:xfrm>
            <a:off x="838200" y="482400"/>
            <a:ext cx="5533571" cy="1072080"/>
          </a:xfrm>
        </p:spPr>
        <p:txBody>
          <a:bodyPr/>
          <a:lstStyle/>
          <a:p>
            <a:r>
              <a:rPr lang="nb-NO"/>
              <a:t>Klikk for å redigere tittelen</a:t>
            </a:r>
          </a:p>
        </p:txBody>
      </p:sp>
    </p:spTree>
    <p:extLst>
      <p:ext uri="{BB962C8B-B14F-4D97-AF65-F5344CB8AC3E}">
        <p14:creationId xmlns:p14="http://schemas.microsoft.com/office/powerpoint/2010/main" val="76149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rkler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69CFF4-987B-5A43-8582-31F67145E3E1}"/>
              </a:ext>
            </a:extLst>
          </p:cNvPr>
          <p:cNvSpPr>
            <a:spLocks noGrp="1"/>
          </p:cNvSpPr>
          <p:nvPr>
            <p:ph type="title"/>
          </p:nvPr>
        </p:nvSpPr>
        <p:spPr/>
        <p:txBody>
          <a:bodyPr/>
          <a:lstStyle/>
          <a:p>
            <a:r>
              <a:rPr lang="en-US"/>
              <a:t>Click to edit Master title style</a:t>
            </a:r>
            <a:endParaRPr lang="nb-NO"/>
          </a:p>
        </p:txBody>
      </p:sp>
      <p:sp>
        <p:nvSpPr>
          <p:cNvPr id="3" name="Plassholder for lysbildenummer 2">
            <a:extLst>
              <a:ext uri="{FF2B5EF4-FFF2-40B4-BE49-F238E27FC236}">
                <a16:creationId xmlns:a16="http://schemas.microsoft.com/office/drawing/2014/main" id="{E9603651-05EC-6948-B335-00924944B6CC}"/>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CDCE326E-B227-394D-A659-399CE735CEE6}"/>
              </a:ext>
            </a:extLst>
          </p:cNvPr>
          <p:cNvSpPr>
            <a:spLocks noGrp="1"/>
          </p:cNvSpPr>
          <p:nvPr>
            <p:ph type="ftr" sz="quarter" idx="11"/>
          </p:nvPr>
        </p:nvSpPr>
        <p:spPr/>
        <p:txBody>
          <a:bodyPr/>
          <a:lstStyle/>
          <a:p>
            <a:endParaRPr lang="nb-NO"/>
          </a:p>
        </p:txBody>
      </p:sp>
      <p:sp>
        <p:nvSpPr>
          <p:cNvPr id="5" name="Plassholder for bilde 5">
            <a:extLst>
              <a:ext uri="{FF2B5EF4-FFF2-40B4-BE49-F238E27FC236}">
                <a16:creationId xmlns:a16="http://schemas.microsoft.com/office/drawing/2014/main" id="{643807C2-292F-894E-874A-C85D7E9D69AA}"/>
              </a:ext>
            </a:extLst>
          </p:cNvPr>
          <p:cNvSpPr>
            <a:spLocks noGrp="1" noChangeAspect="1"/>
          </p:cNvSpPr>
          <p:nvPr>
            <p:ph type="pic" sz="quarter" idx="12"/>
          </p:nvPr>
        </p:nvSpPr>
        <p:spPr>
          <a:xfrm>
            <a:off x="838200"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6" name="Plassholder for bilde 5">
            <a:extLst>
              <a:ext uri="{FF2B5EF4-FFF2-40B4-BE49-F238E27FC236}">
                <a16:creationId xmlns:a16="http://schemas.microsoft.com/office/drawing/2014/main" id="{5324C5C5-907C-D34E-836F-29B532757AD4}"/>
              </a:ext>
            </a:extLst>
          </p:cNvPr>
          <p:cNvSpPr>
            <a:spLocks noGrp="1" noChangeAspect="1"/>
          </p:cNvSpPr>
          <p:nvPr>
            <p:ph type="pic" sz="quarter" idx="27"/>
          </p:nvPr>
        </p:nvSpPr>
        <p:spPr>
          <a:xfrm>
            <a:off x="4518119"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7" name="Plassholder for bilde 5">
            <a:extLst>
              <a:ext uri="{FF2B5EF4-FFF2-40B4-BE49-F238E27FC236}">
                <a16:creationId xmlns:a16="http://schemas.microsoft.com/office/drawing/2014/main" id="{BA339474-4310-4E4C-8300-B9375051CA40}"/>
              </a:ext>
            </a:extLst>
          </p:cNvPr>
          <p:cNvSpPr>
            <a:spLocks noGrp="1" noChangeAspect="1"/>
          </p:cNvSpPr>
          <p:nvPr>
            <p:ph type="pic" sz="quarter" idx="28"/>
          </p:nvPr>
        </p:nvSpPr>
        <p:spPr>
          <a:xfrm>
            <a:off x="8206218" y="1829345"/>
            <a:ext cx="3147582" cy="3147582"/>
          </a:xfrm>
          <a:prstGeom prst="ellipse">
            <a:avLst/>
          </a:prstGeom>
          <a:solidFill>
            <a:schemeClr val="bg2"/>
          </a:solidFill>
        </p:spPr>
        <p:txBody>
          <a:bodyPr anchor="ctr" anchorCtr="0"/>
          <a:lstStyle>
            <a:lvl1pPr marL="0" indent="0" algn="ctr">
              <a:spcBef>
                <a:spcPts val="800"/>
              </a:spcBef>
              <a:buClr>
                <a:schemeClr val="accent3"/>
              </a:buClr>
              <a:buSzPct val="100000"/>
              <a:buFont typeface="Arial" panose="020B0604020202020204" pitchFamily="34" charset="0"/>
              <a:buNone/>
              <a:defRPr sz="16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
        <p:nvSpPr>
          <p:cNvPr id="10" name="Plassholder for tekst 2">
            <a:extLst>
              <a:ext uri="{FF2B5EF4-FFF2-40B4-BE49-F238E27FC236}">
                <a16:creationId xmlns:a16="http://schemas.microsoft.com/office/drawing/2014/main" id="{3420036C-1838-DE4A-BADD-245630D31E50}"/>
              </a:ext>
            </a:extLst>
          </p:cNvPr>
          <p:cNvSpPr>
            <a:spLocks noGrp="1"/>
          </p:cNvSpPr>
          <p:nvPr>
            <p:ph type="body" sz="quarter" idx="33"/>
          </p:nvPr>
        </p:nvSpPr>
        <p:spPr>
          <a:xfrm>
            <a:off x="8080585" y="5161212"/>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US"/>
              <a:t>Click to edit Master text styles</a:t>
            </a:r>
          </a:p>
        </p:txBody>
      </p:sp>
      <p:sp>
        <p:nvSpPr>
          <p:cNvPr id="11" name="Plassholder for tekst 2">
            <a:extLst>
              <a:ext uri="{FF2B5EF4-FFF2-40B4-BE49-F238E27FC236}">
                <a16:creationId xmlns:a16="http://schemas.microsoft.com/office/drawing/2014/main" id="{94BB1344-2B8D-6C4F-AF3C-799F28132DC6}"/>
              </a:ext>
            </a:extLst>
          </p:cNvPr>
          <p:cNvSpPr>
            <a:spLocks noGrp="1"/>
          </p:cNvSpPr>
          <p:nvPr>
            <p:ph type="body" sz="quarter" idx="34"/>
          </p:nvPr>
        </p:nvSpPr>
        <p:spPr>
          <a:xfrm>
            <a:off x="4392484"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US"/>
              <a:t>Click to edit Master text styles</a:t>
            </a:r>
          </a:p>
        </p:txBody>
      </p:sp>
      <p:sp>
        <p:nvSpPr>
          <p:cNvPr id="12" name="Plassholder for tekst 2">
            <a:extLst>
              <a:ext uri="{FF2B5EF4-FFF2-40B4-BE49-F238E27FC236}">
                <a16:creationId xmlns:a16="http://schemas.microsoft.com/office/drawing/2014/main" id="{82C78190-F0C7-F94A-8B39-D2876F768B7D}"/>
              </a:ext>
            </a:extLst>
          </p:cNvPr>
          <p:cNvSpPr>
            <a:spLocks noGrp="1"/>
          </p:cNvSpPr>
          <p:nvPr>
            <p:ph type="body" sz="quarter" idx="35"/>
          </p:nvPr>
        </p:nvSpPr>
        <p:spPr>
          <a:xfrm>
            <a:off x="712565" y="5157975"/>
            <a:ext cx="3398852" cy="963602"/>
          </a:xfrm>
        </p:spPr>
        <p:txBody>
          <a:bodyPr lIns="0" tIns="0" rIns="0" bIns="0" anchor="ctr">
            <a:noAutofit/>
          </a:bodyPr>
          <a:lstStyle>
            <a:lvl1pPr marL="36000" indent="0" algn="ctr">
              <a:spcBef>
                <a:spcPts val="600"/>
              </a:spcBef>
              <a:buSzPct val="100000"/>
              <a:buFont typeface="Arial" panose="020B0604020202020204" pitchFamily="34" charset="0"/>
              <a:buNone/>
              <a:defRPr sz="2400"/>
            </a:lvl1pPr>
          </a:lstStyle>
          <a:p>
            <a:pPr lvl="0"/>
            <a:r>
              <a:rPr lang="en-US"/>
              <a:t>Click to edit Master text styles</a:t>
            </a:r>
          </a:p>
        </p:txBody>
      </p:sp>
    </p:spTree>
    <p:extLst>
      <p:ext uri="{BB962C8B-B14F-4D97-AF65-F5344CB8AC3E}">
        <p14:creationId xmlns:p14="http://schemas.microsoft.com/office/powerpoint/2010/main" val="3976662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C med bilde">
    <p:spTree>
      <p:nvGrpSpPr>
        <p:cNvPr id="1" name=""/>
        <p:cNvGrpSpPr/>
        <p:nvPr/>
      </p:nvGrpSpPr>
      <p:grpSpPr>
        <a:xfrm>
          <a:off x="0" y="0"/>
          <a:ext cx="0" cy="0"/>
          <a:chOff x="0" y="0"/>
          <a:chExt cx="0" cy="0"/>
        </a:xfrm>
      </p:grpSpPr>
      <p:sp>
        <p:nvSpPr>
          <p:cNvPr id="3" name="Plassholder for lysbildenummer 2">
            <a:extLst>
              <a:ext uri="{FF2B5EF4-FFF2-40B4-BE49-F238E27FC236}">
                <a16:creationId xmlns:a16="http://schemas.microsoft.com/office/drawing/2014/main" id="{187046D5-FCF3-DD40-B896-2E3520046E70}"/>
              </a:ext>
            </a:extLst>
          </p:cNvPr>
          <p:cNvSpPr>
            <a:spLocks noGrp="1"/>
          </p:cNvSpPr>
          <p:nvPr>
            <p:ph type="sldNum" sz="quarter" idx="10"/>
          </p:nvPr>
        </p:nvSpPr>
        <p:spPr/>
        <p:txBody>
          <a:bodyPr/>
          <a:lstStyle/>
          <a:p>
            <a:fld id="{95102788-B3AA-6746-B4E5-C52EBB4D0CEE}" type="slidenum">
              <a:rPr lang="nb-NO" smtClean="0"/>
              <a:pPr/>
              <a:t>‹#›</a:t>
            </a:fld>
            <a:endParaRPr lang="nb-NO"/>
          </a:p>
        </p:txBody>
      </p:sp>
      <p:sp>
        <p:nvSpPr>
          <p:cNvPr id="4" name="Plassholder for bunntekst 3">
            <a:extLst>
              <a:ext uri="{FF2B5EF4-FFF2-40B4-BE49-F238E27FC236}">
                <a16:creationId xmlns:a16="http://schemas.microsoft.com/office/drawing/2014/main" id="{52DA0986-BEFB-4A44-98B6-D10264B4EA5C}"/>
              </a:ext>
            </a:extLst>
          </p:cNvPr>
          <p:cNvSpPr>
            <a:spLocks noGrp="1"/>
          </p:cNvSpPr>
          <p:nvPr>
            <p:ph type="ftr" sz="quarter" idx="11"/>
          </p:nvPr>
        </p:nvSpPr>
        <p:spPr/>
        <p:txBody>
          <a:bodyPr/>
          <a:lstStyle/>
          <a:p>
            <a:endParaRPr lang="nb-NO"/>
          </a:p>
        </p:txBody>
      </p:sp>
      <p:pic>
        <p:nvPicPr>
          <p:cNvPr id="5" name="Plassholder for innhold 3">
            <a:extLst>
              <a:ext uri="{FF2B5EF4-FFF2-40B4-BE49-F238E27FC236}">
                <a16:creationId xmlns:a16="http://schemas.microsoft.com/office/drawing/2014/main" id="{92C05EAD-0F07-3B45-8747-833BB1F2A5F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723"/>
          <a:stretch/>
        </p:blipFill>
        <p:spPr bwMode="auto">
          <a:xfrm>
            <a:off x="1482417" y="660910"/>
            <a:ext cx="8995930" cy="510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pic>
      <p:sp>
        <p:nvSpPr>
          <p:cNvPr id="6" name="Plassholder for bilde 5">
            <a:extLst>
              <a:ext uri="{FF2B5EF4-FFF2-40B4-BE49-F238E27FC236}">
                <a16:creationId xmlns:a16="http://schemas.microsoft.com/office/drawing/2014/main" id="{CADDA05B-7DC7-D845-8F78-41EFC4912172}"/>
              </a:ext>
            </a:extLst>
          </p:cNvPr>
          <p:cNvSpPr>
            <a:spLocks noGrp="1"/>
          </p:cNvSpPr>
          <p:nvPr>
            <p:ph type="pic" sz="quarter" idx="12"/>
          </p:nvPr>
        </p:nvSpPr>
        <p:spPr>
          <a:xfrm>
            <a:off x="2337218" y="907450"/>
            <a:ext cx="7311543" cy="4363809"/>
          </a:xfrm>
          <a:prstGeom prst="rect">
            <a:avLst/>
          </a:prstGeom>
          <a:solidFill>
            <a:schemeClr val="bg1"/>
          </a:solidFill>
        </p:spPr>
        <p:txBody>
          <a:bodyPr anchor="ctr" anchorCtr="0">
            <a:normAutofit/>
          </a:bodyPr>
          <a:lstStyle>
            <a:lvl1pPr marL="0" indent="0" algn="ctr">
              <a:spcBef>
                <a:spcPts val="800"/>
              </a:spcBef>
              <a:buClr>
                <a:schemeClr val="accent2"/>
              </a:buClr>
              <a:buSzPct val="100000"/>
              <a:buNone/>
              <a:defRPr sz="1800" b="0" i="0">
                <a:latin typeface="Arial" panose="020B0604020202020204" pitchFamily="34" charset="0"/>
                <a:ea typeface="Arial" panose="020B0604020202020204" pitchFamily="34" charset="0"/>
                <a:cs typeface="Arial" panose="020B0604020202020204" pitchFamily="34" charset="0"/>
              </a:defRPr>
            </a:lvl1pPr>
          </a:lstStyle>
          <a:p>
            <a:r>
              <a:rPr lang="en-US"/>
              <a:t>Click icon to add picture</a:t>
            </a:r>
            <a:endParaRPr lang="nb-NO"/>
          </a:p>
        </p:txBody>
      </p:sp>
    </p:spTree>
    <p:extLst>
      <p:ext uri="{BB962C8B-B14F-4D97-AF65-F5344CB8AC3E}">
        <p14:creationId xmlns:p14="http://schemas.microsoft.com/office/powerpoint/2010/main" val="31999245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Heldekkende bilde">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4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US"/>
              <a:t>Click icon to add picture</a:t>
            </a:r>
            <a:endParaRPr lang="nb-NO"/>
          </a:p>
        </p:txBody>
      </p:sp>
    </p:spTree>
    <p:extLst>
      <p:ext uri="{BB962C8B-B14F-4D97-AF65-F5344CB8AC3E}">
        <p14:creationId xmlns:p14="http://schemas.microsoft.com/office/powerpoint/2010/main" val="1227004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dekkende bilde med tekst">
    <p:spTree>
      <p:nvGrpSpPr>
        <p:cNvPr id="1" name=""/>
        <p:cNvGrpSpPr/>
        <p:nvPr/>
      </p:nvGrpSpPr>
      <p:grpSpPr>
        <a:xfrm>
          <a:off x="0" y="0"/>
          <a:ext cx="0" cy="0"/>
          <a:chOff x="0" y="0"/>
          <a:chExt cx="0" cy="0"/>
        </a:xfrm>
      </p:grpSpPr>
      <p:sp>
        <p:nvSpPr>
          <p:cNvPr id="8" name="Plassholder for bilde 5">
            <a:extLst>
              <a:ext uri="{FF2B5EF4-FFF2-40B4-BE49-F238E27FC236}">
                <a16:creationId xmlns:a16="http://schemas.microsoft.com/office/drawing/2014/main" id="{41F14D0C-5037-3D4E-9FB1-24B237B969FC}"/>
              </a:ext>
            </a:extLst>
          </p:cNvPr>
          <p:cNvSpPr>
            <a:spLocks noGrp="1" noChangeAspect="1"/>
          </p:cNvSpPr>
          <p:nvPr>
            <p:ph type="pic" sz="quarter" idx="13"/>
          </p:nvPr>
        </p:nvSpPr>
        <p:spPr>
          <a:xfrm>
            <a:off x="0" y="0"/>
            <a:ext cx="12192000" cy="6858000"/>
          </a:xfrm>
          <a:prstGeom prst="rect">
            <a:avLst/>
          </a:prstGeom>
          <a:solidFill>
            <a:srgbClr val="E9E7E7"/>
          </a:solidFill>
        </p:spPr>
        <p:txBody>
          <a:bodyPr lIns="0" tIns="1007999" bIns="0" anchor="ctr" anchorCtr="0">
            <a:normAutofit/>
          </a:bodyPr>
          <a:lstStyle>
            <a:lvl1pPr marL="0" marR="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sz="1600" b="0" i="0" baseline="0">
                <a:latin typeface="Arial" panose="020B0604020202020204" pitchFamily="34" charset="0"/>
                <a:ea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ts val="800"/>
              </a:spcBef>
              <a:spcAft>
                <a:spcPct val="0"/>
              </a:spcAft>
              <a:buClr>
                <a:schemeClr val="accent2"/>
              </a:buClr>
              <a:buSzPct val="100000"/>
              <a:buFont typeface="Arial" panose="020B0604020202020204" pitchFamily="34" charset="0"/>
              <a:buNone/>
              <a:tabLst/>
              <a:defRPr/>
            </a:pPr>
            <a:r>
              <a:rPr lang="en-US"/>
              <a:t>Click icon to add picture</a:t>
            </a:r>
            <a:endParaRPr lang="nb-NO"/>
          </a:p>
        </p:txBody>
      </p:sp>
      <p:sp>
        <p:nvSpPr>
          <p:cNvPr id="3" name="Text Placeholder 7">
            <a:extLst>
              <a:ext uri="{FF2B5EF4-FFF2-40B4-BE49-F238E27FC236}">
                <a16:creationId xmlns:a16="http://schemas.microsoft.com/office/drawing/2014/main" id="{17FB01FB-60B2-5E41-A15B-1235CEC30B73}"/>
              </a:ext>
            </a:extLst>
          </p:cNvPr>
          <p:cNvSpPr>
            <a:spLocks noGrp="1"/>
          </p:cNvSpPr>
          <p:nvPr>
            <p:ph type="body" sz="quarter" idx="14" hasCustomPrompt="1"/>
          </p:nvPr>
        </p:nvSpPr>
        <p:spPr>
          <a:xfrm>
            <a:off x="0" y="4978400"/>
            <a:ext cx="12192000" cy="1294006"/>
          </a:xfrm>
          <a:solidFill>
            <a:srgbClr val="3E3832">
              <a:alpha val="69804"/>
            </a:srgbClr>
          </a:solidFill>
        </p:spPr>
        <p:txBody>
          <a:bodyPr wrap="square" lIns="1440000" tIns="180000" rIns="1475999" bIns="216000" anchor="ctr" anchorCtr="0">
            <a:noAutofit/>
          </a:bodyPr>
          <a:lstStyle>
            <a:lvl1pPr marL="36000" indent="0" algn="ctr">
              <a:lnSpc>
                <a:spcPct val="100000"/>
              </a:lnSpc>
              <a:spcBef>
                <a:spcPts val="600"/>
              </a:spcBef>
              <a:buClr>
                <a:schemeClr val="accent3"/>
              </a:buClr>
              <a:buSzPct val="110000"/>
              <a:buFont typeface="Arial" panose="020B0604020202020204" pitchFamily="34" charset="0"/>
              <a:buNone/>
              <a:defRPr sz="3200" baseline="0">
                <a:solidFill>
                  <a:schemeClr val="bg1"/>
                </a:solidFill>
                <a:latin typeface="Arial" panose="020B0604020202020204" pitchFamily="34" charset="0"/>
                <a:cs typeface="Arial" panose="020B0604020202020204" pitchFamily="34" charset="0"/>
              </a:defRPr>
            </a:lvl1pPr>
            <a:lvl2pPr marL="216000" indent="0" algn="ctr">
              <a:spcBef>
                <a:spcPts val="600"/>
              </a:spcBef>
              <a:buClr>
                <a:schemeClr val="accent3"/>
              </a:buClr>
              <a:buSzPct val="110000"/>
              <a:buFont typeface="Arial" panose="020B0604020202020204" pitchFamily="34" charset="0"/>
              <a:buNone/>
              <a:defRPr sz="1200" baseline="0">
                <a:solidFill>
                  <a:schemeClr val="tx1"/>
                </a:solidFill>
                <a:latin typeface="Arial" panose="020B0604020202020204" pitchFamily="34" charset="0"/>
                <a:cs typeface="Arial" panose="020B0604020202020204" pitchFamily="34" charset="0"/>
              </a:defRPr>
            </a:lvl2pPr>
            <a:lvl3pPr marL="432000" indent="0" algn="ctr">
              <a:spcBef>
                <a:spcPts val="600"/>
              </a:spcBef>
              <a:buClr>
                <a:schemeClr val="accent3"/>
              </a:buClr>
              <a:buSzPct val="110000"/>
              <a:buFont typeface="Arial" panose="020B0604020202020204" pitchFamily="34" charset="0"/>
              <a:buNone/>
              <a:defRPr sz="1000" baseline="0">
                <a:solidFill>
                  <a:schemeClr val="tx1"/>
                </a:solidFill>
                <a:latin typeface="Arial" panose="020B0604020202020204" pitchFamily="34" charset="0"/>
                <a:cs typeface="Arial" panose="020B0604020202020204" pitchFamily="34" charset="0"/>
              </a:defRPr>
            </a:lvl3pPr>
            <a:lvl4pPr indent="-216000">
              <a:spcBef>
                <a:spcPts val="700"/>
              </a:spcBef>
              <a:buClr>
                <a:schemeClr val="accent6"/>
              </a:buClr>
              <a:buSzPct val="110000"/>
              <a:defRPr sz="1600" baseline="0">
                <a:solidFill>
                  <a:srgbClr val="007272"/>
                </a:solidFill>
                <a:latin typeface="Segoe UI"/>
              </a:defRPr>
            </a:lvl4pPr>
            <a:lvl5pPr indent="-216000">
              <a:spcBef>
                <a:spcPts val="700"/>
              </a:spcBef>
              <a:buClr>
                <a:schemeClr val="accent6"/>
              </a:buClr>
              <a:buSzPct val="110000"/>
              <a:defRPr sz="1600" baseline="0">
                <a:solidFill>
                  <a:srgbClr val="007272"/>
                </a:solidFill>
                <a:latin typeface="Segoe UI"/>
              </a:defRPr>
            </a:lvl5pPr>
          </a:lstStyle>
          <a:p>
            <a:pPr lvl="0"/>
            <a:r>
              <a:rPr lang="nb-NO"/>
              <a:t>Klikk for å redigere teksten</a:t>
            </a:r>
          </a:p>
        </p:txBody>
      </p:sp>
    </p:spTree>
    <p:extLst>
      <p:ext uri="{BB962C8B-B14F-4D97-AF65-F5344CB8AC3E}">
        <p14:creationId xmlns:p14="http://schemas.microsoft.com/office/powerpoint/2010/main" val="20660164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deo">
    <p:spTree>
      <p:nvGrpSpPr>
        <p:cNvPr id="1" name=""/>
        <p:cNvGrpSpPr/>
        <p:nvPr/>
      </p:nvGrpSpPr>
      <p:grpSpPr>
        <a:xfrm>
          <a:off x="0" y="0"/>
          <a:ext cx="0" cy="0"/>
          <a:chOff x="0" y="0"/>
          <a:chExt cx="0" cy="0"/>
        </a:xfrm>
      </p:grpSpPr>
      <p:sp>
        <p:nvSpPr>
          <p:cNvPr id="3" name="Plassholder for media 2">
            <a:extLst>
              <a:ext uri="{FF2B5EF4-FFF2-40B4-BE49-F238E27FC236}">
                <a16:creationId xmlns:a16="http://schemas.microsoft.com/office/drawing/2014/main" id="{873143D7-64FC-5342-9DED-8AE8E11EED5E}"/>
              </a:ext>
            </a:extLst>
          </p:cNvPr>
          <p:cNvSpPr>
            <a:spLocks noGrp="1"/>
          </p:cNvSpPr>
          <p:nvPr>
            <p:ph type="media" sz="quarter" idx="10"/>
          </p:nvPr>
        </p:nvSpPr>
        <p:spPr>
          <a:xfrm>
            <a:off x="0" y="0"/>
            <a:ext cx="12192000" cy="6858000"/>
          </a:xfrm>
        </p:spPr>
        <p:txBody>
          <a:bodyPr anchor="ctr"/>
          <a:lstStyle>
            <a:lvl1pPr marL="0" indent="0" algn="ctr">
              <a:buNone/>
              <a:defRPr sz="1800"/>
            </a:lvl1pPr>
          </a:lstStyle>
          <a:p>
            <a:r>
              <a:rPr lang="en-US"/>
              <a:t>Click icon to add media</a:t>
            </a:r>
            <a:endParaRPr lang="nb-NO"/>
          </a:p>
        </p:txBody>
      </p:sp>
    </p:spTree>
    <p:extLst>
      <p:ext uri="{BB962C8B-B14F-4D97-AF65-F5344CB8AC3E}">
        <p14:creationId xmlns:p14="http://schemas.microsoft.com/office/powerpoint/2010/main" val="15013405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vslutning">
    <p:bg>
      <p:bgPr>
        <a:solidFill>
          <a:schemeClr val="accent1"/>
        </a:solidFill>
        <a:effectLst/>
      </p:bgPr>
    </p:bg>
    <p:spTree>
      <p:nvGrpSpPr>
        <p:cNvPr id="1" name=""/>
        <p:cNvGrpSpPr/>
        <p:nvPr/>
      </p:nvGrpSpPr>
      <p:grpSpPr>
        <a:xfrm>
          <a:off x="0" y="0"/>
          <a:ext cx="0" cy="0"/>
          <a:chOff x="0" y="0"/>
          <a:chExt cx="0" cy="0"/>
        </a:xfrm>
      </p:grpSpPr>
      <p:pic>
        <p:nvPicPr>
          <p:cNvPr id="3" name="Grafikk 2">
            <a:extLst>
              <a:ext uri="{FF2B5EF4-FFF2-40B4-BE49-F238E27FC236}">
                <a16:creationId xmlns:a16="http://schemas.microsoft.com/office/drawing/2014/main" id="{141D8BD7-34C7-FB4E-8EE0-45670F6F41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948384"/>
            <a:ext cx="1528110" cy="961231"/>
          </a:xfrm>
          <a:prstGeom prst="rect">
            <a:avLst/>
          </a:prstGeom>
        </p:spPr>
      </p:pic>
    </p:spTree>
    <p:extLst>
      <p:ext uri="{BB962C8B-B14F-4D97-AF65-F5344CB8AC3E}">
        <p14:creationId xmlns:p14="http://schemas.microsoft.com/office/powerpoint/2010/main" val="9863781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vslutning med tekst">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AC4ED5FE-FAC3-BD40-BDD1-8009A2F54019}"/>
              </a:ext>
            </a:extLst>
          </p:cNvPr>
          <p:cNvSpPr>
            <a:spLocks noGrp="1"/>
          </p:cNvSpPr>
          <p:nvPr>
            <p:ph type="body" sz="quarter" idx="10" hasCustomPrompt="1"/>
          </p:nvPr>
        </p:nvSpPr>
        <p:spPr>
          <a:xfrm>
            <a:off x="1733550" y="3429000"/>
            <a:ext cx="8724900" cy="1222375"/>
          </a:xfrm>
        </p:spPr>
        <p:txBody>
          <a:bodyPr anchor="ctr">
            <a:normAutofit/>
          </a:bodyPr>
          <a:lstStyle>
            <a:lvl1pPr marL="0" indent="0" algn="ctr">
              <a:buNone/>
              <a:defRPr sz="2800">
                <a:solidFill>
                  <a:schemeClr val="bg1"/>
                </a:solidFill>
              </a:defRPr>
            </a:lvl1pPr>
          </a:lstStyle>
          <a:p>
            <a:pPr lvl="0"/>
            <a:r>
              <a:rPr lang="nb-NO"/>
              <a:t>Klikk for å redigere teksten</a:t>
            </a:r>
          </a:p>
        </p:txBody>
      </p:sp>
      <p:pic>
        <p:nvPicPr>
          <p:cNvPr id="4" name="Grafikk 3">
            <a:extLst>
              <a:ext uri="{FF2B5EF4-FFF2-40B4-BE49-F238E27FC236}">
                <a16:creationId xmlns:a16="http://schemas.microsoft.com/office/drawing/2014/main" id="{672B9334-46BF-204E-85D9-3EDF82BC6FB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331945" y="2013664"/>
            <a:ext cx="1528110" cy="961231"/>
          </a:xfrm>
          <a:prstGeom prst="rect">
            <a:avLst/>
          </a:prstGeom>
        </p:spPr>
      </p:pic>
    </p:spTree>
    <p:extLst>
      <p:ext uri="{BB962C8B-B14F-4D97-AF65-F5344CB8AC3E}">
        <p14:creationId xmlns:p14="http://schemas.microsoft.com/office/powerpoint/2010/main" val="624144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Forside">
    <p:spTree>
      <p:nvGrpSpPr>
        <p:cNvPr id="1" name=""/>
        <p:cNvGrpSpPr/>
        <p:nvPr/>
      </p:nvGrpSpPr>
      <p:grpSpPr>
        <a:xfrm>
          <a:off x="0" y="0"/>
          <a:ext cx="0" cy="0"/>
          <a:chOff x="0" y="0"/>
          <a:chExt cx="0" cy="0"/>
        </a:xfrm>
      </p:grpSpPr>
      <p:sp>
        <p:nvSpPr>
          <p:cNvPr id="7" name="Rektangel 6"/>
          <p:cNvSpPr/>
          <p:nvPr userDrawn="1"/>
        </p:nvSpPr>
        <p:spPr>
          <a:xfrm>
            <a:off x="2" y="2460973"/>
            <a:ext cx="12192001" cy="3907015"/>
          </a:xfrm>
          <a:prstGeom prst="rect">
            <a:avLst/>
          </a:prstGeom>
          <a:solidFill>
            <a:srgbClr val="C3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8" name="Rectangle 2"/>
          <p:cNvSpPr txBox="1">
            <a:spLocks noChangeArrowheads="1"/>
          </p:cNvSpPr>
          <p:nvPr userDrawn="1"/>
        </p:nvSpPr>
        <p:spPr bwMode="auto">
          <a:xfrm>
            <a:off x="1881716" y="6282978"/>
            <a:ext cx="8180512" cy="22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t" anchorCtr="0" compatLnSpc="1">
            <a:prstTxWarp prst="textNoShape">
              <a:avLst/>
            </a:prstTxWarp>
          </a:bodyPr>
          <a:lstStyle>
            <a:lvl1pPr algn="l" rtl="0" fontAlgn="base">
              <a:lnSpc>
                <a:spcPct val="80000"/>
              </a:lnSpc>
              <a:spcBef>
                <a:spcPct val="0"/>
              </a:spcBef>
              <a:spcAft>
                <a:spcPct val="0"/>
              </a:spcAft>
              <a:defRPr sz="4000" b="1">
                <a:solidFill>
                  <a:schemeClr val="bg1"/>
                </a:solidFill>
                <a:latin typeface="+mj-lt"/>
                <a:ea typeface="+mj-ea"/>
                <a:cs typeface="+mj-cs"/>
              </a:defRPr>
            </a:lvl1pPr>
            <a:lvl2pPr algn="l" rtl="0" fontAlgn="base">
              <a:lnSpc>
                <a:spcPct val="80000"/>
              </a:lnSpc>
              <a:spcBef>
                <a:spcPct val="0"/>
              </a:spcBef>
              <a:spcAft>
                <a:spcPct val="0"/>
              </a:spcAft>
              <a:defRPr sz="2800" b="1">
                <a:solidFill>
                  <a:schemeClr val="tx2"/>
                </a:solidFill>
                <a:latin typeface="Arial" charset="0"/>
              </a:defRPr>
            </a:lvl2pPr>
            <a:lvl3pPr algn="l" rtl="0" fontAlgn="base">
              <a:lnSpc>
                <a:spcPct val="80000"/>
              </a:lnSpc>
              <a:spcBef>
                <a:spcPct val="0"/>
              </a:spcBef>
              <a:spcAft>
                <a:spcPct val="0"/>
              </a:spcAft>
              <a:defRPr sz="2800" b="1">
                <a:solidFill>
                  <a:schemeClr val="tx2"/>
                </a:solidFill>
                <a:latin typeface="Arial" charset="0"/>
              </a:defRPr>
            </a:lvl3pPr>
            <a:lvl4pPr algn="l" rtl="0" fontAlgn="base">
              <a:lnSpc>
                <a:spcPct val="80000"/>
              </a:lnSpc>
              <a:spcBef>
                <a:spcPct val="0"/>
              </a:spcBef>
              <a:spcAft>
                <a:spcPct val="0"/>
              </a:spcAft>
              <a:defRPr sz="2800" b="1">
                <a:solidFill>
                  <a:schemeClr val="tx2"/>
                </a:solidFill>
                <a:latin typeface="Arial" charset="0"/>
              </a:defRPr>
            </a:lvl4pPr>
            <a:lvl5pPr algn="l" rtl="0" fontAlgn="base">
              <a:lnSpc>
                <a:spcPct val="80000"/>
              </a:lnSpc>
              <a:spcBef>
                <a:spcPct val="0"/>
              </a:spcBef>
              <a:spcAft>
                <a:spcPct val="0"/>
              </a:spcAft>
              <a:defRPr sz="2800" b="1">
                <a:solidFill>
                  <a:schemeClr val="tx2"/>
                </a:solidFill>
                <a:latin typeface="Arial" charset="0"/>
              </a:defRPr>
            </a:lvl5pPr>
            <a:lvl6pPr marL="457200" algn="l" rtl="0" fontAlgn="base">
              <a:lnSpc>
                <a:spcPct val="80000"/>
              </a:lnSpc>
              <a:spcBef>
                <a:spcPct val="0"/>
              </a:spcBef>
              <a:spcAft>
                <a:spcPct val="0"/>
              </a:spcAft>
              <a:defRPr sz="2800" b="1">
                <a:solidFill>
                  <a:schemeClr val="tx2"/>
                </a:solidFill>
                <a:latin typeface="Arial" charset="0"/>
              </a:defRPr>
            </a:lvl6pPr>
            <a:lvl7pPr marL="914400" algn="l" rtl="0" fontAlgn="base">
              <a:lnSpc>
                <a:spcPct val="80000"/>
              </a:lnSpc>
              <a:spcBef>
                <a:spcPct val="0"/>
              </a:spcBef>
              <a:spcAft>
                <a:spcPct val="0"/>
              </a:spcAft>
              <a:defRPr sz="2800" b="1">
                <a:solidFill>
                  <a:schemeClr val="tx2"/>
                </a:solidFill>
                <a:latin typeface="Arial" charset="0"/>
              </a:defRPr>
            </a:lvl7pPr>
            <a:lvl8pPr marL="1371600" algn="l" rtl="0" fontAlgn="base">
              <a:lnSpc>
                <a:spcPct val="80000"/>
              </a:lnSpc>
              <a:spcBef>
                <a:spcPct val="0"/>
              </a:spcBef>
              <a:spcAft>
                <a:spcPct val="0"/>
              </a:spcAft>
              <a:defRPr sz="2800" b="1">
                <a:solidFill>
                  <a:schemeClr val="tx2"/>
                </a:solidFill>
                <a:latin typeface="Arial" charset="0"/>
              </a:defRPr>
            </a:lvl8pPr>
            <a:lvl9pPr marL="1828800" algn="l" rtl="0" fontAlgn="base">
              <a:lnSpc>
                <a:spcPct val="80000"/>
              </a:lnSpc>
              <a:spcBef>
                <a:spcPct val="0"/>
              </a:spcBef>
              <a:spcAft>
                <a:spcPct val="0"/>
              </a:spcAft>
              <a:defRPr sz="2800" b="1">
                <a:solidFill>
                  <a:schemeClr val="tx2"/>
                </a:solidFill>
                <a:latin typeface="Arial" charset="0"/>
              </a:defRPr>
            </a:lvl9pPr>
          </a:lstStyle>
          <a:p>
            <a:endParaRPr lang="nb-NO" sz="1333" kern="0"/>
          </a:p>
        </p:txBody>
      </p:sp>
      <p:sp>
        <p:nvSpPr>
          <p:cNvPr id="9" name="Plassholder for tekst 2"/>
          <p:cNvSpPr>
            <a:spLocks noGrp="1"/>
          </p:cNvSpPr>
          <p:nvPr>
            <p:ph type="body" sz="quarter" idx="10" hasCustomPrompt="1"/>
          </p:nvPr>
        </p:nvSpPr>
        <p:spPr>
          <a:xfrm>
            <a:off x="673102" y="5438775"/>
            <a:ext cx="6184900" cy="928592"/>
          </a:xfrm>
          <a:prstGeom prst="rect">
            <a:avLst/>
          </a:prstGeom>
        </p:spPr>
        <p:txBody>
          <a:bodyPr anchor="b">
            <a:normAutofit/>
          </a:bodyPr>
          <a:lstStyle>
            <a:lvl1pPr marL="0" indent="0">
              <a:buNone/>
              <a:defRPr sz="1867" b="0" baseline="0">
                <a:solidFill>
                  <a:schemeClr val="bg1"/>
                </a:solidFill>
              </a:defRPr>
            </a:lvl1pPr>
          </a:lstStyle>
          <a:p>
            <a:pPr lvl="0"/>
            <a:r>
              <a:rPr lang="nb-NO"/>
              <a:t>Dato  //  </a:t>
            </a:r>
            <a:r>
              <a:rPr lang="nb-NO" err="1"/>
              <a:t>Innholdsansvarlig</a:t>
            </a:r>
            <a:endParaRPr lang="nb-NO"/>
          </a:p>
        </p:txBody>
      </p:sp>
      <p:sp>
        <p:nvSpPr>
          <p:cNvPr id="10" name="Rectangle 2"/>
          <p:cNvSpPr>
            <a:spLocks noGrp="1" noChangeArrowheads="1"/>
          </p:cNvSpPr>
          <p:nvPr>
            <p:ph type="ctrTitle"/>
          </p:nvPr>
        </p:nvSpPr>
        <p:spPr>
          <a:xfrm>
            <a:off x="687917" y="2797836"/>
            <a:ext cx="7985363" cy="1680040"/>
          </a:xfrm>
          <a:prstGeom prst="rect">
            <a:avLst/>
          </a:prstGeom>
        </p:spPr>
        <p:txBody>
          <a:bodyPr anchor="t">
            <a:normAutofit/>
          </a:bodyPr>
          <a:lstStyle>
            <a:lvl1pPr algn="l">
              <a:defRPr sz="4000" b="0">
                <a:solidFill>
                  <a:schemeClr val="bg1"/>
                </a:solidFill>
                <a:latin typeface="Arial" panose="020B0604020202020204" pitchFamily="34" charset="0"/>
                <a:cs typeface="Arial" panose="020B0604020202020204" pitchFamily="34" charset="0"/>
              </a:defRPr>
            </a:lvl1pPr>
          </a:lstStyle>
          <a:p>
            <a:pPr lvl="0"/>
            <a:r>
              <a:rPr lang="nb-NO" noProof="0"/>
              <a:t>Klikk for å redigere tittelstil</a:t>
            </a:r>
          </a:p>
        </p:txBody>
      </p:sp>
      <p:sp>
        <p:nvSpPr>
          <p:cNvPr id="11" name="Plassholder for bilde 3"/>
          <p:cNvSpPr>
            <a:spLocks noGrp="1" noChangeAspect="1"/>
          </p:cNvSpPr>
          <p:nvPr>
            <p:ph type="pic" sz="quarter" idx="11" hasCustomPrompt="1"/>
          </p:nvPr>
        </p:nvSpPr>
        <p:spPr bwMode="auto">
          <a:xfrm>
            <a:off x="8753699" y="2454338"/>
            <a:ext cx="3441804" cy="3913125"/>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normAutofit/>
          </a:bodyPr>
          <a:lstStyle>
            <a:lvl1pPr marL="0" indent="0">
              <a:buNone/>
              <a:defRPr sz="1200" baseline="0">
                <a:solidFill>
                  <a:schemeClr val="bg1"/>
                </a:solidFill>
              </a:defRPr>
            </a:lvl1pPr>
          </a:lstStyle>
          <a:p>
            <a:r>
              <a:rPr lang="nb-NO"/>
              <a:t>Klikk på ikonet for å legge til et bilde</a:t>
            </a:r>
          </a:p>
        </p:txBody>
      </p:sp>
      <p:pic>
        <p:nvPicPr>
          <p:cNvPr id="12" name="Picture 5" descr="W:\DOKUMENT\Logo\2_hvit.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b="72246"/>
          <a:stretch/>
        </p:blipFill>
        <p:spPr bwMode="auto">
          <a:xfrm>
            <a:off x="5066387" y="4541001"/>
            <a:ext cx="4019549" cy="18269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W:\DOKUMENT\Logo\1_hvit.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b="39853"/>
          <a:stretch/>
        </p:blipFill>
        <p:spPr bwMode="auto">
          <a:xfrm>
            <a:off x="6990531" y="2408596"/>
            <a:ext cx="3365500" cy="39593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W:\DOKUMENT\Logo\2_hvit.pn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l="82103" b="78080"/>
          <a:stretch/>
        </p:blipFill>
        <p:spPr bwMode="auto">
          <a:xfrm>
            <a:off x="-1" y="4925033"/>
            <a:ext cx="719401" cy="144295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W:\DOKUMENT\Logo\1_hvit.pn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l="70066" b="85208"/>
          <a:stretch/>
        </p:blipFill>
        <p:spPr bwMode="auto">
          <a:xfrm>
            <a:off x="1" y="5394228"/>
            <a:ext cx="1007433" cy="9737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F:\F2823_KOM\Felles Filer\Rådgivingseksjonen\Profil og materiell\5. Profil og design\NAV profil\nav_logo\Til mal\nav_farger [Converted].pn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349542" y="644691"/>
            <a:ext cx="1580804" cy="99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200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o innholdsdeler">
    <p:spTree>
      <p:nvGrpSpPr>
        <p:cNvPr id="1" name=""/>
        <p:cNvGrpSpPr/>
        <p:nvPr/>
      </p:nvGrpSpPr>
      <p:grpSpPr>
        <a:xfrm>
          <a:off x="0" y="0"/>
          <a:ext cx="0" cy="0"/>
          <a:chOff x="0" y="0"/>
          <a:chExt cx="0" cy="0"/>
        </a:xfrm>
      </p:grpSpPr>
      <p:sp>
        <p:nvSpPr>
          <p:cNvPr id="8" name="Plassholder for tekst 2"/>
          <p:cNvSpPr>
            <a:spLocks noGrp="1"/>
          </p:cNvSpPr>
          <p:nvPr>
            <p:ph type="body" idx="1"/>
          </p:nvPr>
        </p:nvSpPr>
        <p:spPr>
          <a:xfrm>
            <a:off x="508381" y="1712180"/>
            <a:ext cx="5386917" cy="712787"/>
          </a:xfrm>
          <a:prstGeom prst="rect">
            <a:avLst/>
          </a:prstGeom>
        </p:spPr>
        <p:txBody>
          <a:bodyPr anchor="b">
            <a:normAutofit/>
          </a:bodyPr>
          <a:lstStyle>
            <a:lvl1pPr marL="0" indent="0">
              <a:buNone/>
              <a:defRPr sz="2400" b="0"/>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nb-NO"/>
              <a:t>Klikk for å redigere tekststiler i malen</a:t>
            </a:r>
          </a:p>
        </p:txBody>
      </p:sp>
      <p:sp>
        <p:nvSpPr>
          <p:cNvPr id="9" name="Plassholder for tekst 4"/>
          <p:cNvSpPr>
            <a:spLocks noGrp="1"/>
          </p:cNvSpPr>
          <p:nvPr>
            <p:ph type="body" sz="quarter" idx="3"/>
          </p:nvPr>
        </p:nvSpPr>
        <p:spPr>
          <a:xfrm>
            <a:off x="6292854" y="1712997"/>
            <a:ext cx="5389033" cy="712787"/>
          </a:xfrm>
          <a:prstGeom prst="rect">
            <a:avLst/>
          </a:prstGeom>
        </p:spPr>
        <p:txBody>
          <a:bodyPr anchor="b">
            <a:normAutofit/>
          </a:bodyPr>
          <a:lstStyle>
            <a:lvl1pPr marL="0" indent="0">
              <a:buNone/>
              <a:defRPr sz="2400" b="0"/>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nb-NO"/>
              <a:t>Klikk for å redigere tekststiler i malen</a:t>
            </a:r>
          </a:p>
        </p:txBody>
      </p:sp>
      <p:sp>
        <p:nvSpPr>
          <p:cNvPr id="11" name="Plassholder for innhold 3"/>
          <p:cNvSpPr>
            <a:spLocks noGrp="1"/>
          </p:cNvSpPr>
          <p:nvPr>
            <p:ph sz="quarter" idx="10"/>
          </p:nvPr>
        </p:nvSpPr>
        <p:spPr>
          <a:xfrm>
            <a:off x="509536" y="2528239"/>
            <a:ext cx="5376333" cy="3553884"/>
          </a:xfrm>
          <a:prstGeom prst="rect">
            <a:avLst/>
          </a:prstGeo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3"/>
          <p:cNvSpPr>
            <a:spLocks noGrp="1"/>
          </p:cNvSpPr>
          <p:nvPr>
            <p:ph sz="quarter" idx="12"/>
          </p:nvPr>
        </p:nvSpPr>
        <p:spPr>
          <a:xfrm>
            <a:off x="6306843" y="2523895"/>
            <a:ext cx="5376333" cy="3553884"/>
          </a:xfrm>
          <a:prstGeom prst="rect">
            <a:avLst/>
          </a:prstGeo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Rectangle 2"/>
          <p:cNvSpPr>
            <a:spLocks noGrp="1" noChangeArrowheads="1"/>
          </p:cNvSpPr>
          <p:nvPr>
            <p:ph type="title"/>
          </p:nvPr>
        </p:nvSpPr>
        <p:spPr bwMode="auto">
          <a:xfrm>
            <a:off x="504827" y="241302"/>
            <a:ext cx="11182351" cy="126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p>
            <a:pPr lvl="0"/>
            <a:r>
              <a:rPr lang="nb-NO"/>
              <a:t>Klikk for å redigere tittelstil</a:t>
            </a:r>
          </a:p>
        </p:txBody>
      </p:sp>
    </p:spTree>
    <p:extLst>
      <p:ext uri="{BB962C8B-B14F-4D97-AF65-F5344CB8AC3E}">
        <p14:creationId xmlns:p14="http://schemas.microsoft.com/office/powerpoint/2010/main" val="538083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C4D6D5E-F187-4E4B-8B35-180A183982F7}"/>
              </a:ext>
            </a:extLst>
          </p:cNvPr>
          <p:cNvSpPr>
            <a:spLocks noGrp="1"/>
          </p:cNvSpPr>
          <p:nvPr>
            <p:ph type="title" hasCustomPrompt="1"/>
          </p:nvPr>
        </p:nvSpPr>
        <p:spPr/>
        <p:txBody>
          <a:bodyPr>
            <a:normAutofit/>
          </a:bodyPr>
          <a:lstStyle>
            <a:lvl1pPr>
              <a:defRPr sz="3200"/>
            </a:lvl1pPr>
          </a:lstStyle>
          <a:p>
            <a:r>
              <a:rPr lang="nb-NO"/>
              <a:t>Klikk for å redigere tittelen</a:t>
            </a:r>
          </a:p>
        </p:txBody>
      </p:sp>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9435516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o innholdsdeler">
    <p:spTree>
      <p:nvGrpSpPr>
        <p:cNvPr id="1" name=""/>
        <p:cNvGrpSpPr/>
        <p:nvPr/>
      </p:nvGrpSpPr>
      <p:grpSpPr>
        <a:xfrm>
          <a:off x="0" y="0"/>
          <a:ext cx="0" cy="0"/>
          <a:chOff x="0" y="0"/>
          <a:chExt cx="0" cy="0"/>
        </a:xfrm>
      </p:grpSpPr>
      <p:sp>
        <p:nvSpPr>
          <p:cNvPr id="8" name="Plassholder for tekst 2"/>
          <p:cNvSpPr>
            <a:spLocks noGrp="1"/>
          </p:cNvSpPr>
          <p:nvPr>
            <p:ph type="body" idx="1"/>
          </p:nvPr>
        </p:nvSpPr>
        <p:spPr>
          <a:xfrm>
            <a:off x="508381" y="1712180"/>
            <a:ext cx="5386917" cy="712787"/>
          </a:xfrm>
          <a:prstGeom prst="rect">
            <a:avLst/>
          </a:prstGeom>
        </p:spPr>
        <p:txBody>
          <a:bodyPr anchor="b">
            <a:normAutofit/>
          </a:bodyPr>
          <a:lstStyle>
            <a:lvl1pPr marL="0" indent="0">
              <a:buNone/>
              <a:defRPr sz="2400" b="0"/>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nb-NO"/>
              <a:t>Klikk for å redigere tekststiler i malen</a:t>
            </a:r>
          </a:p>
        </p:txBody>
      </p:sp>
      <p:sp>
        <p:nvSpPr>
          <p:cNvPr id="9" name="Plassholder for tekst 4"/>
          <p:cNvSpPr>
            <a:spLocks noGrp="1"/>
          </p:cNvSpPr>
          <p:nvPr>
            <p:ph type="body" sz="quarter" idx="3"/>
          </p:nvPr>
        </p:nvSpPr>
        <p:spPr>
          <a:xfrm>
            <a:off x="6292854" y="1712997"/>
            <a:ext cx="5389033" cy="712787"/>
          </a:xfrm>
          <a:prstGeom prst="rect">
            <a:avLst/>
          </a:prstGeom>
        </p:spPr>
        <p:txBody>
          <a:bodyPr anchor="b">
            <a:normAutofit/>
          </a:bodyPr>
          <a:lstStyle>
            <a:lvl1pPr marL="0" indent="0">
              <a:buNone/>
              <a:defRPr sz="2400" b="0"/>
            </a:lvl1pPr>
            <a:lvl2pPr marL="609570" indent="0">
              <a:buNone/>
              <a:defRPr sz="2667" b="1"/>
            </a:lvl2pPr>
            <a:lvl3pPr marL="1219140" indent="0">
              <a:buNone/>
              <a:defRPr sz="2400" b="1"/>
            </a:lvl3pPr>
            <a:lvl4pPr marL="1828709" indent="0">
              <a:buNone/>
              <a:defRPr sz="2133" b="1"/>
            </a:lvl4pPr>
            <a:lvl5pPr marL="2438278" indent="0">
              <a:buNone/>
              <a:defRPr sz="2133" b="1"/>
            </a:lvl5pPr>
            <a:lvl6pPr marL="3047848" indent="0">
              <a:buNone/>
              <a:defRPr sz="2133" b="1"/>
            </a:lvl6pPr>
            <a:lvl7pPr marL="3657418" indent="0">
              <a:buNone/>
              <a:defRPr sz="2133" b="1"/>
            </a:lvl7pPr>
            <a:lvl8pPr marL="4266987" indent="0">
              <a:buNone/>
              <a:defRPr sz="2133" b="1"/>
            </a:lvl8pPr>
            <a:lvl9pPr marL="4876557" indent="0">
              <a:buNone/>
              <a:defRPr sz="2133" b="1"/>
            </a:lvl9pPr>
          </a:lstStyle>
          <a:p>
            <a:pPr lvl="0"/>
            <a:r>
              <a:rPr lang="nb-NO"/>
              <a:t>Klikk for å redigere tekststiler i malen</a:t>
            </a:r>
          </a:p>
        </p:txBody>
      </p:sp>
      <p:sp>
        <p:nvSpPr>
          <p:cNvPr id="11" name="Plassholder for innhold 3"/>
          <p:cNvSpPr>
            <a:spLocks noGrp="1"/>
          </p:cNvSpPr>
          <p:nvPr>
            <p:ph sz="quarter" idx="10"/>
          </p:nvPr>
        </p:nvSpPr>
        <p:spPr>
          <a:xfrm>
            <a:off x="509536" y="2528239"/>
            <a:ext cx="5376333" cy="3553884"/>
          </a:xfrm>
          <a:prstGeom prst="rect">
            <a:avLst/>
          </a:prstGeo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innhold 3"/>
          <p:cNvSpPr>
            <a:spLocks noGrp="1"/>
          </p:cNvSpPr>
          <p:nvPr>
            <p:ph sz="quarter" idx="12"/>
          </p:nvPr>
        </p:nvSpPr>
        <p:spPr>
          <a:xfrm>
            <a:off x="6306843" y="2523895"/>
            <a:ext cx="5376333" cy="3553884"/>
          </a:xfrm>
          <a:prstGeom prst="rect">
            <a:avLst/>
          </a:prstGeom>
        </p:spPr>
        <p:txBody>
          <a:bodyPr>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Rectangle 2"/>
          <p:cNvSpPr>
            <a:spLocks noGrp="1" noChangeArrowheads="1"/>
          </p:cNvSpPr>
          <p:nvPr>
            <p:ph type="title"/>
          </p:nvPr>
        </p:nvSpPr>
        <p:spPr bwMode="auto">
          <a:xfrm>
            <a:off x="504827" y="241302"/>
            <a:ext cx="11182351" cy="1261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rmAutofit/>
          </a:bodyPr>
          <a:lstStyle/>
          <a:p>
            <a:pPr lvl="0"/>
            <a:r>
              <a:rPr lang="nb-NO"/>
              <a:t>Klikk for å redigere tittelstil</a:t>
            </a:r>
          </a:p>
        </p:txBody>
      </p:sp>
    </p:spTree>
    <p:extLst>
      <p:ext uri="{BB962C8B-B14F-4D97-AF65-F5344CB8AC3E}">
        <p14:creationId xmlns:p14="http://schemas.microsoft.com/office/powerpoint/2010/main" val="2539790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BF989DC-B7AF-400D-8B49-7E72771A976E}"/>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id="{C4816FBF-38B2-41E5-A0DC-13F33C9F95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D241E481-C40F-4527-B4D6-2DCBC504AA4E}"/>
              </a:ext>
            </a:extLst>
          </p:cNvPr>
          <p:cNvSpPr>
            <a:spLocks noGrp="1"/>
          </p:cNvSpPr>
          <p:nvPr>
            <p:ph type="dt" sz="half" idx="10"/>
          </p:nvPr>
        </p:nvSpPr>
        <p:spPr/>
        <p:txBody>
          <a:bodyPr/>
          <a:lstStyle/>
          <a:p>
            <a:fld id="{A0C2EC17-7330-448D-986F-FDF282CD2AD5}" type="datetimeFigureOut">
              <a:rPr lang="nb-NO" smtClean="0"/>
              <a:t>09.04.2021</a:t>
            </a:fld>
            <a:endParaRPr lang="nb-NO"/>
          </a:p>
        </p:txBody>
      </p:sp>
      <p:sp>
        <p:nvSpPr>
          <p:cNvPr id="5" name="Plassholder for bunntekst 4">
            <a:extLst>
              <a:ext uri="{FF2B5EF4-FFF2-40B4-BE49-F238E27FC236}">
                <a16:creationId xmlns:a16="http://schemas.microsoft.com/office/drawing/2014/main" id="{76807027-70CB-4F72-AF9D-81EE93D86CE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F52438D3-7211-4E26-B281-6171536E341C}"/>
              </a:ext>
            </a:extLst>
          </p:cNvPr>
          <p:cNvSpPr>
            <a:spLocks noGrp="1"/>
          </p:cNvSpPr>
          <p:nvPr>
            <p:ph type="sldNum" sz="quarter" idx="12"/>
          </p:nvPr>
        </p:nvSpPr>
        <p:spPr/>
        <p:txBody>
          <a:bodyPr/>
          <a:lstStyle/>
          <a:p>
            <a:fld id="{2C9993A2-7DA7-4897-A745-727960350A46}" type="slidenum">
              <a:rPr lang="nb-NO" smtClean="0"/>
              <a:t>‹#›</a:t>
            </a:fld>
            <a:endParaRPr lang="nb-NO"/>
          </a:p>
        </p:txBody>
      </p:sp>
    </p:spTree>
    <p:extLst>
      <p:ext uri="{BB962C8B-B14F-4D97-AF65-F5344CB8AC3E}">
        <p14:creationId xmlns:p14="http://schemas.microsoft.com/office/powerpoint/2010/main" val="24284254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82A3BBE-32B1-4EBC-90DB-D3DBE7B2DC6C}"/>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52CB195D-63F5-44BB-BA53-83C602E2BC47}"/>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DEFCABBF-0931-4461-A9F5-5DFBEB2B7A97}"/>
              </a:ext>
            </a:extLst>
          </p:cNvPr>
          <p:cNvSpPr>
            <a:spLocks noGrp="1"/>
          </p:cNvSpPr>
          <p:nvPr>
            <p:ph type="dt" sz="half" idx="10"/>
          </p:nvPr>
        </p:nvSpPr>
        <p:spPr/>
        <p:txBody>
          <a:bodyPr/>
          <a:lstStyle/>
          <a:p>
            <a:fld id="{A0C2EC17-7330-448D-986F-FDF282CD2AD5}" type="datetimeFigureOut">
              <a:rPr lang="nb-NO" smtClean="0"/>
              <a:t>09.04.2021</a:t>
            </a:fld>
            <a:endParaRPr lang="nb-NO"/>
          </a:p>
        </p:txBody>
      </p:sp>
      <p:sp>
        <p:nvSpPr>
          <p:cNvPr id="5" name="Plassholder for bunntekst 4">
            <a:extLst>
              <a:ext uri="{FF2B5EF4-FFF2-40B4-BE49-F238E27FC236}">
                <a16:creationId xmlns:a16="http://schemas.microsoft.com/office/drawing/2014/main" id="{701F34D0-38AA-417C-899C-71E147886AE4}"/>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D9F745C4-47BA-48B2-9468-4EC787B01582}"/>
              </a:ext>
            </a:extLst>
          </p:cNvPr>
          <p:cNvSpPr>
            <a:spLocks noGrp="1"/>
          </p:cNvSpPr>
          <p:nvPr>
            <p:ph type="sldNum" sz="quarter" idx="12"/>
          </p:nvPr>
        </p:nvSpPr>
        <p:spPr/>
        <p:txBody>
          <a:bodyPr/>
          <a:lstStyle/>
          <a:p>
            <a:fld id="{2C9993A2-7DA7-4897-A745-727960350A46}" type="slidenum">
              <a:rPr lang="nb-NO" smtClean="0"/>
              <a:t>‹#›</a:t>
            </a:fld>
            <a:endParaRPr lang="nb-NO"/>
          </a:p>
        </p:txBody>
      </p:sp>
    </p:spTree>
    <p:extLst>
      <p:ext uri="{BB962C8B-B14F-4D97-AF65-F5344CB8AC3E}">
        <p14:creationId xmlns:p14="http://schemas.microsoft.com/office/powerpoint/2010/main" val="3921586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5A86913-5080-47CE-9E9B-1A924ADCD9A3}"/>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id="{00DB3348-CA9A-40CE-9D29-A34977E708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B067E98B-7126-4825-A154-30BE73E8995E}"/>
              </a:ext>
            </a:extLst>
          </p:cNvPr>
          <p:cNvSpPr>
            <a:spLocks noGrp="1"/>
          </p:cNvSpPr>
          <p:nvPr>
            <p:ph type="dt" sz="half" idx="10"/>
          </p:nvPr>
        </p:nvSpPr>
        <p:spPr/>
        <p:txBody>
          <a:bodyPr/>
          <a:lstStyle/>
          <a:p>
            <a:fld id="{A0C2EC17-7330-448D-986F-FDF282CD2AD5}" type="datetimeFigureOut">
              <a:rPr lang="nb-NO" smtClean="0"/>
              <a:t>09.04.2021</a:t>
            </a:fld>
            <a:endParaRPr lang="nb-NO"/>
          </a:p>
        </p:txBody>
      </p:sp>
      <p:sp>
        <p:nvSpPr>
          <p:cNvPr id="5" name="Plassholder for bunntekst 4">
            <a:extLst>
              <a:ext uri="{FF2B5EF4-FFF2-40B4-BE49-F238E27FC236}">
                <a16:creationId xmlns:a16="http://schemas.microsoft.com/office/drawing/2014/main" id="{98F422D1-E120-4431-88B3-61296366A56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5CCD2EC4-EF7A-4386-984D-B687CD37D428}"/>
              </a:ext>
            </a:extLst>
          </p:cNvPr>
          <p:cNvSpPr>
            <a:spLocks noGrp="1"/>
          </p:cNvSpPr>
          <p:nvPr>
            <p:ph type="sldNum" sz="quarter" idx="12"/>
          </p:nvPr>
        </p:nvSpPr>
        <p:spPr/>
        <p:txBody>
          <a:bodyPr/>
          <a:lstStyle/>
          <a:p>
            <a:fld id="{2C9993A2-7DA7-4897-A745-727960350A46}" type="slidenum">
              <a:rPr lang="nb-NO" smtClean="0"/>
              <a:t>‹#›</a:t>
            </a:fld>
            <a:endParaRPr lang="nb-NO"/>
          </a:p>
        </p:txBody>
      </p:sp>
    </p:spTree>
    <p:extLst>
      <p:ext uri="{BB962C8B-B14F-4D97-AF65-F5344CB8AC3E}">
        <p14:creationId xmlns:p14="http://schemas.microsoft.com/office/powerpoint/2010/main" val="22924877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5D8FE7E-1474-4A6B-B3F2-48825D6D27E0}"/>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id="{D9F2D05B-944C-4CC2-9B6E-19CE2EAEF873}"/>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7E3A4577-38CA-4BD9-AF5C-707F5C1996ED}"/>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id="{E685F904-82D5-4D57-81DA-159089DC1F03}"/>
              </a:ext>
            </a:extLst>
          </p:cNvPr>
          <p:cNvSpPr>
            <a:spLocks noGrp="1"/>
          </p:cNvSpPr>
          <p:nvPr>
            <p:ph type="dt" sz="half" idx="10"/>
          </p:nvPr>
        </p:nvSpPr>
        <p:spPr/>
        <p:txBody>
          <a:bodyPr/>
          <a:lstStyle/>
          <a:p>
            <a:fld id="{A0C2EC17-7330-448D-986F-FDF282CD2AD5}" type="datetimeFigureOut">
              <a:rPr lang="nb-NO" smtClean="0"/>
              <a:t>09.04.2021</a:t>
            </a:fld>
            <a:endParaRPr lang="nb-NO"/>
          </a:p>
        </p:txBody>
      </p:sp>
      <p:sp>
        <p:nvSpPr>
          <p:cNvPr id="6" name="Plassholder for bunntekst 5">
            <a:extLst>
              <a:ext uri="{FF2B5EF4-FFF2-40B4-BE49-F238E27FC236}">
                <a16:creationId xmlns:a16="http://schemas.microsoft.com/office/drawing/2014/main" id="{7D24E079-CA14-4D19-8E8F-9B423974B200}"/>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C70F0AD5-E040-42B9-8AC9-58B25FA9507E}"/>
              </a:ext>
            </a:extLst>
          </p:cNvPr>
          <p:cNvSpPr>
            <a:spLocks noGrp="1"/>
          </p:cNvSpPr>
          <p:nvPr>
            <p:ph type="sldNum" sz="quarter" idx="12"/>
          </p:nvPr>
        </p:nvSpPr>
        <p:spPr/>
        <p:txBody>
          <a:bodyPr/>
          <a:lstStyle/>
          <a:p>
            <a:fld id="{2C9993A2-7DA7-4897-A745-727960350A46}" type="slidenum">
              <a:rPr lang="nb-NO" smtClean="0"/>
              <a:t>‹#›</a:t>
            </a:fld>
            <a:endParaRPr lang="nb-NO"/>
          </a:p>
        </p:txBody>
      </p:sp>
    </p:spTree>
    <p:extLst>
      <p:ext uri="{BB962C8B-B14F-4D97-AF65-F5344CB8AC3E}">
        <p14:creationId xmlns:p14="http://schemas.microsoft.com/office/powerpoint/2010/main" val="22381264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BD9F8DE-6646-4A4E-BC8D-DBB69E8D3403}"/>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id="{5EBA7B23-223F-4929-9344-36AD346120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7A6A2B77-7928-4637-86DF-50F9984C8F0A}"/>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id="{886CC884-2EDB-4310-BDC4-543CDAAB3A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684C60F2-702B-4BC6-974E-63AC5BE986CA}"/>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id="{A04FC8C9-BFBB-40FC-A962-C89571A64816}"/>
              </a:ext>
            </a:extLst>
          </p:cNvPr>
          <p:cNvSpPr>
            <a:spLocks noGrp="1"/>
          </p:cNvSpPr>
          <p:nvPr>
            <p:ph type="dt" sz="half" idx="10"/>
          </p:nvPr>
        </p:nvSpPr>
        <p:spPr/>
        <p:txBody>
          <a:bodyPr/>
          <a:lstStyle/>
          <a:p>
            <a:fld id="{A0C2EC17-7330-448D-986F-FDF282CD2AD5}" type="datetimeFigureOut">
              <a:rPr lang="nb-NO" smtClean="0"/>
              <a:t>09.04.2021</a:t>
            </a:fld>
            <a:endParaRPr lang="nb-NO"/>
          </a:p>
        </p:txBody>
      </p:sp>
      <p:sp>
        <p:nvSpPr>
          <p:cNvPr id="8" name="Plassholder for bunntekst 7">
            <a:extLst>
              <a:ext uri="{FF2B5EF4-FFF2-40B4-BE49-F238E27FC236}">
                <a16:creationId xmlns:a16="http://schemas.microsoft.com/office/drawing/2014/main" id="{6B44EF2B-3629-4EF4-9A8F-906BDDE53CC3}"/>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id="{1FDCED3A-4E5D-48C9-95EB-BE587DF51C88}"/>
              </a:ext>
            </a:extLst>
          </p:cNvPr>
          <p:cNvSpPr>
            <a:spLocks noGrp="1"/>
          </p:cNvSpPr>
          <p:nvPr>
            <p:ph type="sldNum" sz="quarter" idx="12"/>
          </p:nvPr>
        </p:nvSpPr>
        <p:spPr/>
        <p:txBody>
          <a:bodyPr/>
          <a:lstStyle/>
          <a:p>
            <a:fld id="{2C9993A2-7DA7-4897-A745-727960350A46}" type="slidenum">
              <a:rPr lang="nb-NO" smtClean="0"/>
              <a:t>‹#›</a:t>
            </a:fld>
            <a:endParaRPr lang="nb-NO"/>
          </a:p>
        </p:txBody>
      </p:sp>
    </p:spTree>
    <p:extLst>
      <p:ext uri="{BB962C8B-B14F-4D97-AF65-F5344CB8AC3E}">
        <p14:creationId xmlns:p14="http://schemas.microsoft.com/office/powerpoint/2010/main" val="2264522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00B567-5CE2-42A8-943A-423F8B3C8221}"/>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id="{2D570992-79C8-4756-BC5D-23AD3A44C8EC}"/>
              </a:ext>
            </a:extLst>
          </p:cNvPr>
          <p:cNvSpPr>
            <a:spLocks noGrp="1"/>
          </p:cNvSpPr>
          <p:nvPr>
            <p:ph type="dt" sz="half" idx="10"/>
          </p:nvPr>
        </p:nvSpPr>
        <p:spPr/>
        <p:txBody>
          <a:bodyPr/>
          <a:lstStyle/>
          <a:p>
            <a:fld id="{A0C2EC17-7330-448D-986F-FDF282CD2AD5}" type="datetimeFigureOut">
              <a:rPr lang="nb-NO" smtClean="0"/>
              <a:t>09.04.2021</a:t>
            </a:fld>
            <a:endParaRPr lang="nb-NO"/>
          </a:p>
        </p:txBody>
      </p:sp>
      <p:sp>
        <p:nvSpPr>
          <p:cNvPr id="4" name="Plassholder for bunntekst 3">
            <a:extLst>
              <a:ext uri="{FF2B5EF4-FFF2-40B4-BE49-F238E27FC236}">
                <a16:creationId xmlns:a16="http://schemas.microsoft.com/office/drawing/2014/main" id="{342B5342-83F4-4297-B1D6-52A4093E9EA5}"/>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CF3A2DFE-C4F1-4CD9-BD05-9FC7363F227F}"/>
              </a:ext>
            </a:extLst>
          </p:cNvPr>
          <p:cNvSpPr>
            <a:spLocks noGrp="1"/>
          </p:cNvSpPr>
          <p:nvPr>
            <p:ph type="sldNum" sz="quarter" idx="12"/>
          </p:nvPr>
        </p:nvSpPr>
        <p:spPr/>
        <p:txBody>
          <a:bodyPr/>
          <a:lstStyle/>
          <a:p>
            <a:fld id="{2C9993A2-7DA7-4897-A745-727960350A46}" type="slidenum">
              <a:rPr lang="nb-NO" smtClean="0"/>
              <a:t>‹#›</a:t>
            </a:fld>
            <a:endParaRPr lang="nb-NO"/>
          </a:p>
        </p:txBody>
      </p:sp>
    </p:spTree>
    <p:extLst>
      <p:ext uri="{BB962C8B-B14F-4D97-AF65-F5344CB8AC3E}">
        <p14:creationId xmlns:p14="http://schemas.microsoft.com/office/powerpoint/2010/main" val="3736821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D05589AE-6A92-439F-A341-DAB63EAE115C}"/>
              </a:ext>
            </a:extLst>
          </p:cNvPr>
          <p:cNvSpPr>
            <a:spLocks noGrp="1"/>
          </p:cNvSpPr>
          <p:nvPr>
            <p:ph type="dt" sz="half" idx="10"/>
          </p:nvPr>
        </p:nvSpPr>
        <p:spPr/>
        <p:txBody>
          <a:bodyPr/>
          <a:lstStyle/>
          <a:p>
            <a:fld id="{A0C2EC17-7330-448D-986F-FDF282CD2AD5}" type="datetimeFigureOut">
              <a:rPr lang="nb-NO" smtClean="0"/>
              <a:t>09.04.2021</a:t>
            </a:fld>
            <a:endParaRPr lang="nb-NO"/>
          </a:p>
        </p:txBody>
      </p:sp>
      <p:sp>
        <p:nvSpPr>
          <p:cNvPr id="3" name="Plassholder for bunntekst 2">
            <a:extLst>
              <a:ext uri="{FF2B5EF4-FFF2-40B4-BE49-F238E27FC236}">
                <a16:creationId xmlns:a16="http://schemas.microsoft.com/office/drawing/2014/main" id="{39A63030-5771-4F5B-A020-8AA66D3BE5A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BB7A0E53-37B2-423D-848A-372E03A88347}"/>
              </a:ext>
            </a:extLst>
          </p:cNvPr>
          <p:cNvSpPr>
            <a:spLocks noGrp="1"/>
          </p:cNvSpPr>
          <p:nvPr>
            <p:ph type="sldNum" sz="quarter" idx="12"/>
          </p:nvPr>
        </p:nvSpPr>
        <p:spPr/>
        <p:txBody>
          <a:bodyPr/>
          <a:lstStyle/>
          <a:p>
            <a:fld id="{2C9993A2-7DA7-4897-A745-727960350A46}" type="slidenum">
              <a:rPr lang="nb-NO" smtClean="0"/>
              <a:t>‹#›</a:t>
            </a:fld>
            <a:endParaRPr lang="nb-NO"/>
          </a:p>
        </p:txBody>
      </p:sp>
    </p:spTree>
    <p:extLst>
      <p:ext uri="{BB962C8B-B14F-4D97-AF65-F5344CB8AC3E}">
        <p14:creationId xmlns:p14="http://schemas.microsoft.com/office/powerpoint/2010/main" val="17465837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043B24F-BFA3-43BD-BE82-770A7AD417F8}"/>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id="{567C3D9D-4F17-4C42-BCDE-4C427581A0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C01830C7-87CF-4F71-B287-58A4E158FC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D4FD2CE-C490-407F-84D1-BB08CD515789}"/>
              </a:ext>
            </a:extLst>
          </p:cNvPr>
          <p:cNvSpPr>
            <a:spLocks noGrp="1"/>
          </p:cNvSpPr>
          <p:nvPr>
            <p:ph type="dt" sz="half" idx="10"/>
          </p:nvPr>
        </p:nvSpPr>
        <p:spPr/>
        <p:txBody>
          <a:bodyPr/>
          <a:lstStyle/>
          <a:p>
            <a:fld id="{A0C2EC17-7330-448D-986F-FDF282CD2AD5}" type="datetimeFigureOut">
              <a:rPr lang="nb-NO" smtClean="0"/>
              <a:t>09.04.2021</a:t>
            </a:fld>
            <a:endParaRPr lang="nb-NO"/>
          </a:p>
        </p:txBody>
      </p:sp>
      <p:sp>
        <p:nvSpPr>
          <p:cNvPr id="6" name="Plassholder for bunntekst 5">
            <a:extLst>
              <a:ext uri="{FF2B5EF4-FFF2-40B4-BE49-F238E27FC236}">
                <a16:creationId xmlns:a16="http://schemas.microsoft.com/office/drawing/2014/main" id="{B9FCB01C-C6E6-42CF-9CA9-1407B9BBD227}"/>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D68AAFC-F9BA-4A6D-B6DB-05405A240A55}"/>
              </a:ext>
            </a:extLst>
          </p:cNvPr>
          <p:cNvSpPr>
            <a:spLocks noGrp="1"/>
          </p:cNvSpPr>
          <p:nvPr>
            <p:ph type="sldNum" sz="quarter" idx="12"/>
          </p:nvPr>
        </p:nvSpPr>
        <p:spPr/>
        <p:txBody>
          <a:bodyPr/>
          <a:lstStyle/>
          <a:p>
            <a:fld id="{2C9993A2-7DA7-4897-A745-727960350A46}" type="slidenum">
              <a:rPr lang="nb-NO" smtClean="0"/>
              <a:t>‹#›</a:t>
            </a:fld>
            <a:endParaRPr lang="nb-NO"/>
          </a:p>
        </p:txBody>
      </p:sp>
    </p:spTree>
    <p:extLst>
      <p:ext uri="{BB962C8B-B14F-4D97-AF65-F5344CB8AC3E}">
        <p14:creationId xmlns:p14="http://schemas.microsoft.com/office/powerpoint/2010/main" val="1748183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66CF276-EF7B-4093-9ECD-5C3E2D96FD0F}"/>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id="{A15A657E-DE12-4EE2-8248-7E47C14D7CF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id="{77106B0A-FAF1-4363-BFB3-2697B199FF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Plassholder for dato 4">
            <a:extLst>
              <a:ext uri="{FF2B5EF4-FFF2-40B4-BE49-F238E27FC236}">
                <a16:creationId xmlns:a16="http://schemas.microsoft.com/office/drawing/2014/main" id="{2B64EAAA-086D-448A-9763-0A93F9B2EF83}"/>
              </a:ext>
            </a:extLst>
          </p:cNvPr>
          <p:cNvSpPr>
            <a:spLocks noGrp="1"/>
          </p:cNvSpPr>
          <p:nvPr>
            <p:ph type="dt" sz="half" idx="10"/>
          </p:nvPr>
        </p:nvSpPr>
        <p:spPr/>
        <p:txBody>
          <a:bodyPr/>
          <a:lstStyle/>
          <a:p>
            <a:fld id="{A0C2EC17-7330-448D-986F-FDF282CD2AD5}" type="datetimeFigureOut">
              <a:rPr lang="nb-NO" smtClean="0"/>
              <a:t>09.04.2021</a:t>
            </a:fld>
            <a:endParaRPr lang="nb-NO"/>
          </a:p>
        </p:txBody>
      </p:sp>
      <p:sp>
        <p:nvSpPr>
          <p:cNvPr id="6" name="Plassholder for bunntekst 5">
            <a:extLst>
              <a:ext uri="{FF2B5EF4-FFF2-40B4-BE49-F238E27FC236}">
                <a16:creationId xmlns:a16="http://schemas.microsoft.com/office/drawing/2014/main" id="{20C02C37-BC0E-47E4-8233-3EAF95B20863}"/>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id="{6C7D7550-D3D9-478A-ABBC-423D4FB6ECE8}"/>
              </a:ext>
            </a:extLst>
          </p:cNvPr>
          <p:cNvSpPr>
            <a:spLocks noGrp="1"/>
          </p:cNvSpPr>
          <p:nvPr>
            <p:ph type="sldNum" sz="quarter" idx="12"/>
          </p:nvPr>
        </p:nvSpPr>
        <p:spPr/>
        <p:txBody>
          <a:bodyPr/>
          <a:lstStyle/>
          <a:p>
            <a:fld id="{2C9993A2-7DA7-4897-A745-727960350A46}" type="slidenum">
              <a:rPr lang="nb-NO" smtClean="0"/>
              <a:t>‹#›</a:t>
            </a:fld>
            <a:endParaRPr lang="nb-NO"/>
          </a:p>
        </p:txBody>
      </p:sp>
    </p:spTree>
    <p:extLst>
      <p:ext uri="{BB962C8B-B14F-4D97-AF65-F5344CB8AC3E}">
        <p14:creationId xmlns:p14="http://schemas.microsoft.com/office/powerpoint/2010/main" val="26427277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uten bilde">
    <p:bg>
      <p:bgPr>
        <a:solidFill>
          <a:schemeClr val="accent1"/>
        </a:solidFill>
        <a:effectLst/>
      </p:bgPr>
    </p:bg>
    <p:spTree>
      <p:nvGrpSpPr>
        <p:cNvPr id="1" name=""/>
        <p:cNvGrpSpPr/>
        <p:nvPr/>
      </p:nvGrpSpPr>
      <p:grpSpPr>
        <a:xfrm>
          <a:off x="0" y="0"/>
          <a:ext cx="0" cy="0"/>
          <a:chOff x="0" y="0"/>
          <a:chExt cx="0" cy="0"/>
        </a:xfrm>
      </p:grpSpPr>
      <p:sp>
        <p:nvSpPr>
          <p:cNvPr id="8" name="Text Placeholder 8">
            <a:extLst>
              <a:ext uri="{FF2B5EF4-FFF2-40B4-BE49-F238E27FC236}">
                <a16:creationId xmlns:a16="http://schemas.microsoft.com/office/drawing/2014/main" id="{A29CA91F-E19A-D84E-BDCE-60610D23E645}"/>
              </a:ext>
            </a:extLst>
          </p:cNvPr>
          <p:cNvSpPr>
            <a:spLocks noGrp="1"/>
          </p:cNvSpPr>
          <p:nvPr>
            <p:ph type="body" sz="quarter" idx="12" hasCustomPrompt="1"/>
          </p:nvPr>
        </p:nvSpPr>
        <p:spPr>
          <a:xfrm>
            <a:off x="525314" y="6193407"/>
            <a:ext cx="5062686" cy="431800"/>
          </a:xfrm>
        </p:spPr>
        <p:txBody>
          <a:bodyPr anchor="b"/>
          <a:lstStyle>
            <a:lvl1pPr marL="0" indent="0">
              <a:buNone/>
              <a:defRPr sz="1400">
                <a:solidFill>
                  <a:schemeClr val="bg1"/>
                </a:solidFill>
              </a:defRPr>
            </a:lvl1pPr>
            <a:lvl5pPr marL="1517650" indent="0">
              <a:buNone/>
              <a:defRPr/>
            </a:lvl5pPr>
          </a:lstStyle>
          <a:p>
            <a:pPr lvl="0"/>
            <a:r>
              <a:rPr lang="en-GB"/>
              <a:t>Dato  //  </a:t>
            </a:r>
            <a:r>
              <a:rPr lang="en-GB" err="1"/>
              <a:t>Ansvarlig</a:t>
            </a:r>
            <a:endParaRPr lang="en-GB"/>
          </a:p>
        </p:txBody>
      </p:sp>
      <p:sp>
        <p:nvSpPr>
          <p:cNvPr id="9" name="Tittel 1">
            <a:extLst>
              <a:ext uri="{FF2B5EF4-FFF2-40B4-BE49-F238E27FC236}">
                <a16:creationId xmlns:a16="http://schemas.microsoft.com/office/drawing/2014/main" id="{604AED8B-6DCE-AD46-8907-CB80A3E9C60F}"/>
              </a:ext>
            </a:extLst>
          </p:cNvPr>
          <p:cNvSpPr>
            <a:spLocks noGrp="1"/>
          </p:cNvSpPr>
          <p:nvPr>
            <p:ph type="ctrTitle" hasCustomPrompt="1"/>
          </p:nvPr>
        </p:nvSpPr>
        <p:spPr>
          <a:xfrm>
            <a:off x="525314" y="2684746"/>
            <a:ext cx="9271829" cy="1396431"/>
          </a:xfrm>
        </p:spPr>
        <p:txBody>
          <a:bodyPr anchor="ctr">
            <a:normAutofit/>
          </a:bodyPr>
          <a:lstStyle>
            <a:lvl1pPr algn="l">
              <a:defRPr sz="3600" b="1">
                <a:solidFill>
                  <a:schemeClr val="bg1"/>
                </a:solidFill>
              </a:defRPr>
            </a:lvl1pPr>
          </a:lstStyle>
          <a:p>
            <a:r>
              <a:rPr lang="nb-NO"/>
              <a:t>Klikk for å redigere tittelen</a:t>
            </a:r>
          </a:p>
        </p:txBody>
      </p:sp>
      <p:sp>
        <p:nvSpPr>
          <p:cNvPr id="10" name="Undertittel 2">
            <a:extLst>
              <a:ext uri="{FF2B5EF4-FFF2-40B4-BE49-F238E27FC236}">
                <a16:creationId xmlns:a16="http://schemas.microsoft.com/office/drawing/2014/main" id="{FF74A066-A61E-B34F-8F56-C94B8EDF62C9}"/>
              </a:ext>
            </a:extLst>
          </p:cNvPr>
          <p:cNvSpPr>
            <a:spLocks noGrp="1"/>
          </p:cNvSpPr>
          <p:nvPr>
            <p:ph type="subTitle" idx="1"/>
          </p:nvPr>
        </p:nvSpPr>
        <p:spPr>
          <a:xfrm>
            <a:off x="525315" y="4173253"/>
            <a:ext cx="8334068" cy="991169"/>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b-NO"/>
          </a:p>
        </p:txBody>
      </p:sp>
      <p:pic>
        <p:nvPicPr>
          <p:cNvPr id="6" name="Grafikk 5">
            <a:extLst>
              <a:ext uri="{FF2B5EF4-FFF2-40B4-BE49-F238E27FC236}">
                <a16:creationId xmlns:a16="http://schemas.microsoft.com/office/drawing/2014/main" id="{92599F80-A1FF-3942-A0DE-0C139B7950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96033" y="1089788"/>
            <a:ext cx="1249282" cy="785839"/>
          </a:xfrm>
          <a:prstGeom prst="rect">
            <a:avLst/>
          </a:prstGeom>
        </p:spPr>
      </p:pic>
    </p:spTree>
    <p:extLst>
      <p:ext uri="{BB962C8B-B14F-4D97-AF65-F5344CB8AC3E}">
        <p14:creationId xmlns:p14="http://schemas.microsoft.com/office/powerpoint/2010/main" val="36032993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479117D-E8B8-4DCA-BFED-DDC45250FD65}"/>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id="{783233DD-08AD-429F-92C0-8F117183DFC9}"/>
              </a:ext>
            </a:extLst>
          </p:cNvPr>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1115D7D4-E932-401E-A97C-5CA9E1EE7111}"/>
              </a:ext>
            </a:extLst>
          </p:cNvPr>
          <p:cNvSpPr>
            <a:spLocks noGrp="1"/>
          </p:cNvSpPr>
          <p:nvPr>
            <p:ph type="dt" sz="half" idx="10"/>
          </p:nvPr>
        </p:nvSpPr>
        <p:spPr/>
        <p:txBody>
          <a:bodyPr/>
          <a:lstStyle/>
          <a:p>
            <a:fld id="{A0C2EC17-7330-448D-986F-FDF282CD2AD5}" type="datetimeFigureOut">
              <a:rPr lang="nb-NO" smtClean="0"/>
              <a:t>09.04.2021</a:t>
            </a:fld>
            <a:endParaRPr lang="nb-NO"/>
          </a:p>
        </p:txBody>
      </p:sp>
      <p:sp>
        <p:nvSpPr>
          <p:cNvPr id="5" name="Plassholder for bunntekst 4">
            <a:extLst>
              <a:ext uri="{FF2B5EF4-FFF2-40B4-BE49-F238E27FC236}">
                <a16:creationId xmlns:a16="http://schemas.microsoft.com/office/drawing/2014/main" id="{8327AE6D-378E-4DEB-A4D6-2E931AA5025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7ABA47DB-C536-4615-8D04-B27C6F0631EC}"/>
              </a:ext>
            </a:extLst>
          </p:cNvPr>
          <p:cNvSpPr>
            <a:spLocks noGrp="1"/>
          </p:cNvSpPr>
          <p:nvPr>
            <p:ph type="sldNum" sz="quarter" idx="12"/>
          </p:nvPr>
        </p:nvSpPr>
        <p:spPr/>
        <p:txBody>
          <a:bodyPr/>
          <a:lstStyle/>
          <a:p>
            <a:fld id="{2C9993A2-7DA7-4897-A745-727960350A46}" type="slidenum">
              <a:rPr lang="nb-NO" smtClean="0"/>
              <a:t>‹#›</a:t>
            </a:fld>
            <a:endParaRPr lang="nb-NO"/>
          </a:p>
        </p:txBody>
      </p:sp>
    </p:spTree>
    <p:extLst>
      <p:ext uri="{BB962C8B-B14F-4D97-AF65-F5344CB8AC3E}">
        <p14:creationId xmlns:p14="http://schemas.microsoft.com/office/powerpoint/2010/main" val="2521846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id="{9EE9BDFD-B314-4488-A023-F656B856FB00}"/>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id="{9E6B1A59-E03C-4C87-8DC5-221B6C92D7AE}"/>
              </a:ext>
            </a:extLst>
          </p:cNvPr>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AAF107A2-D3F6-44DB-9DCC-F385BD9FA35B}"/>
              </a:ext>
            </a:extLst>
          </p:cNvPr>
          <p:cNvSpPr>
            <a:spLocks noGrp="1"/>
          </p:cNvSpPr>
          <p:nvPr>
            <p:ph type="dt" sz="half" idx="10"/>
          </p:nvPr>
        </p:nvSpPr>
        <p:spPr/>
        <p:txBody>
          <a:bodyPr/>
          <a:lstStyle/>
          <a:p>
            <a:fld id="{A0C2EC17-7330-448D-986F-FDF282CD2AD5}" type="datetimeFigureOut">
              <a:rPr lang="nb-NO" smtClean="0"/>
              <a:t>09.04.2021</a:t>
            </a:fld>
            <a:endParaRPr lang="nb-NO"/>
          </a:p>
        </p:txBody>
      </p:sp>
      <p:sp>
        <p:nvSpPr>
          <p:cNvPr id="5" name="Plassholder for bunntekst 4">
            <a:extLst>
              <a:ext uri="{FF2B5EF4-FFF2-40B4-BE49-F238E27FC236}">
                <a16:creationId xmlns:a16="http://schemas.microsoft.com/office/drawing/2014/main" id="{FA94723A-2BEE-4643-88A8-40AD6567F189}"/>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9BF96435-2B83-452B-9810-31ADD3522F33}"/>
              </a:ext>
            </a:extLst>
          </p:cNvPr>
          <p:cNvSpPr>
            <a:spLocks noGrp="1"/>
          </p:cNvSpPr>
          <p:nvPr>
            <p:ph type="sldNum" sz="quarter" idx="12"/>
          </p:nvPr>
        </p:nvSpPr>
        <p:spPr/>
        <p:txBody>
          <a:bodyPr/>
          <a:lstStyle/>
          <a:p>
            <a:fld id="{2C9993A2-7DA7-4897-A745-727960350A46}" type="slidenum">
              <a:rPr lang="nb-NO" smtClean="0"/>
              <a:t>‹#›</a:t>
            </a:fld>
            <a:endParaRPr lang="nb-NO"/>
          </a:p>
        </p:txBody>
      </p:sp>
    </p:spTree>
    <p:extLst>
      <p:ext uri="{BB962C8B-B14F-4D97-AF65-F5344CB8AC3E}">
        <p14:creationId xmlns:p14="http://schemas.microsoft.com/office/powerpoint/2010/main" val="3893918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Mellomside">
    <p:bg>
      <p:bgPr>
        <a:solidFill>
          <a:schemeClr val="accent1"/>
        </a:solidFill>
        <a:effectLst/>
      </p:bgPr>
    </p:bg>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C48BD439-F083-3D4E-862D-4EA46D9E3B41}"/>
              </a:ext>
            </a:extLst>
          </p:cNvPr>
          <p:cNvSpPr>
            <a:spLocks noGrp="1"/>
          </p:cNvSpPr>
          <p:nvPr>
            <p:ph type="body" idx="1"/>
          </p:nvPr>
        </p:nvSpPr>
        <p:spPr>
          <a:xfrm>
            <a:off x="844550" y="3540205"/>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Tittel 1">
            <a:extLst>
              <a:ext uri="{FF2B5EF4-FFF2-40B4-BE49-F238E27FC236}">
                <a16:creationId xmlns:a16="http://schemas.microsoft.com/office/drawing/2014/main" id="{02D6C30B-4FDA-544A-9662-F2B6261EBCDA}"/>
              </a:ext>
            </a:extLst>
          </p:cNvPr>
          <p:cNvSpPr>
            <a:spLocks noGrp="1"/>
          </p:cNvSpPr>
          <p:nvPr>
            <p:ph type="ctrTitle" hasCustomPrompt="1"/>
          </p:nvPr>
        </p:nvSpPr>
        <p:spPr>
          <a:xfrm>
            <a:off x="844550" y="2032569"/>
            <a:ext cx="9271829" cy="1396431"/>
          </a:xfrm>
        </p:spPr>
        <p:txBody>
          <a:bodyPr anchor="ctr">
            <a:normAutofit/>
          </a:bodyPr>
          <a:lstStyle>
            <a:lvl1pPr algn="l">
              <a:defRPr sz="3600" b="1">
                <a:solidFill>
                  <a:schemeClr val="bg1"/>
                </a:solidFill>
              </a:defRPr>
            </a:lvl1pPr>
          </a:lstStyle>
          <a:p>
            <a:r>
              <a:rPr lang="nb-NO"/>
              <a:t>Klikk for å redigere tittelen</a:t>
            </a:r>
          </a:p>
        </p:txBody>
      </p:sp>
    </p:spTree>
    <p:extLst>
      <p:ext uri="{BB962C8B-B14F-4D97-AF65-F5344CB8AC3E}">
        <p14:creationId xmlns:p14="http://schemas.microsoft.com/office/powerpoint/2010/main" val="28394883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0E6AA11-9D10-4845-953E-FC6659DEA9CB}"/>
              </a:ext>
            </a:extLst>
          </p:cNvPr>
          <p:cNvSpPr>
            <a:spLocks noGrp="1"/>
          </p:cNvSpPr>
          <p:nvPr>
            <p:ph type="title" hasCustomPrompt="1"/>
          </p:nvPr>
        </p:nvSpPr>
        <p:spPr/>
        <p:txBody>
          <a:bodyPr/>
          <a:lstStyle/>
          <a:p>
            <a:r>
              <a:rPr lang="nb-NO"/>
              <a:t>Klikk for å redigere tittelen</a:t>
            </a:r>
          </a:p>
        </p:txBody>
      </p:sp>
      <p:sp>
        <p:nvSpPr>
          <p:cNvPr id="3" name="Plassholder for innhold 2">
            <a:extLst>
              <a:ext uri="{FF2B5EF4-FFF2-40B4-BE49-F238E27FC236}">
                <a16:creationId xmlns:a16="http://schemas.microsoft.com/office/drawing/2014/main" id="{0093FA9A-B386-3D4A-A17E-105BC9010CBC}"/>
              </a:ext>
            </a:extLst>
          </p:cNvPr>
          <p:cNvSpPr>
            <a:spLocks noGrp="1"/>
          </p:cNvSpPr>
          <p:nvPr>
            <p:ph sz="half" idx="1" hasCustomPrompt="1"/>
          </p:nvPr>
        </p:nvSpPr>
        <p:spPr>
          <a:xfrm>
            <a:off x="838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349DD5D4-E4CC-F541-A385-23400791B312}"/>
              </a:ext>
            </a:extLst>
          </p:cNvPr>
          <p:cNvSpPr>
            <a:spLocks noGrp="1"/>
          </p:cNvSpPr>
          <p:nvPr>
            <p:ph sz="half" idx="2" hasCustomPrompt="1"/>
          </p:nvPr>
        </p:nvSpPr>
        <p:spPr>
          <a:xfrm>
            <a:off x="6172200" y="1825625"/>
            <a:ext cx="5181600"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a:extLst>
              <a:ext uri="{FF2B5EF4-FFF2-40B4-BE49-F238E27FC236}">
                <a16:creationId xmlns:a16="http://schemas.microsoft.com/office/drawing/2014/main" id="{E0092E29-1063-5549-A785-73E8C6A77833}"/>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7" name="Plassholder for lysbildenummer 6">
            <a:extLst>
              <a:ext uri="{FF2B5EF4-FFF2-40B4-BE49-F238E27FC236}">
                <a16:creationId xmlns:a16="http://schemas.microsoft.com/office/drawing/2014/main" id="{D71D6EC1-D552-3849-8EEF-1601B9CE5A70}"/>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6235668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3574975-50B4-C34B-9F64-4CA300B7F727}"/>
              </a:ext>
            </a:extLst>
          </p:cNvPr>
          <p:cNvSpPr>
            <a:spLocks noGrp="1"/>
          </p:cNvSpPr>
          <p:nvPr>
            <p:ph type="title" hasCustomPrompt="1"/>
          </p:nvPr>
        </p:nvSpPr>
        <p:spPr/>
        <p:txBody>
          <a:bodyPr/>
          <a:lstStyle/>
          <a:p>
            <a:r>
              <a:rPr lang="nb-NO"/>
              <a:t>Klikk for å redigere tittelen</a:t>
            </a:r>
          </a:p>
        </p:txBody>
      </p:sp>
      <p:sp>
        <p:nvSpPr>
          <p:cNvPr id="4" name="Plassholder for bunntekst 3">
            <a:extLst>
              <a:ext uri="{FF2B5EF4-FFF2-40B4-BE49-F238E27FC236}">
                <a16:creationId xmlns:a16="http://schemas.microsoft.com/office/drawing/2014/main" id="{D90BA1EA-559A-0742-9DF6-378DCB049FD9}"/>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5" name="Plassholder for lysbildenummer 4">
            <a:extLst>
              <a:ext uri="{FF2B5EF4-FFF2-40B4-BE49-F238E27FC236}">
                <a16:creationId xmlns:a16="http://schemas.microsoft.com/office/drawing/2014/main" id="{D5178BF1-065F-C64F-A4E1-62B222547C2C}"/>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3920033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a:extLst>
              <a:ext uri="{FF2B5EF4-FFF2-40B4-BE49-F238E27FC236}">
                <a16:creationId xmlns:a16="http://schemas.microsoft.com/office/drawing/2014/main" id="{8F0C2D0C-F750-2644-95F9-0C952AE3AF8D}"/>
              </a:ext>
            </a:extLst>
          </p:cNvPr>
          <p:cNvSpPr>
            <a:spLocks noGrp="1"/>
          </p:cNvSpPr>
          <p:nvPr>
            <p:ph type="ftr" sz="quarter" idx="11"/>
          </p:nvPr>
        </p:nvSpPr>
        <p:spPr>
          <a:xfrm>
            <a:off x="4038600" y="6356350"/>
            <a:ext cx="4114800" cy="365125"/>
          </a:xfrm>
          <a:prstGeom prst="rect">
            <a:avLst/>
          </a:prstGeom>
        </p:spPr>
        <p:txBody>
          <a:bodyPr/>
          <a:lstStyle/>
          <a:p>
            <a:endParaRPr lang="nb-NO"/>
          </a:p>
        </p:txBody>
      </p:sp>
      <p:sp>
        <p:nvSpPr>
          <p:cNvPr id="4" name="Plassholder for lysbildenummer 3">
            <a:extLst>
              <a:ext uri="{FF2B5EF4-FFF2-40B4-BE49-F238E27FC236}">
                <a16:creationId xmlns:a16="http://schemas.microsoft.com/office/drawing/2014/main" id="{D912E190-170D-CB48-ABA2-AC1FB7840FD3}"/>
              </a:ext>
            </a:extLst>
          </p:cNvPr>
          <p:cNvSpPr>
            <a:spLocks noGrp="1"/>
          </p:cNvSpPr>
          <p:nvPr>
            <p:ph type="sldNum" sz="quarter" idx="12"/>
          </p:nvPr>
        </p:nvSpPr>
        <p:spPr/>
        <p:txBody>
          <a:bodyPr/>
          <a:lstStyle/>
          <a:p>
            <a:fld id="{95102788-B3AA-6746-B4E5-C52EBB4D0CEE}" type="slidenum">
              <a:rPr lang="nb-NO" smtClean="0"/>
              <a:t>‹#›</a:t>
            </a:fld>
            <a:endParaRPr lang="nb-NO"/>
          </a:p>
        </p:txBody>
      </p:sp>
    </p:spTree>
    <p:extLst>
      <p:ext uri="{BB962C8B-B14F-4D97-AF65-F5344CB8AC3E}">
        <p14:creationId xmlns:p14="http://schemas.microsoft.com/office/powerpoint/2010/main" val="1442212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med bilde til høy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838200" y="1825625"/>
            <a:ext cx="5469835"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1811115"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5648739" y="6356350"/>
            <a:ext cx="447261" cy="365125"/>
          </a:xfrm>
        </p:spPr>
        <p:txBody>
          <a:bodyPr/>
          <a:lstStyle/>
          <a:p>
            <a:fld id="{95102788-B3AA-6746-B4E5-C52EBB4D0CEE}" type="slidenum">
              <a:rPr lang="nb-NO" smtClean="0"/>
              <a:t>‹#›</a:t>
            </a:fld>
            <a:endParaRPr lang="nb-NO"/>
          </a:p>
        </p:txBody>
      </p:sp>
      <p:sp>
        <p:nvSpPr>
          <p:cNvPr id="7" name="Plassholder for bilde 3">
            <a:extLst>
              <a:ext uri="{FF2B5EF4-FFF2-40B4-BE49-F238E27FC236}">
                <a16:creationId xmlns:a16="http://schemas.microsoft.com/office/drawing/2014/main" id="{9CCA7799-B00E-2A41-ADCA-ABD6B94D7671}"/>
              </a:ext>
            </a:extLst>
          </p:cNvPr>
          <p:cNvSpPr>
            <a:spLocks noGrp="1" noChangeAspect="1"/>
          </p:cNvSpPr>
          <p:nvPr>
            <p:ph type="pic" sz="quarter" idx="13"/>
          </p:nvPr>
        </p:nvSpPr>
        <p:spPr bwMode="auto">
          <a:xfrm>
            <a:off x="6160021" y="0"/>
            <a:ext cx="6031979" cy="6858000"/>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8567" h="3913125">
                <a:moveTo>
                  <a:pt x="0" y="3910014"/>
                </a:moveTo>
                <a:lnTo>
                  <a:pt x="1042924" y="0"/>
                </a:lnTo>
                <a:lnTo>
                  <a:pt x="2296533" y="795"/>
                </a:lnTo>
                <a:cubicBezTo>
                  <a:pt x="2292267" y="1303074"/>
                  <a:pt x="2301697" y="2610846"/>
                  <a:pt x="2297431" y="3913125"/>
                </a:cubicBezTo>
                <a:lnTo>
                  <a:pt x="0" y="3910014"/>
                </a:lnTo>
                <a:close/>
              </a:path>
            </a:pathLst>
          </a:custGeom>
          <a:solidFill>
            <a:schemeClr val="bg2"/>
          </a:solidFill>
          <a:ln>
            <a:noFill/>
          </a:ln>
          <a:effectLst/>
        </p:spPr>
        <p:txBody>
          <a:bodyPr lIns="1440000" tIns="468000" bIns="0" anchor="ctr" anchorCtr="0">
            <a:normAutofit/>
          </a:bodyPr>
          <a:lstStyle>
            <a:lvl1pPr marL="0" indent="0" algn="ctr">
              <a:buNone/>
              <a:defRPr sz="1400" baseline="0">
                <a:solidFill>
                  <a:schemeClr val="tx2"/>
                </a:solidFill>
              </a:defRPr>
            </a:lvl1pPr>
          </a:lstStyle>
          <a:p>
            <a:r>
              <a:rPr lang="en-US"/>
              <a:t>Click icon to add picture</a:t>
            </a:r>
            <a:endParaRPr lang="nb-NO"/>
          </a:p>
        </p:txBody>
      </p:sp>
      <p:sp>
        <p:nvSpPr>
          <p:cNvPr id="8" name="Tittel 1">
            <a:extLst>
              <a:ext uri="{FF2B5EF4-FFF2-40B4-BE49-F238E27FC236}">
                <a16:creationId xmlns:a16="http://schemas.microsoft.com/office/drawing/2014/main" id="{A99C80A0-322A-9A4B-843D-7015610E02A9}"/>
              </a:ext>
            </a:extLst>
          </p:cNvPr>
          <p:cNvSpPr>
            <a:spLocks noGrp="1"/>
          </p:cNvSpPr>
          <p:nvPr>
            <p:ph type="title" hasCustomPrompt="1"/>
          </p:nvPr>
        </p:nvSpPr>
        <p:spPr>
          <a:xfrm>
            <a:off x="838200" y="482400"/>
            <a:ext cx="7362371" cy="1072080"/>
          </a:xfrm>
        </p:spPr>
        <p:txBody>
          <a:bodyPr/>
          <a:lstStyle/>
          <a:p>
            <a:r>
              <a:rPr lang="nb-NO"/>
              <a:t>Klikk for å redigere tittelen</a:t>
            </a:r>
          </a:p>
        </p:txBody>
      </p:sp>
    </p:spTree>
    <p:extLst>
      <p:ext uri="{BB962C8B-B14F-4D97-AF65-F5344CB8AC3E}">
        <p14:creationId xmlns:p14="http://schemas.microsoft.com/office/powerpoint/2010/main" val="336983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kst med bilde til venstre">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DE54DD42-1122-D24F-BF8D-43C7EB08E0CA}"/>
              </a:ext>
            </a:extLst>
          </p:cNvPr>
          <p:cNvSpPr>
            <a:spLocks noGrp="1"/>
          </p:cNvSpPr>
          <p:nvPr>
            <p:ph idx="1" hasCustomPrompt="1"/>
          </p:nvPr>
        </p:nvSpPr>
        <p:spPr>
          <a:xfrm>
            <a:off x="6096000" y="1825625"/>
            <a:ext cx="5247861" cy="4351338"/>
          </a:xfrm>
        </p:spPr>
        <p:txBody>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F3116F34-6CB9-F244-9082-6C3BCA92C2A8}"/>
              </a:ext>
            </a:extLst>
          </p:cNvPr>
          <p:cNvSpPr>
            <a:spLocks noGrp="1"/>
          </p:cNvSpPr>
          <p:nvPr>
            <p:ph type="dt" sz="half" idx="10"/>
          </p:nvPr>
        </p:nvSpPr>
        <p:spPr>
          <a:xfrm>
            <a:off x="6086061" y="6356350"/>
            <a:ext cx="738809" cy="365125"/>
          </a:xfrm>
          <a:prstGeom prst="rect">
            <a:avLst/>
          </a:prstGeom>
        </p:spPr>
        <p:txBody>
          <a:bodyPr/>
          <a:lstStyle/>
          <a:p>
            <a:endParaRPr lang="nb-NO"/>
          </a:p>
        </p:txBody>
      </p:sp>
      <p:sp>
        <p:nvSpPr>
          <p:cNvPr id="5" name="Plassholder for bunntekst 4">
            <a:extLst>
              <a:ext uri="{FF2B5EF4-FFF2-40B4-BE49-F238E27FC236}">
                <a16:creationId xmlns:a16="http://schemas.microsoft.com/office/drawing/2014/main" id="{AC582F6E-B5FB-D94E-89B3-0B928AF69B9D}"/>
              </a:ext>
            </a:extLst>
          </p:cNvPr>
          <p:cNvSpPr>
            <a:spLocks noGrp="1"/>
          </p:cNvSpPr>
          <p:nvPr>
            <p:ph type="ftr" sz="quarter" idx="11"/>
          </p:nvPr>
        </p:nvSpPr>
        <p:spPr>
          <a:xfrm>
            <a:off x="7058976" y="6356350"/>
            <a:ext cx="3609024" cy="365125"/>
          </a:xfrm>
          <a:prstGeom prst="rect">
            <a:avLst/>
          </a:prstGeom>
        </p:spPr>
        <p:txBody>
          <a:bodyPr/>
          <a:lstStyle/>
          <a:p>
            <a:endParaRPr lang="nb-NO"/>
          </a:p>
        </p:txBody>
      </p:sp>
      <p:sp>
        <p:nvSpPr>
          <p:cNvPr id="6" name="Plassholder for lysbildenummer 5">
            <a:extLst>
              <a:ext uri="{FF2B5EF4-FFF2-40B4-BE49-F238E27FC236}">
                <a16:creationId xmlns:a16="http://schemas.microsoft.com/office/drawing/2014/main" id="{6A623881-E2D8-EA4B-891A-9A6388D14A5D}"/>
              </a:ext>
            </a:extLst>
          </p:cNvPr>
          <p:cNvSpPr>
            <a:spLocks noGrp="1"/>
          </p:cNvSpPr>
          <p:nvPr>
            <p:ph type="sldNum" sz="quarter" idx="12"/>
          </p:nvPr>
        </p:nvSpPr>
        <p:spPr>
          <a:xfrm>
            <a:off x="10896600" y="6356350"/>
            <a:ext cx="447261" cy="365125"/>
          </a:xfrm>
        </p:spPr>
        <p:txBody>
          <a:bodyPr/>
          <a:lstStyle/>
          <a:p>
            <a:fld id="{95102788-B3AA-6746-B4E5-C52EBB4D0CEE}" type="slidenum">
              <a:rPr lang="nb-NO" smtClean="0"/>
              <a:t>‹#›</a:t>
            </a:fld>
            <a:endParaRPr lang="nb-NO"/>
          </a:p>
        </p:txBody>
      </p:sp>
      <p:sp>
        <p:nvSpPr>
          <p:cNvPr id="8" name="Plassholder for bilde 3">
            <a:extLst>
              <a:ext uri="{FF2B5EF4-FFF2-40B4-BE49-F238E27FC236}">
                <a16:creationId xmlns:a16="http://schemas.microsoft.com/office/drawing/2014/main" id="{CBA52608-8CEA-2B45-8142-21F944ADC0E0}"/>
              </a:ext>
            </a:extLst>
          </p:cNvPr>
          <p:cNvSpPr>
            <a:spLocks noGrp="1" noChangeAspect="1"/>
          </p:cNvSpPr>
          <p:nvPr>
            <p:ph type="pic" sz="quarter" idx="18"/>
          </p:nvPr>
        </p:nvSpPr>
        <p:spPr bwMode="auto">
          <a:xfrm>
            <a:off x="0" y="1"/>
            <a:ext cx="6052900" cy="6857999"/>
          </a:xfrm>
          <a:custGeom>
            <a:avLst/>
            <a:gdLst>
              <a:gd name="connsiteX0" fmla="*/ 0 w 3495675"/>
              <a:gd name="connsiteY0" fmla="*/ 3906838 h 3906838"/>
              <a:gd name="connsiteX1" fmla="*/ 1165738 w 3495675"/>
              <a:gd name="connsiteY1" fmla="*/ 0 h 3906838"/>
              <a:gd name="connsiteX2" fmla="*/ 3495675 w 3495675"/>
              <a:gd name="connsiteY2" fmla="*/ 0 h 3906838"/>
              <a:gd name="connsiteX3" fmla="*/ 2329937 w 3495675"/>
              <a:gd name="connsiteY3" fmla="*/ 3906838 h 3906838"/>
              <a:gd name="connsiteX4" fmla="*/ 0 w 3495675"/>
              <a:gd name="connsiteY4" fmla="*/ 3906838 h 3906838"/>
              <a:gd name="connsiteX0" fmla="*/ 0 w 3495675"/>
              <a:gd name="connsiteY0" fmla="*/ 3906838 h 3906838"/>
              <a:gd name="connsiteX1" fmla="*/ 1165738 w 3495675"/>
              <a:gd name="connsiteY1" fmla="*/ 0 h 3906838"/>
              <a:gd name="connsiteX2" fmla="*/ 3495675 w 3495675"/>
              <a:gd name="connsiteY2" fmla="*/ 0 h 3906838"/>
              <a:gd name="connsiteX3" fmla="*/ 2155008 w 3495675"/>
              <a:gd name="connsiteY3" fmla="*/ 3906838 h 3906838"/>
              <a:gd name="connsiteX4" fmla="*/ 0 w 3495675"/>
              <a:gd name="connsiteY4" fmla="*/ 3906838 h 3906838"/>
              <a:gd name="connsiteX0" fmla="*/ 0 w 2167807"/>
              <a:gd name="connsiteY0" fmla="*/ 3906838 h 3906838"/>
              <a:gd name="connsiteX1" fmla="*/ 1165738 w 2167807"/>
              <a:gd name="connsiteY1" fmla="*/ 0 h 3906838"/>
              <a:gd name="connsiteX2" fmla="*/ 2167807 w 2167807"/>
              <a:gd name="connsiteY2" fmla="*/ 0 h 3906838"/>
              <a:gd name="connsiteX3" fmla="*/ 2155008 w 2167807"/>
              <a:gd name="connsiteY3" fmla="*/ 3906838 h 3906838"/>
              <a:gd name="connsiteX4" fmla="*/ 0 w 2167807"/>
              <a:gd name="connsiteY4" fmla="*/ 3906838 h 3906838"/>
              <a:gd name="connsiteX0" fmla="*/ 0 w 2167807"/>
              <a:gd name="connsiteY0" fmla="*/ 3906838 h 3909283"/>
              <a:gd name="connsiteX1" fmla="*/ 1165738 w 2167807"/>
              <a:gd name="connsiteY1" fmla="*/ 0 h 3909283"/>
              <a:gd name="connsiteX2" fmla="*/ 2167807 w 2167807"/>
              <a:gd name="connsiteY2" fmla="*/ 0 h 3909283"/>
              <a:gd name="connsiteX3" fmla="*/ 2159898 w 2167807"/>
              <a:gd name="connsiteY3" fmla="*/ 3909283 h 3909283"/>
              <a:gd name="connsiteX4" fmla="*/ 0 w 2167807"/>
              <a:gd name="connsiteY4" fmla="*/ 3906838 h 3909283"/>
              <a:gd name="connsiteX0" fmla="*/ 0 w 2167807"/>
              <a:gd name="connsiteY0" fmla="*/ 3906838 h 3906838"/>
              <a:gd name="connsiteX1" fmla="*/ 116573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55478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40491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34130 w 2167807"/>
              <a:gd name="connsiteY1" fmla="*/ 0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7807"/>
              <a:gd name="connsiteY0" fmla="*/ 3906838 h 3906838"/>
              <a:gd name="connsiteX1" fmla="*/ 1029889 w 2167807"/>
              <a:gd name="connsiteY1" fmla="*/ 2381 h 3906838"/>
              <a:gd name="connsiteX2" fmla="*/ 2167807 w 2167807"/>
              <a:gd name="connsiteY2" fmla="*/ 0 h 3906838"/>
              <a:gd name="connsiteX3" fmla="*/ 2162343 w 2167807"/>
              <a:gd name="connsiteY3" fmla="*/ 3904393 h 3906838"/>
              <a:gd name="connsiteX4" fmla="*/ 0 w 2167807"/>
              <a:gd name="connsiteY4" fmla="*/ 3906838 h 3906838"/>
              <a:gd name="connsiteX0" fmla="*/ 0 w 2162686"/>
              <a:gd name="connsiteY0" fmla="*/ 3906838 h 3906838"/>
              <a:gd name="connsiteX1" fmla="*/ 1029889 w 2162686"/>
              <a:gd name="connsiteY1" fmla="*/ 2381 h 3906838"/>
              <a:gd name="connsiteX2" fmla="*/ 2133881 w 2162686"/>
              <a:gd name="connsiteY2" fmla="*/ 0 h 3906838"/>
              <a:gd name="connsiteX3" fmla="*/ 2162343 w 2162686"/>
              <a:gd name="connsiteY3" fmla="*/ 3904393 h 3906838"/>
              <a:gd name="connsiteX4" fmla="*/ 0 w 2162686"/>
              <a:gd name="connsiteY4" fmla="*/ 3906838 h 3906838"/>
              <a:gd name="connsiteX0" fmla="*/ 0 w 2139854"/>
              <a:gd name="connsiteY0" fmla="*/ 3906838 h 3906838"/>
              <a:gd name="connsiteX1" fmla="*/ 1029889 w 2139854"/>
              <a:gd name="connsiteY1" fmla="*/ 2381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39854"/>
              <a:gd name="connsiteY0" fmla="*/ 3906838 h 3906838"/>
              <a:gd name="connsiteX1" fmla="*/ 1032009 w 2139854"/>
              <a:gd name="connsiteY1" fmla="*/ 0 h 3906838"/>
              <a:gd name="connsiteX2" fmla="*/ 2133881 w 2139854"/>
              <a:gd name="connsiteY2" fmla="*/ 0 h 3906838"/>
              <a:gd name="connsiteX3" fmla="*/ 2139019 w 2139854"/>
              <a:gd name="connsiteY3" fmla="*/ 3904393 h 3906838"/>
              <a:gd name="connsiteX4" fmla="*/ 0 w 2139854"/>
              <a:gd name="connsiteY4" fmla="*/ 3906838 h 3906838"/>
              <a:gd name="connsiteX0" fmla="*/ 0 w 2140410"/>
              <a:gd name="connsiteY0" fmla="*/ 3906838 h 3906838"/>
              <a:gd name="connsiteX1" fmla="*/ 1032009 w 2140410"/>
              <a:gd name="connsiteY1" fmla="*/ 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6838 h 3906838"/>
              <a:gd name="connsiteX1" fmla="*/ 1122479 w 2140410"/>
              <a:gd name="connsiteY1" fmla="*/ 6350 h 3906838"/>
              <a:gd name="connsiteX2" fmla="*/ 2140241 w 2140410"/>
              <a:gd name="connsiteY2" fmla="*/ 0 h 3906838"/>
              <a:gd name="connsiteX3" fmla="*/ 2139019 w 2140410"/>
              <a:gd name="connsiteY3" fmla="*/ 3904393 h 3906838"/>
              <a:gd name="connsiteX4" fmla="*/ 0 w 2140410"/>
              <a:gd name="connsiteY4" fmla="*/ 3906838 h 3906838"/>
              <a:gd name="connsiteX0" fmla="*/ 0 w 2140410"/>
              <a:gd name="connsiteY0" fmla="*/ 3907632 h 3907632"/>
              <a:gd name="connsiteX1" fmla="*/ 1120359 w 2140410"/>
              <a:gd name="connsiteY1" fmla="*/ 0 h 3907632"/>
              <a:gd name="connsiteX2" fmla="*/ 2140241 w 2140410"/>
              <a:gd name="connsiteY2" fmla="*/ 794 h 3907632"/>
              <a:gd name="connsiteX3" fmla="*/ 2139019 w 2140410"/>
              <a:gd name="connsiteY3" fmla="*/ 3905187 h 3907632"/>
              <a:gd name="connsiteX4" fmla="*/ 0 w 2140410"/>
              <a:gd name="connsiteY4" fmla="*/ 3907632 h 3907632"/>
              <a:gd name="connsiteX0" fmla="*/ 0 w 2401217"/>
              <a:gd name="connsiteY0" fmla="*/ 3907632 h 3907632"/>
              <a:gd name="connsiteX1" fmla="*/ 1381166 w 2401217"/>
              <a:gd name="connsiteY1" fmla="*/ 0 h 3907632"/>
              <a:gd name="connsiteX2" fmla="*/ 2401048 w 2401217"/>
              <a:gd name="connsiteY2" fmla="*/ 794 h 3907632"/>
              <a:gd name="connsiteX3" fmla="*/ 2399826 w 2401217"/>
              <a:gd name="connsiteY3" fmla="*/ 3905187 h 3907632"/>
              <a:gd name="connsiteX4" fmla="*/ 0 w 2401217"/>
              <a:gd name="connsiteY4" fmla="*/ 3907632 h 3907632"/>
              <a:gd name="connsiteX0" fmla="*/ 0 w 2407578"/>
              <a:gd name="connsiteY0" fmla="*/ 3907632 h 3907632"/>
              <a:gd name="connsiteX1" fmla="*/ 1387527 w 2407578"/>
              <a:gd name="connsiteY1" fmla="*/ 0 h 3907632"/>
              <a:gd name="connsiteX2" fmla="*/ 2407409 w 2407578"/>
              <a:gd name="connsiteY2" fmla="*/ 794 h 3907632"/>
              <a:gd name="connsiteX3" fmla="*/ 2406187 w 2407578"/>
              <a:gd name="connsiteY3" fmla="*/ 3905187 h 3907632"/>
              <a:gd name="connsiteX4" fmla="*/ 0 w 2407578"/>
              <a:gd name="connsiteY4" fmla="*/ 3907632 h 3907632"/>
              <a:gd name="connsiteX0" fmla="*/ 0 w 2411819"/>
              <a:gd name="connsiteY0" fmla="*/ 3910014 h 3910014"/>
              <a:gd name="connsiteX1" fmla="*/ 1391768 w 2411819"/>
              <a:gd name="connsiteY1" fmla="*/ 0 h 3910014"/>
              <a:gd name="connsiteX2" fmla="*/ 2411650 w 2411819"/>
              <a:gd name="connsiteY2" fmla="*/ 794 h 3910014"/>
              <a:gd name="connsiteX3" fmla="*/ 2410428 w 2411819"/>
              <a:gd name="connsiteY3" fmla="*/ 3905187 h 3910014"/>
              <a:gd name="connsiteX4" fmla="*/ 0 w 2411819"/>
              <a:gd name="connsiteY4" fmla="*/ 3910014 h 3910014"/>
              <a:gd name="connsiteX0" fmla="*/ 0 w 2407578"/>
              <a:gd name="connsiteY0" fmla="*/ 3905251 h 3905251"/>
              <a:gd name="connsiteX1" fmla="*/ 1387527 w 2407578"/>
              <a:gd name="connsiteY1" fmla="*/ 0 h 3905251"/>
              <a:gd name="connsiteX2" fmla="*/ 2407409 w 2407578"/>
              <a:gd name="connsiteY2" fmla="*/ 794 h 3905251"/>
              <a:gd name="connsiteX3" fmla="*/ 2406187 w 2407578"/>
              <a:gd name="connsiteY3" fmla="*/ 3905187 h 3905251"/>
              <a:gd name="connsiteX4" fmla="*/ 0 w 2407578"/>
              <a:gd name="connsiteY4" fmla="*/ 3905251 h 3905251"/>
              <a:gd name="connsiteX0" fmla="*/ 0 w 2407578"/>
              <a:gd name="connsiteY0" fmla="*/ 3910014 h 3910014"/>
              <a:gd name="connsiteX1" fmla="*/ 1391767 w 2407578"/>
              <a:gd name="connsiteY1" fmla="*/ 0 h 3910014"/>
              <a:gd name="connsiteX2" fmla="*/ 2407409 w 2407578"/>
              <a:gd name="connsiteY2" fmla="*/ 5557 h 3910014"/>
              <a:gd name="connsiteX3" fmla="*/ 2406187 w 2407578"/>
              <a:gd name="connsiteY3" fmla="*/ 3909950 h 3910014"/>
              <a:gd name="connsiteX4" fmla="*/ 0 w 2407578"/>
              <a:gd name="connsiteY4" fmla="*/ 3910014 h 3910014"/>
              <a:gd name="connsiteX0" fmla="*/ 0 w 2407578"/>
              <a:gd name="connsiteY0" fmla="*/ 3910014 h 3910014"/>
              <a:gd name="connsiteX1" fmla="*/ 1391767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407578"/>
              <a:gd name="connsiteY0" fmla="*/ 3910014 h 3910014"/>
              <a:gd name="connsiteX1" fmla="*/ 1155921 w 2407578"/>
              <a:gd name="connsiteY1" fmla="*/ 0 h 3910014"/>
              <a:gd name="connsiteX2" fmla="*/ 2407409 w 2407578"/>
              <a:gd name="connsiteY2" fmla="*/ 794 h 3910014"/>
              <a:gd name="connsiteX3" fmla="*/ 2406187 w 2407578"/>
              <a:gd name="connsiteY3" fmla="*/ 3909950 h 3910014"/>
              <a:gd name="connsiteX4" fmla="*/ 0 w 2407578"/>
              <a:gd name="connsiteY4" fmla="*/ 3910014 h 3910014"/>
              <a:gd name="connsiteX0" fmla="*/ 0 w 2292462"/>
              <a:gd name="connsiteY0" fmla="*/ 3910014 h 3910014"/>
              <a:gd name="connsiteX1" fmla="*/ 1040805 w 2292462"/>
              <a:gd name="connsiteY1" fmla="*/ 0 h 3910014"/>
              <a:gd name="connsiteX2" fmla="*/ 2292293 w 2292462"/>
              <a:gd name="connsiteY2" fmla="*/ 794 h 3910014"/>
              <a:gd name="connsiteX3" fmla="*/ 2291071 w 2292462"/>
              <a:gd name="connsiteY3" fmla="*/ 3909950 h 3910014"/>
              <a:gd name="connsiteX4" fmla="*/ 0 w 2292462"/>
              <a:gd name="connsiteY4" fmla="*/ 3910014 h 3910014"/>
              <a:gd name="connsiteX0" fmla="*/ 0 w 2292462"/>
              <a:gd name="connsiteY0" fmla="*/ 3913189 h 3913189"/>
              <a:gd name="connsiteX1" fmla="*/ 1036564 w 2292462"/>
              <a:gd name="connsiteY1" fmla="*/ 0 h 3913189"/>
              <a:gd name="connsiteX2" fmla="*/ 2292293 w 2292462"/>
              <a:gd name="connsiteY2" fmla="*/ 3969 h 3913189"/>
              <a:gd name="connsiteX3" fmla="*/ 2291071 w 2292462"/>
              <a:gd name="connsiteY3" fmla="*/ 3913125 h 3913189"/>
              <a:gd name="connsiteX4" fmla="*/ 0 w 2292462"/>
              <a:gd name="connsiteY4" fmla="*/ 3913189 h 3913189"/>
              <a:gd name="connsiteX0" fmla="*/ 0 w 2292207"/>
              <a:gd name="connsiteY0" fmla="*/ 3913189 h 3913189"/>
              <a:gd name="connsiteX1" fmla="*/ 1036564 w 2292207"/>
              <a:gd name="connsiteY1" fmla="*/ 0 h 3913189"/>
              <a:gd name="connsiteX2" fmla="*/ 2290173 w 2292207"/>
              <a:gd name="connsiteY2" fmla="*/ 795 h 3913189"/>
              <a:gd name="connsiteX3" fmla="*/ 2291071 w 2292207"/>
              <a:gd name="connsiteY3" fmla="*/ 3913125 h 3913189"/>
              <a:gd name="connsiteX4" fmla="*/ 0 w 2292207"/>
              <a:gd name="connsiteY4" fmla="*/ 3913189 h 3913189"/>
              <a:gd name="connsiteX0" fmla="*/ 0 w 2298567"/>
              <a:gd name="connsiteY0" fmla="*/ 3910014 h 3913125"/>
              <a:gd name="connsiteX1" fmla="*/ 1042924 w 2298567"/>
              <a:gd name="connsiteY1" fmla="*/ 0 h 3913125"/>
              <a:gd name="connsiteX2" fmla="*/ 2296533 w 2298567"/>
              <a:gd name="connsiteY2" fmla="*/ 795 h 3913125"/>
              <a:gd name="connsiteX3" fmla="*/ 2297431 w 2298567"/>
              <a:gd name="connsiteY3" fmla="*/ 3913125 h 3913125"/>
              <a:gd name="connsiteX4" fmla="*/ 0 w 2298567"/>
              <a:gd name="connsiteY4" fmla="*/ 3910014 h 3913125"/>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296533"/>
              <a:gd name="connsiteY0" fmla="*/ 3910014 h 3910014"/>
              <a:gd name="connsiteX1" fmla="*/ 1042924 w 2296533"/>
              <a:gd name="connsiteY1" fmla="*/ 0 h 3910014"/>
              <a:gd name="connsiteX2" fmla="*/ 2296533 w 2296533"/>
              <a:gd name="connsiteY2" fmla="*/ 795 h 3910014"/>
              <a:gd name="connsiteX3" fmla="*/ 1267586 w 2296533"/>
              <a:gd name="connsiteY3" fmla="*/ 3907005 h 3910014"/>
              <a:gd name="connsiteX4" fmla="*/ 0 w 2296533"/>
              <a:gd name="connsiteY4" fmla="*/ 3910014 h 3910014"/>
              <a:gd name="connsiteX0" fmla="*/ 0 w 2304706"/>
              <a:gd name="connsiteY0" fmla="*/ 3910014 h 3910014"/>
              <a:gd name="connsiteX1" fmla="*/ 1042924 w 2304706"/>
              <a:gd name="connsiteY1" fmla="*/ 0 h 3910014"/>
              <a:gd name="connsiteX2" fmla="*/ 2304706 w 2304706"/>
              <a:gd name="connsiteY2" fmla="*/ 6914 h 3910014"/>
              <a:gd name="connsiteX3" fmla="*/ 1267586 w 2304706"/>
              <a:gd name="connsiteY3" fmla="*/ 3907005 h 3910014"/>
              <a:gd name="connsiteX4" fmla="*/ 0 w 2304706"/>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12879"/>
              <a:gd name="connsiteY0" fmla="*/ 3910014 h 3910014"/>
              <a:gd name="connsiteX1" fmla="*/ 1042924 w 2312879"/>
              <a:gd name="connsiteY1" fmla="*/ 0 h 3910014"/>
              <a:gd name="connsiteX2" fmla="*/ 2312879 w 2312879"/>
              <a:gd name="connsiteY2" fmla="*/ 795 h 3910014"/>
              <a:gd name="connsiteX3" fmla="*/ 1267586 w 2312879"/>
              <a:gd name="connsiteY3" fmla="*/ 3907005 h 3910014"/>
              <a:gd name="connsiteX4" fmla="*/ 0 w 2312879"/>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1042924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 name="connsiteX0" fmla="*/ 0 w 2304706"/>
              <a:gd name="connsiteY0" fmla="*/ 3910014 h 3910014"/>
              <a:gd name="connsiteX1" fmla="*/ 4906 w 2304706"/>
              <a:gd name="connsiteY1" fmla="*/ 0 h 3910014"/>
              <a:gd name="connsiteX2" fmla="*/ 2304706 w 2304706"/>
              <a:gd name="connsiteY2" fmla="*/ 795 h 3910014"/>
              <a:gd name="connsiteX3" fmla="*/ 1267586 w 2304706"/>
              <a:gd name="connsiteY3" fmla="*/ 3907005 h 3910014"/>
              <a:gd name="connsiteX4" fmla="*/ 0 w 2304706"/>
              <a:gd name="connsiteY4" fmla="*/ 3910014 h 39100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4706" h="3910014">
                <a:moveTo>
                  <a:pt x="0" y="3910014"/>
                </a:moveTo>
                <a:cubicBezTo>
                  <a:pt x="1635" y="2606676"/>
                  <a:pt x="3271" y="1303338"/>
                  <a:pt x="4906" y="0"/>
                </a:cubicBezTo>
                <a:lnTo>
                  <a:pt x="2304706" y="795"/>
                </a:lnTo>
                <a:cubicBezTo>
                  <a:pt x="1891771" y="1578443"/>
                  <a:pt x="1696868" y="2311001"/>
                  <a:pt x="1267586" y="3907005"/>
                </a:cubicBezTo>
                <a:lnTo>
                  <a:pt x="0" y="3910014"/>
                </a:lnTo>
                <a:close/>
              </a:path>
            </a:pathLst>
          </a:custGeom>
          <a:solidFill>
            <a:srgbClr val="E9E7E7"/>
          </a:solidFill>
          <a:ln>
            <a:noFill/>
          </a:ln>
          <a:effectLst/>
        </p:spPr>
        <p:txBody>
          <a:bodyPr lIns="1152000" tIns="540000" anchor="ctr" anchorCtr="0">
            <a:normAutofit/>
          </a:bodyPr>
          <a:lstStyle>
            <a:lvl1pPr marL="14288" indent="0">
              <a:buNone/>
              <a:tabLst/>
              <a:defRPr sz="1400" baseline="0">
                <a:solidFill>
                  <a:schemeClr val="tx1"/>
                </a:solidFill>
              </a:defRPr>
            </a:lvl1pPr>
          </a:lstStyle>
          <a:p>
            <a:r>
              <a:rPr lang="en-US"/>
              <a:t>Click icon to add picture</a:t>
            </a:r>
            <a:endParaRPr lang="nb-NO"/>
          </a:p>
        </p:txBody>
      </p:sp>
      <p:sp>
        <p:nvSpPr>
          <p:cNvPr id="9" name="Tittel 1">
            <a:extLst>
              <a:ext uri="{FF2B5EF4-FFF2-40B4-BE49-F238E27FC236}">
                <a16:creationId xmlns:a16="http://schemas.microsoft.com/office/drawing/2014/main" id="{BF999D76-8998-AC4E-B96D-EC3AF1C002F5}"/>
              </a:ext>
            </a:extLst>
          </p:cNvPr>
          <p:cNvSpPr>
            <a:spLocks noGrp="1"/>
          </p:cNvSpPr>
          <p:nvPr>
            <p:ph type="title" hasCustomPrompt="1"/>
          </p:nvPr>
        </p:nvSpPr>
        <p:spPr>
          <a:xfrm>
            <a:off x="6096000" y="482400"/>
            <a:ext cx="5247861" cy="1072080"/>
          </a:xfrm>
        </p:spPr>
        <p:txBody>
          <a:bodyPr/>
          <a:lstStyle/>
          <a:p>
            <a:r>
              <a:rPr lang="nb-NO"/>
              <a:t>Klikk for å redigere tittelen</a:t>
            </a:r>
          </a:p>
        </p:txBody>
      </p:sp>
    </p:spTree>
    <p:extLst>
      <p:ext uri="{BB962C8B-B14F-4D97-AF65-F5344CB8AC3E}">
        <p14:creationId xmlns:p14="http://schemas.microsoft.com/office/powerpoint/2010/main" val="1098591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1FAD10EF-47D4-0240-947C-844B6DB7DA1B}"/>
              </a:ext>
            </a:extLst>
          </p:cNvPr>
          <p:cNvSpPr>
            <a:spLocks noGrp="1"/>
          </p:cNvSpPr>
          <p:nvPr>
            <p:ph type="title"/>
          </p:nvPr>
        </p:nvSpPr>
        <p:spPr>
          <a:xfrm>
            <a:off x="838200" y="482400"/>
            <a:ext cx="10515600" cy="1072080"/>
          </a:xfrm>
          <a:prstGeom prst="rect">
            <a:avLst/>
          </a:prstGeom>
        </p:spPr>
        <p:txBody>
          <a:bodyPr vert="horz" lIns="91440" tIns="45720" rIns="91440" bIns="45720" rtlCol="0" anchor="ctr">
            <a:normAutofit/>
          </a:bodyPr>
          <a:lstStyle/>
          <a:p>
            <a:r>
              <a:rPr lang="nb-NO"/>
              <a:t>Klikk for å redigere tittelen</a:t>
            </a:r>
          </a:p>
        </p:txBody>
      </p:sp>
      <p:sp>
        <p:nvSpPr>
          <p:cNvPr id="3" name="Plassholder for tekst 2">
            <a:extLst>
              <a:ext uri="{FF2B5EF4-FFF2-40B4-BE49-F238E27FC236}">
                <a16:creationId xmlns:a16="http://schemas.microsoft.com/office/drawing/2014/main" id="{CF3E8312-F0C7-3C46-BEEB-87BD7EA7DE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teksten</a:t>
            </a:r>
          </a:p>
          <a:p>
            <a:pPr lvl="1"/>
            <a:r>
              <a:rPr lang="nb-NO"/>
              <a:t>Andre nivå</a:t>
            </a:r>
          </a:p>
          <a:p>
            <a:pPr lvl="2"/>
            <a:r>
              <a:rPr lang="nb-NO"/>
              <a:t>Tredje nivå</a:t>
            </a:r>
          </a:p>
          <a:p>
            <a:pPr lvl="3"/>
            <a:r>
              <a:rPr lang="nb-NO"/>
              <a:t>Fjerde nivå</a:t>
            </a:r>
          </a:p>
          <a:p>
            <a:pPr lvl="4"/>
            <a:r>
              <a:rPr lang="nb-NO"/>
              <a:t>Femte nivå</a:t>
            </a:r>
          </a:p>
        </p:txBody>
      </p:sp>
      <p:sp>
        <p:nvSpPr>
          <p:cNvPr id="6" name="Plassholder for lysbildenummer 5">
            <a:extLst>
              <a:ext uri="{FF2B5EF4-FFF2-40B4-BE49-F238E27FC236}">
                <a16:creationId xmlns:a16="http://schemas.microsoft.com/office/drawing/2014/main" id="{D8D59EA7-F2B2-7C49-89A4-3A578F1C80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800">
                <a:solidFill>
                  <a:schemeClr val="tx2"/>
                </a:solidFill>
                <a:latin typeface="Arial" panose="020B0604020202020204" pitchFamily="34" charset="0"/>
                <a:cs typeface="Arial" panose="020B0604020202020204" pitchFamily="34" charset="0"/>
              </a:defRPr>
            </a:lvl1pPr>
          </a:lstStyle>
          <a:p>
            <a:fld id="{95102788-B3AA-6746-B4E5-C52EBB4D0CEE}" type="slidenum">
              <a:rPr lang="nb-NO" smtClean="0"/>
              <a:pPr/>
              <a:t>‹#›</a:t>
            </a:fld>
            <a:endParaRPr lang="nb-NO"/>
          </a:p>
        </p:txBody>
      </p:sp>
      <p:sp>
        <p:nvSpPr>
          <p:cNvPr id="7" name="TekstSylinder 6">
            <a:extLst>
              <a:ext uri="{FF2B5EF4-FFF2-40B4-BE49-F238E27FC236}">
                <a16:creationId xmlns:a16="http://schemas.microsoft.com/office/drawing/2014/main" id="{555FED8A-16C9-8F42-B8B3-8C18FF9D4244}"/>
              </a:ext>
            </a:extLst>
          </p:cNvPr>
          <p:cNvSpPr txBox="1"/>
          <p:nvPr userDrawn="1"/>
        </p:nvSpPr>
        <p:spPr>
          <a:xfrm>
            <a:off x="249560" y="6477356"/>
            <a:ext cx="360040" cy="123111"/>
          </a:xfrm>
          <a:prstGeom prst="rect">
            <a:avLst/>
          </a:prstGeom>
          <a:noFill/>
        </p:spPr>
        <p:txBody>
          <a:bodyPr wrap="square" lIns="0" tIns="0" rIns="0" bIns="0" rtlCol="0">
            <a:spAutoFit/>
          </a:bodyPr>
          <a:lstStyle/>
          <a:p>
            <a:pPr marL="36000" indent="0" algn="l">
              <a:spcBef>
                <a:spcPts val="600"/>
              </a:spcBef>
              <a:buClr>
                <a:schemeClr val="accent2"/>
              </a:buClr>
              <a:buSzPct val="80000"/>
              <a:buNone/>
            </a:pPr>
            <a:r>
              <a:rPr lang="nb-NO" sz="800">
                <a:solidFill>
                  <a:schemeClr val="accent1"/>
                </a:solidFill>
                <a:latin typeface="Arial" panose="020B0604020202020204" pitchFamily="34" charset="0"/>
                <a:ea typeface="Segoe UI" charset="0"/>
                <a:cs typeface="Arial" panose="020B0604020202020204" pitchFamily="34" charset="0"/>
              </a:rPr>
              <a:t>//</a:t>
            </a:r>
            <a:r>
              <a:rPr lang="nb-NO" sz="800">
                <a:solidFill>
                  <a:schemeClr val="tx1">
                    <a:lumMod val="40000"/>
                    <a:lumOff val="60000"/>
                  </a:schemeClr>
                </a:solidFill>
                <a:latin typeface="Arial" panose="020B0604020202020204" pitchFamily="34" charset="0"/>
                <a:ea typeface="Segoe UI" charset="0"/>
                <a:cs typeface="Arial" panose="020B0604020202020204" pitchFamily="34" charset="0"/>
              </a:rPr>
              <a:t> </a:t>
            </a:r>
            <a:r>
              <a:rPr lang="nb-NO" sz="800">
                <a:solidFill>
                  <a:schemeClr val="tx2"/>
                </a:solidFill>
                <a:latin typeface="Arial" panose="020B0604020202020204" pitchFamily="34" charset="0"/>
                <a:ea typeface="Segoe UI" charset="0"/>
                <a:cs typeface="Arial" panose="020B0604020202020204" pitchFamily="34" charset="0"/>
              </a:rPr>
              <a:t>NAV</a:t>
            </a:r>
          </a:p>
        </p:txBody>
      </p:sp>
      <p:sp>
        <p:nvSpPr>
          <p:cNvPr id="8" name="Plassholder for bunntekst 7">
            <a:extLst>
              <a:ext uri="{FF2B5EF4-FFF2-40B4-BE49-F238E27FC236}">
                <a16:creationId xmlns:a16="http://schemas.microsoft.com/office/drawing/2014/main" id="{7122E58E-2832-4244-8616-203251C291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nb-NO"/>
          </a:p>
        </p:txBody>
      </p:sp>
    </p:spTree>
    <p:extLst>
      <p:ext uri="{BB962C8B-B14F-4D97-AF65-F5344CB8AC3E}">
        <p14:creationId xmlns:p14="http://schemas.microsoft.com/office/powerpoint/2010/main" val="28275230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4" r:id="rId6"/>
    <p:sldLayoutId id="2147483655" r:id="rId7"/>
    <p:sldLayoutId id="2147483661" r:id="rId8"/>
    <p:sldLayoutId id="2147483662" r:id="rId9"/>
    <p:sldLayoutId id="2147483667" r:id="rId10"/>
    <p:sldLayoutId id="2147483670" r:id="rId11"/>
    <p:sldLayoutId id="2147483671" r:id="rId12"/>
    <p:sldLayoutId id="2147483663" r:id="rId13"/>
    <p:sldLayoutId id="2147483669" r:id="rId14"/>
    <p:sldLayoutId id="2147483672" r:id="rId15"/>
    <p:sldLayoutId id="2147483673" r:id="rId16"/>
    <p:sldLayoutId id="2147483674" r:id="rId17"/>
    <p:sldLayoutId id="2147483675" r:id="rId18"/>
    <p:sldLayoutId id="2147483689" r:id="rId19"/>
    <p:sldLayoutId id="2147483690" r:id="rId20"/>
  </p:sldLayoutIdLst>
  <p:hf sldNum="0" hdr="0" ftr="0" dt="0"/>
  <p:txStyles>
    <p:title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7A4D271B-1F50-4A80-9099-3791DCB16F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E150F504-514A-4222-A585-E5C4D71D46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519FB8DF-C907-409A-A8F7-928DDC4C9E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C2EC17-7330-448D-986F-FDF282CD2AD5}" type="datetimeFigureOut">
              <a:rPr lang="nb-NO" smtClean="0"/>
              <a:t>09.04.2021</a:t>
            </a:fld>
            <a:endParaRPr lang="nb-NO"/>
          </a:p>
        </p:txBody>
      </p:sp>
      <p:sp>
        <p:nvSpPr>
          <p:cNvPr id="5" name="Plassholder for bunntekst 4">
            <a:extLst>
              <a:ext uri="{FF2B5EF4-FFF2-40B4-BE49-F238E27FC236}">
                <a16:creationId xmlns:a16="http://schemas.microsoft.com/office/drawing/2014/main" id="{2BADFACC-1ADB-44DE-B289-96B8F492D5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2149089C-2C1F-4E52-B0AF-5FCE330BBD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9993A2-7DA7-4897-A745-727960350A46}" type="slidenum">
              <a:rPr lang="nb-NO" smtClean="0"/>
              <a:t>‹#›</a:t>
            </a:fld>
            <a:endParaRPr lang="nb-NO"/>
          </a:p>
        </p:txBody>
      </p:sp>
    </p:spTree>
    <p:extLst>
      <p:ext uri="{BB962C8B-B14F-4D97-AF65-F5344CB8AC3E}">
        <p14:creationId xmlns:p14="http://schemas.microsoft.com/office/powerpoint/2010/main" val="3935978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chart" Target="../charts/chart7.xml"/></Relationships>
</file>

<file path=ppt/slides/_rels/slide1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hyperlink" Target="https://unsplash.com/s/photos/horizon?utm_source=unsplash&amp;utm_medium=referral&amp;utm_content=creditCopyText" TargetMode="External"/><Relationship Id="rId3" Type="http://schemas.openxmlformats.org/officeDocument/2006/relationships/image" Target="../media/image41.png"/><Relationship Id="rId7" Type="http://schemas.openxmlformats.org/officeDocument/2006/relationships/image" Target="../media/image45.svg"/><Relationship Id="rId12" Type="http://schemas.openxmlformats.org/officeDocument/2006/relationships/hyperlink" Target="https://unsplash.com/@danielmorris?utm_source=unsplash&amp;utm_medium=referral&amp;utm_content=creditCopyText" TargetMode="External"/><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43.jpeg"/><Relationship Id="rId15" Type="http://schemas.openxmlformats.org/officeDocument/2006/relationships/image" Target="../media/image51.svg"/><Relationship Id="rId10" Type="http://schemas.openxmlformats.org/officeDocument/2006/relationships/image" Target="../media/image48.png"/><Relationship Id="rId4" Type="http://schemas.openxmlformats.org/officeDocument/2006/relationships/image" Target="../media/image42.svg"/><Relationship Id="rId9" Type="http://schemas.openxmlformats.org/officeDocument/2006/relationships/image" Target="../media/image47.svg"/><Relationship Id="rId14" Type="http://schemas.openxmlformats.org/officeDocument/2006/relationships/image" Target="../media/image50.png"/></Relationships>
</file>

<file path=ppt/slides/_rels/slide28.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 Id="rId9"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61.pn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hyperlink" Target="https://www2.deloitte.com/insights/us/en/topics/strategy/alternative-approach-to-building-a-strategic-plan-businesses.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14.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chart" Target="../charts/chart12.xml"/><Relationship Id="rId7"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chart" Target="../charts/chart13.xml"/></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19.xml"/><Relationship Id="rId4" Type="http://schemas.openxmlformats.org/officeDocument/2006/relationships/chart" Target="../charts/chart14.xml"/></Relationships>
</file>

<file path=ppt/slides/_rels/slide3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37.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 Id="rId9" Type="http://schemas.openxmlformats.org/officeDocument/2006/relationships/image" Target="../media/image83.jpeg"/></Relationships>
</file>

<file path=ppt/slides/_rels/slide43.xml.rels><?xml version="1.0" encoding="UTF-8" standalone="yes"?>
<Relationships xmlns="http://schemas.openxmlformats.org/package/2006/relationships"><Relationship Id="rId3" Type="http://schemas.openxmlformats.org/officeDocument/2006/relationships/hyperlink" Target="https://www.nav.no/omverdensanalyse" TargetMode="External"/><Relationship Id="rId2" Type="http://schemas.openxmlformats.org/officeDocument/2006/relationships/notesSlide" Target="../notesSlides/notesSlide43.xml"/><Relationship Id="rId1" Type="http://schemas.openxmlformats.org/officeDocument/2006/relationships/slideLayout" Target="../slideLayouts/slideLayout17.xml"/><Relationship Id="rId5" Type="http://schemas.openxmlformats.org/officeDocument/2006/relationships/hyperlink" Target="mailto:redaksjon.omverdensanalysen@nav.no" TargetMode="External"/><Relationship Id="rId4" Type="http://schemas.openxmlformats.org/officeDocument/2006/relationships/hyperlink" Target="https://www.yammer.com/nav.no/#/threads/inGroup?type=in_group&amp;feedId=17090109" TargetMode="Externa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D8B3E3D1-A64F-6C49-A65E-78234E99BA50}"/>
              </a:ext>
            </a:extLst>
          </p:cNvPr>
          <p:cNvSpPr>
            <a:spLocks noGrp="1"/>
          </p:cNvSpPr>
          <p:nvPr>
            <p:ph type="ctrTitle"/>
          </p:nvPr>
        </p:nvSpPr>
        <p:spPr>
          <a:xfrm>
            <a:off x="333723" y="2684746"/>
            <a:ext cx="5544564" cy="1396431"/>
          </a:xfrm>
        </p:spPr>
        <p:txBody>
          <a:bodyPr>
            <a:normAutofit/>
          </a:bodyPr>
          <a:lstStyle/>
          <a:p>
            <a:r>
              <a:rPr lang="nb-NO" sz="2800" noProof="0"/>
              <a:t>NAVs omverdensanalyse 2021</a:t>
            </a:r>
          </a:p>
        </p:txBody>
      </p:sp>
      <p:sp>
        <p:nvSpPr>
          <p:cNvPr id="5" name="Undertittel 4">
            <a:extLst>
              <a:ext uri="{FF2B5EF4-FFF2-40B4-BE49-F238E27FC236}">
                <a16:creationId xmlns:a16="http://schemas.microsoft.com/office/drawing/2014/main" id="{972C9742-7508-1E46-970C-66D5DB19D6F4}"/>
              </a:ext>
            </a:extLst>
          </p:cNvPr>
          <p:cNvSpPr>
            <a:spLocks noGrp="1"/>
          </p:cNvSpPr>
          <p:nvPr>
            <p:ph type="subTitle" idx="1"/>
          </p:nvPr>
        </p:nvSpPr>
        <p:spPr>
          <a:xfrm>
            <a:off x="325022" y="3755246"/>
            <a:ext cx="5553264" cy="991169"/>
          </a:xfrm>
        </p:spPr>
        <p:txBody>
          <a:bodyPr>
            <a:normAutofit/>
          </a:bodyPr>
          <a:lstStyle/>
          <a:p>
            <a:r>
              <a:rPr lang="nb-NO" sz="1800" noProof="0"/>
              <a:t>Samfunnstrender til 2035 og konsekvenser for NAV</a:t>
            </a:r>
          </a:p>
        </p:txBody>
      </p:sp>
      <p:pic>
        <p:nvPicPr>
          <p:cNvPr id="15" name="Plassholder for bilde 14" descr="Et bilde som inneholder tekst, person, holder, hånd&#10;&#10;Automatisk generert beskrivelse">
            <a:extLst>
              <a:ext uri="{FF2B5EF4-FFF2-40B4-BE49-F238E27FC236}">
                <a16:creationId xmlns:a16="http://schemas.microsoft.com/office/drawing/2014/main" id="{016EE09A-089A-4800-A367-708DC5380B0C}"/>
              </a:ext>
            </a:extLst>
          </p:cNvPr>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t="-131" r="-1"/>
          <a:stretch/>
        </p:blipFill>
        <p:spPr>
          <a:xfrm>
            <a:off x="5155475" y="0"/>
            <a:ext cx="7036526" cy="6858000"/>
          </a:xfrm>
        </p:spPr>
      </p:pic>
      <p:sp>
        <p:nvSpPr>
          <p:cNvPr id="16" name="TekstSylinder 15">
            <a:extLst>
              <a:ext uri="{FF2B5EF4-FFF2-40B4-BE49-F238E27FC236}">
                <a16:creationId xmlns:a16="http://schemas.microsoft.com/office/drawing/2014/main" id="{25FE2787-2061-4C93-BC97-5D80C3DD13D7}"/>
              </a:ext>
            </a:extLst>
          </p:cNvPr>
          <p:cNvSpPr txBox="1"/>
          <p:nvPr/>
        </p:nvSpPr>
        <p:spPr>
          <a:xfrm rot="16200000">
            <a:off x="10794099" y="797241"/>
            <a:ext cx="2534194" cy="261610"/>
          </a:xfrm>
          <a:prstGeom prst="rect">
            <a:avLst/>
          </a:prstGeom>
          <a:noFill/>
        </p:spPr>
        <p:txBody>
          <a:bodyPr wrap="square" rtlCol="0">
            <a:spAutoFit/>
          </a:bodyPr>
          <a:lstStyle/>
          <a:p>
            <a:r>
              <a:rPr lang="nb-NO" sz="1100"/>
              <a:t>Fotomontasje: Unsplash, Colourbox</a:t>
            </a:r>
          </a:p>
        </p:txBody>
      </p:sp>
    </p:spTree>
    <p:extLst>
      <p:ext uri="{BB962C8B-B14F-4D97-AF65-F5344CB8AC3E}">
        <p14:creationId xmlns:p14="http://schemas.microsoft.com/office/powerpoint/2010/main" val="500582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e 9" descr="Et bilde som inneholder person, utendørs&#10;&#10;Automatisk generert beskrivelse">
            <a:extLst>
              <a:ext uri="{FF2B5EF4-FFF2-40B4-BE49-F238E27FC236}">
                <a16:creationId xmlns:a16="http://schemas.microsoft.com/office/drawing/2014/main" id="{BE5D8116-3A25-46A5-AA87-8079AB217DB0}"/>
              </a:ext>
            </a:extLst>
          </p:cNvPr>
          <p:cNvPicPr>
            <a:picLocks noChangeAspect="1"/>
          </p:cNvPicPr>
          <p:nvPr/>
        </p:nvPicPr>
        <p:blipFill>
          <a:blip r:embed="rId3"/>
          <a:stretch>
            <a:fillRect/>
          </a:stretch>
        </p:blipFill>
        <p:spPr>
          <a:xfrm>
            <a:off x="6750529" y="0"/>
            <a:ext cx="5455423" cy="6858000"/>
          </a:xfrm>
          <a:prstGeom prst="rect">
            <a:avLst/>
          </a:prstGeom>
        </p:spPr>
      </p:pic>
      <p:sp>
        <p:nvSpPr>
          <p:cNvPr id="5" name="Content Placeholder 4">
            <a:extLst>
              <a:ext uri="{FF2B5EF4-FFF2-40B4-BE49-F238E27FC236}">
                <a16:creationId xmlns:a16="http://schemas.microsoft.com/office/drawing/2014/main" id="{65DC75E4-3269-B54C-A6DE-60AFB65C8393}"/>
              </a:ext>
            </a:extLst>
          </p:cNvPr>
          <p:cNvSpPr>
            <a:spLocks noGrp="1"/>
          </p:cNvSpPr>
          <p:nvPr>
            <p:ph idx="1"/>
          </p:nvPr>
        </p:nvSpPr>
        <p:spPr>
          <a:xfrm>
            <a:off x="838200" y="1825625"/>
            <a:ext cx="4951021" cy="2574541"/>
          </a:xfrm>
        </p:spPr>
        <p:txBody>
          <a:bodyPr>
            <a:normAutofit/>
          </a:bodyPr>
          <a:lstStyle/>
          <a:p>
            <a:r>
              <a:rPr lang="nb-NO" noProof="0"/>
              <a:t>Teknologisk utvikling</a:t>
            </a:r>
          </a:p>
          <a:p>
            <a:pPr marL="0" indent="0">
              <a:buNone/>
            </a:pPr>
            <a:endParaRPr lang="nb-NO" noProof="0"/>
          </a:p>
          <a:p>
            <a:r>
              <a:rPr lang="nb-NO" noProof="0"/>
              <a:t>Det grønne skiftet</a:t>
            </a:r>
          </a:p>
          <a:p>
            <a:endParaRPr lang="nb-NO" noProof="0"/>
          </a:p>
          <a:p>
            <a:r>
              <a:rPr lang="nb-NO" noProof="0"/>
              <a:t>Fortsatt høy globalisering</a:t>
            </a:r>
          </a:p>
          <a:p>
            <a:endParaRPr lang="nb-NO" noProof="0"/>
          </a:p>
          <a:p>
            <a:endParaRPr lang="nb-NO" noProof="0"/>
          </a:p>
        </p:txBody>
      </p:sp>
      <p:sp>
        <p:nvSpPr>
          <p:cNvPr id="4" name="Title 3">
            <a:extLst>
              <a:ext uri="{FF2B5EF4-FFF2-40B4-BE49-F238E27FC236}">
                <a16:creationId xmlns:a16="http://schemas.microsoft.com/office/drawing/2014/main" id="{AF8FECE3-BFAF-184C-9845-D038BF8CCFD0}"/>
              </a:ext>
            </a:extLst>
          </p:cNvPr>
          <p:cNvSpPr>
            <a:spLocks noGrp="1"/>
          </p:cNvSpPr>
          <p:nvPr>
            <p:ph type="title"/>
          </p:nvPr>
        </p:nvSpPr>
        <p:spPr>
          <a:xfrm>
            <a:off x="838200" y="482400"/>
            <a:ext cx="5533571" cy="1072080"/>
          </a:xfrm>
        </p:spPr>
        <p:txBody>
          <a:bodyPr anchor="ctr">
            <a:normAutofit/>
          </a:bodyPr>
          <a:lstStyle/>
          <a:p>
            <a:r>
              <a:rPr lang="nb-NO" noProof="0"/>
              <a:t>3 grunner til høy omstillingstakt</a:t>
            </a:r>
          </a:p>
        </p:txBody>
      </p:sp>
      <p:sp>
        <p:nvSpPr>
          <p:cNvPr id="16" name="TekstSylinder 6">
            <a:extLst>
              <a:ext uri="{FF2B5EF4-FFF2-40B4-BE49-F238E27FC236}">
                <a16:creationId xmlns:a16="http://schemas.microsoft.com/office/drawing/2014/main" id="{D940F4EA-A7C9-094E-BC4B-23D983DE59CB}"/>
              </a:ext>
            </a:extLst>
          </p:cNvPr>
          <p:cNvSpPr txBox="1"/>
          <p:nvPr/>
        </p:nvSpPr>
        <p:spPr>
          <a:xfrm>
            <a:off x="9973912" y="6642556"/>
            <a:ext cx="2120722"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Foto: Pixabay, </a:t>
            </a:r>
            <a:r>
              <a:rPr kumimoji="0" lang="nb-NO" sz="800" b="0" i="0" u="none" strike="noStrike" kern="120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rPr>
              <a:t>Coloubox</a:t>
            </a:r>
            <a:r>
              <a:rPr kumimoji="0" lang="nb-NO"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Pexels</a:t>
            </a:r>
          </a:p>
        </p:txBody>
      </p:sp>
    </p:spTree>
    <p:extLst>
      <p:ext uri="{BB962C8B-B14F-4D97-AF65-F5344CB8AC3E}">
        <p14:creationId xmlns:p14="http://schemas.microsoft.com/office/powerpoint/2010/main" val="35067456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innhold 15" descr="Et bilde som inneholder utendørs, skilt, tekst, skyer&#10;&#10;Automatisk generert beskrivelse">
            <a:extLst>
              <a:ext uri="{FF2B5EF4-FFF2-40B4-BE49-F238E27FC236}">
                <a16:creationId xmlns:a16="http://schemas.microsoft.com/office/drawing/2014/main" id="{54462C3A-4B63-F345-A51C-F8AB59425445}"/>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b="-1"/>
          <a:stretch/>
        </p:blipFill>
        <p:spPr>
          <a:xfrm>
            <a:off x="7222599" y="1661294"/>
            <a:ext cx="4680000" cy="4680000"/>
          </a:xfrm>
          <a:noFill/>
        </p:spPr>
      </p:pic>
      <p:sp>
        <p:nvSpPr>
          <p:cNvPr id="13" name="Content Placeholder 1">
            <a:extLst>
              <a:ext uri="{FF2B5EF4-FFF2-40B4-BE49-F238E27FC236}">
                <a16:creationId xmlns:a16="http://schemas.microsoft.com/office/drawing/2014/main" id="{902AAA3E-C270-4151-9A81-C20DCBD12263}"/>
              </a:ext>
            </a:extLst>
          </p:cNvPr>
          <p:cNvSpPr>
            <a:spLocks noGrp="1"/>
          </p:cNvSpPr>
          <p:nvPr>
            <p:ph idx="1"/>
          </p:nvPr>
        </p:nvSpPr>
        <p:spPr>
          <a:xfrm>
            <a:off x="838200" y="1825625"/>
            <a:ext cx="4951021" cy="4351338"/>
          </a:xfrm>
        </p:spPr>
        <p:txBody>
          <a:bodyPr>
            <a:normAutofit/>
          </a:bodyPr>
          <a:lstStyle/>
          <a:p>
            <a:r>
              <a:rPr lang="nb-NO" sz="2200" noProof="0"/>
              <a:t>Koronakrisen endret vaner og preferanser – er det varig endring?</a:t>
            </a:r>
          </a:p>
          <a:p>
            <a:pPr marL="0" indent="0">
              <a:buNone/>
            </a:pPr>
            <a:endParaRPr lang="nb-NO" sz="2200" noProof="0"/>
          </a:p>
          <a:p>
            <a:r>
              <a:rPr lang="nb-NO" sz="2200" noProof="0"/>
              <a:t>Kriser framskynder endring og innovasjon</a:t>
            </a:r>
          </a:p>
          <a:p>
            <a:pPr marL="0" indent="0">
              <a:buNone/>
            </a:pPr>
            <a:endParaRPr lang="nb-NO" sz="2200" noProof="0"/>
          </a:p>
          <a:p>
            <a:r>
              <a:rPr lang="nb-NO" sz="2200" noProof="0"/>
              <a:t>Risiko for at flere varig faller utenfor</a:t>
            </a:r>
          </a:p>
          <a:p>
            <a:endParaRPr lang="nb-NO" sz="2200" noProof="0"/>
          </a:p>
          <a:p>
            <a:r>
              <a:rPr lang="nb-NO" sz="2200" noProof="0"/>
              <a:t>Norge avhengig av utviklingen internasjonalt</a:t>
            </a:r>
          </a:p>
          <a:p>
            <a:pPr marL="0" indent="0">
              <a:buNone/>
            </a:pPr>
            <a:endParaRPr lang="nb-NO" sz="2200" noProof="0"/>
          </a:p>
        </p:txBody>
      </p:sp>
      <p:sp>
        <p:nvSpPr>
          <p:cNvPr id="4" name="Title 3">
            <a:extLst>
              <a:ext uri="{FF2B5EF4-FFF2-40B4-BE49-F238E27FC236}">
                <a16:creationId xmlns:a16="http://schemas.microsoft.com/office/drawing/2014/main" id="{C1569102-06F9-6649-ADD9-6A44964DDEFB}"/>
              </a:ext>
            </a:extLst>
          </p:cNvPr>
          <p:cNvSpPr>
            <a:spLocks noGrp="1"/>
          </p:cNvSpPr>
          <p:nvPr>
            <p:ph type="title"/>
          </p:nvPr>
        </p:nvSpPr>
        <p:spPr>
          <a:xfrm>
            <a:off x="838200" y="482400"/>
            <a:ext cx="5533571" cy="1072080"/>
          </a:xfrm>
        </p:spPr>
        <p:txBody>
          <a:bodyPr anchor="ctr">
            <a:normAutofit/>
          </a:bodyPr>
          <a:lstStyle/>
          <a:p>
            <a:r>
              <a:rPr lang="nb-NO" noProof="0"/>
              <a:t>Korona framskynder omstillingene</a:t>
            </a:r>
          </a:p>
        </p:txBody>
      </p:sp>
      <p:sp>
        <p:nvSpPr>
          <p:cNvPr id="14" name="TekstSylinder 6">
            <a:extLst>
              <a:ext uri="{FF2B5EF4-FFF2-40B4-BE49-F238E27FC236}">
                <a16:creationId xmlns:a16="http://schemas.microsoft.com/office/drawing/2014/main" id="{5B6BAFD7-70AD-B043-8E68-4A226CC2E2B2}"/>
              </a:ext>
            </a:extLst>
          </p:cNvPr>
          <p:cNvSpPr txBox="1"/>
          <p:nvPr/>
        </p:nvSpPr>
        <p:spPr>
          <a:xfrm>
            <a:off x="10071278" y="6642556"/>
            <a:ext cx="2120722"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Foto: </a:t>
            </a:r>
            <a:r>
              <a:rPr kumimoji="0" lang="nb-NO" sz="800" b="0" i="0" u="none" strike="noStrike" kern="1200" cap="none" spc="0" normalizeH="0" baseline="0" noProof="0" err="1">
                <a:ln>
                  <a:noFill/>
                </a:ln>
                <a:solidFill>
                  <a:srgbClr val="FFFFFF">
                    <a:lumMod val="65000"/>
                  </a:srgbClr>
                </a:solidFill>
                <a:effectLst/>
                <a:uLnTx/>
                <a:uFillTx/>
                <a:latin typeface="Arial" panose="020B0604020202020204" pitchFamily="34" charset="0"/>
                <a:ea typeface="+mn-ea"/>
                <a:cs typeface="Arial" panose="020B0604020202020204" pitchFamily="34" charset="0"/>
              </a:rPr>
              <a:t>Shutterstock</a:t>
            </a:r>
            <a:endParaRPr kumimoji="0" lang="nb-NO" sz="8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8116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A282A213-7FB4-C547-906D-0964F8F27C7C}"/>
              </a:ext>
            </a:extLst>
          </p:cNvPr>
          <p:cNvSpPr>
            <a:spLocks noGrp="1"/>
          </p:cNvSpPr>
          <p:nvPr>
            <p:ph idx="1"/>
          </p:nvPr>
        </p:nvSpPr>
        <p:spPr>
          <a:xfrm>
            <a:off x="838200" y="1554480"/>
            <a:ext cx="5257801" cy="4622483"/>
          </a:xfrm>
        </p:spPr>
        <p:txBody>
          <a:bodyPr>
            <a:normAutofit lnSpcReduction="10000"/>
          </a:bodyPr>
          <a:lstStyle/>
          <a:p>
            <a:pPr>
              <a:lnSpc>
                <a:spcPct val="100000"/>
              </a:lnSpc>
            </a:pPr>
            <a:r>
              <a:rPr lang="nb-NO" sz="1800" noProof="0"/>
              <a:t>Størst vekst i tjenesteytende næringer og offentlig forvaltning</a:t>
            </a:r>
          </a:p>
          <a:p>
            <a:pPr marL="0" indent="0">
              <a:lnSpc>
                <a:spcPct val="100000"/>
              </a:lnSpc>
              <a:buNone/>
            </a:pPr>
            <a:endParaRPr lang="nb-NO" sz="1800" noProof="0"/>
          </a:p>
          <a:p>
            <a:pPr>
              <a:lnSpc>
                <a:spcPct val="100000"/>
              </a:lnSpc>
            </a:pPr>
            <a:r>
              <a:rPr lang="nb-NO" sz="1800" noProof="0"/>
              <a:t>Svak utvikling i oljenæringen, industri og varehandel</a:t>
            </a:r>
          </a:p>
          <a:p>
            <a:pPr>
              <a:lnSpc>
                <a:spcPct val="100000"/>
              </a:lnSpc>
            </a:pPr>
            <a:endParaRPr lang="nb-NO" sz="1800" noProof="0"/>
          </a:p>
          <a:p>
            <a:pPr>
              <a:lnSpc>
                <a:spcPct val="100000"/>
              </a:lnSpc>
            </a:pPr>
            <a:r>
              <a:rPr lang="nb-NO" sz="1800" noProof="0"/>
              <a:t>Flere med høyere utdanning</a:t>
            </a:r>
          </a:p>
          <a:p>
            <a:pPr lvl="1">
              <a:lnSpc>
                <a:spcPct val="100000"/>
              </a:lnSpc>
            </a:pPr>
            <a:r>
              <a:rPr lang="nb-NO" sz="1600" noProof="0"/>
              <a:t>Ikke alle vil få en jobb som krever dette, særlig innen økonomi/administrasjon, samfunnsfag og humanistiske fag</a:t>
            </a:r>
          </a:p>
          <a:p>
            <a:pPr lvl="1">
              <a:lnSpc>
                <a:spcPct val="100000"/>
              </a:lnSpc>
            </a:pPr>
            <a:r>
              <a:rPr lang="nb-NO" sz="1600" noProof="0"/>
              <a:t>Økt etterspørsel etter sykepleiere</a:t>
            </a:r>
            <a:endParaRPr lang="nb-NO" sz="1600"/>
          </a:p>
          <a:p>
            <a:pPr lvl="0">
              <a:lnSpc>
                <a:spcPct val="100000"/>
              </a:lnSpc>
              <a:buClr>
                <a:srgbClr val="C30000"/>
              </a:buClr>
            </a:pPr>
            <a:endParaRPr lang="nb-NO" sz="1800">
              <a:solidFill>
                <a:srgbClr val="000000"/>
              </a:solidFill>
            </a:endParaRPr>
          </a:p>
          <a:p>
            <a:pPr lvl="0">
              <a:lnSpc>
                <a:spcPct val="100000"/>
              </a:lnSpc>
              <a:buClr>
                <a:srgbClr val="C30000"/>
              </a:buClr>
            </a:pPr>
            <a:r>
              <a:rPr lang="nb-NO" sz="1800">
                <a:solidFill>
                  <a:srgbClr val="000000"/>
                </a:solidFill>
              </a:rPr>
              <a:t>Stor mangel på yrkesfagutdannede – spesielt innen helsefag og håndverksfag</a:t>
            </a:r>
          </a:p>
          <a:p>
            <a:pPr>
              <a:lnSpc>
                <a:spcPct val="170000"/>
              </a:lnSpc>
            </a:pPr>
            <a:endParaRPr lang="nb-NO" sz="2000" noProof="0"/>
          </a:p>
        </p:txBody>
      </p:sp>
      <p:sp>
        <p:nvSpPr>
          <p:cNvPr id="5" name="Title 4">
            <a:extLst>
              <a:ext uri="{FF2B5EF4-FFF2-40B4-BE49-F238E27FC236}">
                <a16:creationId xmlns:a16="http://schemas.microsoft.com/office/drawing/2014/main" id="{250A9662-B78F-3C42-B68B-BF9094B089E0}"/>
              </a:ext>
            </a:extLst>
          </p:cNvPr>
          <p:cNvSpPr>
            <a:spLocks noGrp="1"/>
          </p:cNvSpPr>
          <p:nvPr>
            <p:ph type="title"/>
          </p:nvPr>
        </p:nvSpPr>
        <p:spPr>
          <a:xfrm>
            <a:off x="838200" y="482400"/>
            <a:ext cx="8550349" cy="1072080"/>
          </a:xfrm>
        </p:spPr>
        <p:txBody>
          <a:bodyPr/>
          <a:lstStyle/>
          <a:p>
            <a:r>
              <a:rPr lang="nb-NO" noProof="0"/>
              <a:t>Næringssammensetningen vil endre seg</a:t>
            </a:r>
          </a:p>
        </p:txBody>
      </p:sp>
      <p:sp>
        <p:nvSpPr>
          <p:cNvPr id="8" name="TekstSylinder 8">
            <a:extLst>
              <a:ext uri="{FF2B5EF4-FFF2-40B4-BE49-F238E27FC236}">
                <a16:creationId xmlns:a16="http://schemas.microsoft.com/office/drawing/2014/main" id="{40F1CDB7-2450-4D47-904E-D47CF5373B95}"/>
              </a:ext>
            </a:extLst>
          </p:cNvPr>
          <p:cNvSpPr txBox="1"/>
          <p:nvPr/>
        </p:nvSpPr>
        <p:spPr>
          <a:xfrm>
            <a:off x="9277999" y="6057823"/>
            <a:ext cx="2922953"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3E3832"/>
                </a:solidFill>
                <a:effectLst/>
                <a:uLnTx/>
                <a:uFillTx/>
                <a:latin typeface="Calibri" panose="020F0502020204030204"/>
                <a:ea typeface="+mn-ea"/>
                <a:cs typeface="+mn-cs"/>
              </a:rPr>
              <a:t>Kilde: SSB (Cappelen m.fl. 2020)</a:t>
            </a:r>
          </a:p>
        </p:txBody>
      </p:sp>
      <p:sp>
        <p:nvSpPr>
          <p:cNvPr id="9" name="TekstSylinder 9">
            <a:extLst>
              <a:ext uri="{FF2B5EF4-FFF2-40B4-BE49-F238E27FC236}">
                <a16:creationId xmlns:a16="http://schemas.microsoft.com/office/drawing/2014/main" id="{A2EAA18F-67D3-714F-AF0A-E05C744C7EB6}"/>
              </a:ext>
            </a:extLst>
          </p:cNvPr>
          <p:cNvSpPr txBox="1"/>
          <p:nvPr/>
        </p:nvSpPr>
        <p:spPr>
          <a:xfrm>
            <a:off x="7013986" y="1520776"/>
            <a:ext cx="43398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600" b="1" i="0" u="none" strike="noStrike" kern="1200" cap="none" spc="0" normalizeH="0" baseline="0" noProof="0">
                <a:ln>
                  <a:noFill/>
                </a:ln>
                <a:solidFill>
                  <a:srgbClr val="000000"/>
                </a:solidFill>
                <a:effectLst/>
                <a:uLnTx/>
                <a:uFillTx/>
                <a:latin typeface="Calibri" panose="020F0502020204030204"/>
                <a:ea typeface="+mn-ea"/>
                <a:cs typeface="+mn-cs"/>
              </a:rPr>
              <a:t>Sysselsetting etter næring. Tusen personer </a:t>
            </a:r>
          </a:p>
        </p:txBody>
      </p:sp>
      <p:graphicFrame>
        <p:nvGraphicFramePr>
          <p:cNvPr id="7" name="Diagram 6">
            <a:extLst>
              <a:ext uri="{FF2B5EF4-FFF2-40B4-BE49-F238E27FC236}">
                <a16:creationId xmlns:a16="http://schemas.microsoft.com/office/drawing/2014/main" id="{CEC7B904-664A-47C8-B0EB-F7E04C388055}"/>
              </a:ext>
            </a:extLst>
          </p:cNvPr>
          <p:cNvGraphicFramePr>
            <a:graphicFrameLocks/>
          </p:cNvGraphicFramePr>
          <p:nvPr>
            <p:extLst>
              <p:ext uri="{D42A27DB-BD31-4B8C-83A1-F6EECF244321}">
                <p14:modId xmlns:p14="http://schemas.microsoft.com/office/powerpoint/2010/main" val="1443942650"/>
              </p:ext>
            </p:extLst>
          </p:nvPr>
        </p:nvGraphicFramePr>
        <p:xfrm>
          <a:off x="6588087" y="1859330"/>
          <a:ext cx="5508433" cy="419849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32850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0D42E-9090-B946-BB30-39F111CA2DC2}"/>
              </a:ext>
            </a:extLst>
          </p:cNvPr>
          <p:cNvSpPr>
            <a:spLocks noGrp="1"/>
          </p:cNvSpPr>
          <p:nvPr>
            <p:ph type="title"/>
          </p:nvPr>
        </p:nvSpPr>
        <p:spPr/>
        <p:txBody>
          <a:bodyPr/>
          <a:lstStyle/>
          <a:p>
            <a:r>
              <a:rPr lang="nb-NO" noProof="0"/>
              <a:t>Mer enn 1 av 5 fullfører ikke videregående skole</a:t>
            </a:r>
          </a:p>
        </p:txBody>
      </p:sp>
      <p:sp>
        <p:nvSpPr>
          <p:cNvPr id="3" name="Content Placeholder 2">
            <a:extLst>
              <a:ext uri="{FF2B5EF4-FFF2-40B4-BE49-F238E27FC236}">
                <a16:creationId xmlns:a16="http://schemas.microsoft.com/office/drawing/2014/main" id="{50D07FEF-3C7D-0947-8A9D-EDA946494B03}"/>
              </a:ext>
            </a:extLst>
          </p:cNvPr>
          <p:cNvSpPr>
            <a:spLocks noGrp="1"/>
          </p:cNvSpPr>
          <p:nvPr>
            <p:ph sz="half" idx="1"/>
          </p:nvPr>
        </p:nvSpPr>
        <p:spPr>
          <a:xfrm>
            <a:off x="784013" y="1551979"/>
            <a:ext cx="6515079" cy="1256713"/>
          </a:xfrm>
        </p:spPr>
        <p:txBody>
          <a:bodyPr>
            <a:normAutofit/>
          </a:bodyPr>
          <a:lstStyle/>
          <a:p>
            <a:pPr>
              <a:lnSpc>
                <a:spcPct val="150000"/>
              </a:lnSpc>
            </a:pPr>
            <a:r>
              <a:rPr lang="nb-NO" sz="2000" noProof="0"/>
              <a:t>Likevel økning i andelen som fullfører videregående</a:t>
            </a:r>
          </a:p>
          <a:p>
            <a:pPr>
              <a:lnSpc>
                <a:spcPct val="150000"/>
              </a:lnSpc>
            </a:pPr>
            <a:r>
              <a:rPr lang="nb-NO" sz="2000" noProof="0"/>
              <a:t>Ledigheten klart høyest blant ufaglærte:</a:t>
            </a:r>
          </a:p>
        </p:txBody>
      </p:sp>
      <p:pic>
        <p:nvPicPr>
          <p:cNvPr id="5" name="Bilde 13" descr="Et bilde som inneholder utendørs, gress, bakke, pattedyr&#10;&#10;Beskrivelse som er generert med svært høy visshet">
            <a:extLst>
              <a:ext uri="{FF2B5EF4-FFF2-40B4-BE49-F238E27FC236}">
                <a16:creationId xmlns:a16="http://schemas.microsoft.com/office/drawing/2014/main" id="{797EAA9A-6823-0E49-807B-67E20228D425}"/>
              </a:ext>
            </a:extLst>
          </p:cNvPr>
          <p:cNvPicPr>
            <a:picLocks noGrp="1" noChangeAspect="1"/>
          </p:cNvPicPr>
          <p:nvPr>
            <p:ph sz="half" idx="2"/>
          </p:nvPr>
        </p:nvPicPr>
        <p:blipFill rotWithShape="1">
          <a:blip r:embed="rId3" cstate="hqprint">
            <a:extLst>
              <a:ext uri="{28A0092B-C50C-407E-A947-70E740481C1C}">
                <a14:useLocalDpi xmlns:a14="http://schemas.microsoft.com/office/drawing/2010/main"/>
              </a:ext>
            </a:extLst>
          </a:blip>
          <a:srcRect/>
          <a:stretch/>
        </p:blipFill>
        <p:spPr>
          <a:xfrm>
            <a:off x="7203245" y="1551979"/>
            <a:ext cx="4680345" cy="4680000"/>
          </a:xfrm>
          <a:prstGeom prst="ellipse">
            <a:avLst/>
          </a:prstGeom>
          <a:noFill/>
          <a:ln w="63500" cap="rnd">
            <a:noFill/>
          </a:ln>
          <a:effectLst/>
          <a:scene3d>
            <a:camera prst="orthographicFront"/>
            <a:lightRig rig="contrasting" dir="t">
              <a:rot lat="0" lon="0" rev="3000000"/>
            </a:lightRig>
          </a:scene3d>
          <a:sp3d contourW="7620">
            <a:contourClr>
              <a:srgbClr val="333333"/>
            </a:contourClr>
          </a:sp3d>
        </p:spPr>
      </p:pic>
      <p:sp>
        <p:nvSpPr>
          <p:cNvPr id="6" name="TekstSylinder 6">
            <a:extLst>
              <a:ext uri="{FF2B5EF4-FFF2-40B4-BE49-F238E27FC236}">
                <a16:creationId xmlns:a16="http://schemas.microsoft.com/office/drawing/2014/main" id="{87337F77-8394-424C-BE48-2CF0431D683A}"/>
              </a:ext>
            </a:extLst>
          </p:cNvPr>
          <p:cNvSpPr txBox="1"/>
          <p:nvPr/>
        </p:nvSpPr>
        <p:spPr>
          <a:xfrm>
            <a:off x="10071278" y="6642556"/>
            <a:ext cx="2120722"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FFFFFF">
                    <a:lumMod val="65000"/>
                  </a:srgbClr>
                </a:solidFill>
                <a:effectLst/>
                <a:uLnTx/>
                <a:uFillTx/>
                <a:latin typeface="Arial" panose="020B0604020202020204" pitchFamily="34" charset="0"/>
                <a:ea typeface="+mn-ea"/>
                <a:cs typeface="Arial" panose="020B0604020202020204" pitchFamily="34" charset="0"/>
              </a:rPr>
              <a:t>Foto: Pixabay</a:t>
            </a:r>
          </a:p>
        </p:txBody>
      </p:sp>
      <p:sp>
        <p:nvSpPr>
          <p:cNvPr id="11" name="TekstSylinder 17">
            <a:extLst>
              <a:ext uri="{FF2B5EF4-FFF2-40B4-BE49-F238E27FC236}">
                <a16:creationId xmlns:a16="http://schemas.microsoft.com/office/drawing/2014/main" id="{3406733C-048A-3940-A620-4F774ACFFDB0}"/>
              </a:ext>
            </a:extLst>
          </p:cNvPr>
          <p:cNvSpPr txBox="1"/>
          <p:nvPr/>
        </p:nvSpPr>
        <p:spPr>
          <a:xfrm>
            <a:off x="5136829" y="6376173"/>
            <a:ext cx="1013044" cy="23589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933" b="1" i="0" u="none" strike="noStrike" kern="1200" cap="none" spc="0" normalizeH="0" baseline="0" noProof="0">
                <a:ln>
                  <a:noFill/>
                </a:ln>
                <a:solidFill>
                  <a:srgbClr val="3E3832"/>
                </a:solidFill>
                <a:effectLst/>
                <a:uLnTx/>
                <a:uFillTx/>
                <a:latin typeface="Arial" panose="020B0604020202020204" pitchFamily="34" charset="0"/>
                <a:ea typeface="+mn-ea"/>
                <a:cs typeface="Arial" panose="020B0604020202020204" pitchFamily="34" charset="0"/>
              </a:rPr>
              <a:t>Kilde:</a:t>
            </a:r>
            <a:r>
              <a:rPr kumimoji="0" lang="nb-NO" sz="933" b="0" i="0" u="none" strike="noStrike" kern="1200" cap="none" spc="0" normalizeH="0" baseline="0" noProof="0">
                <a:ln>
                  <a:noFill/>
                </a:ln>
                <a:solidFill>
                  <a:srgbClr val="3E3832"/>
                </a:solidFill>
                <a:effectLst/>
                <a:uLnTx/>
                <a:uFillTx/>
                <a:latin typeface="Arial" panose="020B0604020202020204" pitchFamily="34" charset="0"/>
                <a:ea typeface="+mn-ea"/>
                <a:cs typeface="Arial" panose="020B0604020202020204" pitchFamily="34" charset="0"/>
              </a:rPr>
              <a:t> SSB</a:t>
            </a:r>
          </a:p>
        </p:txBody>
      </p:sp>
      <p:sp>
        <p:nvSpPr>
          <p:cNvPr id="12" name="TekstSylinder 1">
            <a:extLst>
              <a:ext uri="{FF2B5EF4-FFF2-40B4-BE49-F238E27FC236}">
                <a16:creationId xmlns:a16="http://schemas.microsoft.com/office/drawing/2014/main" id="{85C0778A-5ECB-F549-B098-D372E737F9AF}"/>
              </a:ext>
            </a:extLst>
          </p:cNvPr>
          <p:cNvSpPr txBox="1"/>
          <p:nvPr/>
        </p:nvSpPr>
        <p:spPr>
          <a:xfrm>
            <a:off x="1073797" y="3030443"/>
            <a:ext cx="437873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3E3832"/>
                </a:solidFill>
                <a:effectLst/>
                <a:uLnTx/>
                <a:uFillTx/>
                <a:latin typeface="Arial" panose="020B0604020202020204" pitchFamily="34" charset="0"/>
                <a:ea typeface="+mn-ea"/>
                <a:cs typeface="Arial" panose="020B0604020202020204" pitchFamily="34" charset="0"/>
              </a:rPr>
              <a:t>Arbeidsledighet, etter utdanningsnivå. </a:t>
            </a:r>
            <a:r>
              <a:rPr kumimoji="0" lang="nb-NO" sz="1400" b="0" i="0" u="none" strike="noStrike" kern="1200" cap="none" spc="0" normalizeH="0" baseline="0" noProof="0">
                <a:ln>
                  <a:noFill/>
                </a:ln>
                <a:solidFill>
                  <a:srgbClr val="3E3832"/>
                </a:solidFill>
                <a:effectLst/>
                <a:uLnTx/>
                <a:uFillTx/>
                <a:latin typeface="Calibri" panose="020F0502020204030204"/>
                <a:ea typeface="+mn-ea"/>
                <a:cs typeface="+mn-cs"/>
              </a:rPr>
              <a:t>Tall i prosent</a:t>
            </a:r>
          </a:p>
        </p:txBody>
      </p:sp>
      <p:pic>
        <p:nvPicPr>
          <p:cNvPr id="7" name="Bilde 7">
            <a:extLst>
              <a:ext uri="{FF2B5EF4-FFF2-40B4-BE49-F238E27FC236}">
                <a16:creationId xmlns:a16="http://schemas.microsoft.com/office/drawing/2014/main" id="{A62358F5-2924-474C-9A1F-1ED852BC4B05}"/>
              </a:ext>
            </a:extLst>
          </p:cNvPr>
          <p:cNvPicPr>
            <a:picLocks noChangeAspect="1"/>
          </p:cNvPicPr>
          <p:nvPr/>
        </p:nvPicPr>
        <p:blipFill>
          <a:blip r:embed="rId4"/>
          <a:stretch>
            <a:fillRect/>
          </a:stretch>
        </p:blipFill>
        <p:spPr>
          <a:xfrm>
            <a:off x="1124372" y="3429000"/>
            <a:ext cx="4971628" cy="2976776"/>
          </a:xfrm>
          <a:prstGeom prst="rect">
            <a:avLst/>
          </a:prstGeom>
        </p:spPr>
      </p:pic>
    </p:spTree>
    <p:extLst>
      <p:ext uri="{BB962C8B-B14F-4D97-AF65-F5344CB8AC3E}">
        <p14:creationId xmlns:p14="http://schemas.microsoft.com/office/powerpoint/2010/main" val="1572375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9BCBE-B12A-FA4E-BCA9-102DDA8D16EF}"/>
              </a:ext>
            </a:extLst>
          </p:cNvPr>
          <p:cNvSpPr>
            <a:spLocks noGrp="1"/>
          </p:cNvSpPr>
          <p:nvPr>
            <p:ph type="title"/>
          </p:nvPr>
        </p:nvSpPr>
        <p:spPr/>
        <p:txBody>
          <a:bodyPr/>
          <a:lstStyle/>
          <a:p>
            <a:r>
              <a:rPr lang="nb-NO" noProof="0"/>
              <a:t>Konsekvenser av automatiseringen og annen omstilling</a:t>
            </a:r>
          </a:p>
        </p:txBody>
      </p:sp>
      <p:sp>
        <p:nvSpPr>
          <p:cNvPr id="3" name="Content Placeholder 2">
            <a:extLst>
              <a:ext uri="{FF2B5EF4-FFF2-40B4-BE49-F238E27FC236}">
                <a16:creationId xmlns:a16="http://schemas.microsoft.com/office/drawing/2014/main" id="{91BC3C4B-001B-7040-A683-D79138179139}"/>
              </a:ext>
            </a:extLst>
          </p:cNvPr>
          <p:cNvSpPr>
            <a:spLocks noGrp="1"/>
          </p:cNvSpPr>
          <p:nvPr>
            <p:ph sz="half" idx="1"/>
          </p:nvPr>
        </p:nvSpPr>
        <p:spPr>
          <a:xfrm>
            <a:off x="838200" y="1554480"/>
            <a:ext cx="7159831" cy="4250267"/>
          </a:xfrm>
        </p:spPr>
        <p:txBody>
          <a:bodyPr>
            <a:noAutofit/>
          </a:bodyPr>
          <a:lstStyle/>
          <a:p>
            <a:pPr>
              <a:lnSpc>
                <a:spcPct val="100000"/>
              </a:lnSpc>
              <a:spcBef>
                <a:spcPts val="0"/>
              </a:spcBef>
              <a:spcAft>
                <a:spcPts val="1000"/>
              </a:spcAft>
            </a:pPr>
            <a:r>
              <a:rPr lang="nb-NO" sz="1800" noProof="0"/>
              <a:t>Kan få periodevis økt ledighet i særlig berørte næringer og yrker</a:t>
            </a:r>
          </a:p>
          <a:p>
            <a:pPr>
              <a:lnSpc>
                <a:spcPct val="100000"/>
              </a:lnSpc>
              <a:spcBef>
                <a:spcPts val="0"/>
              </a:spcBef>
              <a:spcAft>
                <a:spcPts val="1000"/>
              </a:spcAft>
            </a:pPr>
            <a:endParaRPr lang="nb-NO" sz="1800" noProof="0"/>
          </a:p>
          <a:p>
            <a:pPr>
              <a:lnSpc>
                <a:spcPct val="100000"/>
              </a:lnSpc>
              <a:spcBef>
                <a:spcPts val="0"/>
              </a:spcBef>
              <a:spcAft>
                <a:spcPts val="1000"/>
              </a:spcAft>
            </a:pPr>
            <a:r>
              <a:rPr lang="nb-NO" sz="1800" noProof="0"/>
              <a:t>Nye jobber kommer i andre næringer/yrker og kan skapes andre steder i landet</a:t>
            </a:r>
          </a:p>
          <a:p>
            <a:pPr>
              <a:lnSpc>
                <a:spcPct val="100000"/>
              </a:lnSpc>
              <a:spcBef>
                <a:spcPts val="0"/>
              </a:spcBef>
            </a:pPr>
            <a:endParaRPr lang="nb-NO" sz="1800" noProof="0"/>
          </a:p>
          <a:p>
            <a:pPr>
              <a:lnSpc>
                <a:spcPct val="100000"/>
              </a:lnSpc>
              <a:spcBef>
                <a:spcPts val="0"/>
              </a:spcBef>
            </a:pPr>
            <a:r>
              <a:rPr lang="nb-NO" sz="1800" noProof="0"/>
              <a:t>NAV må lette omstillingene – bidra til yrkesmessig og geografisk mobilitet -</a:t>
            </a:r>
          </a:p>
          <a:p>
            <a:pPr>
              <a:lnSpc>
                <a:spcPct val="100000"/>
              </a:lnSpc>
              <a:spcBef>
                <a:spcPts val="0"/>
              </a:spcBef>
            </a:pPr>
            <a:endParaRPr lang="nb-NO" sz="1800"/>
          </a:p>
          <a:p>
            <a:pPr>
              <a:lnSpc>
                <a:spcPct val="100000"/>
              </a:lnSpc>
              <a:spcBef>
                <a:spcPts val="0"/>
              </a:spcBef>
            </a:pPr>
            <a:r>
              <a:rPr lang="nb-NO" sz="1800"/>
              <a:t>Livslang læring og omstilling</a:t>
            </a:r>
            <a:r>
              <a:rPr lang="nb-NO" sz="1800" noProof="0"/>
              <a:t> </a:t>
            </a:r>
          </a:p>
          <a:p>
            <a:pPr>
              <a:lnSpc>
                <a:spcPct val="100000"/>
              </a:lnSpc>
              <a:spcBef>
                <a:spcPts val="0"/>
              </a:spcBef>
            </a:pPr>
            <a:endParaRPr lang="nb-NO" sz="1800" noProof="0"/>
          </a:p>
          <a:p>
            <a:pPr>
              <a:lnSpc>
                <a:spcPct val="100000"/>
              </a:lnSpc>
              <a:spcBef>
                <a:spcPts val="0"/>
              </a:spcBef>
            </a:pPr>
            <a:r>
              <a:rPr lang="nb-NO" sz="1800" noProof="0"/>
              <a:t>Økte krav i NAV til kompetanse om arbeidsmarkedet og arbeidsinkludering</a:t>
            </a:r>
          </a:p>
        </p:txBody>
      </p:sp>
      <p:pic>
        <p:nvPicPr>
          <p:cNvPr id="8" name="Plassholder for innhold 11">
            <a:extLst>
              <a:ext uri="{FF2B5EF4-FFF2-40B4-BE49-F238E27FC236}">
                <a16:creationId xmlns:a16="http://schemas.microsoft.com/office/drawing/2014/main" id="{598D9D3B-7A70-47A4-BEB1-A6FA85354E1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8234438" y="1834399"/>
            <a:ext cx="3119362" cy="4351338"/>
          </a:xfrm>
          <a:ln>
            <a:solidFill>
              <a:schemeClr val="tx1"/>
            </a:solidFill>
          </a:ln>
        </p:spPr>
      </p:pic>
    </p:spTree>
    <p:extLst>
      <p:ext uri="{BB962C8B-B14F-4D97-AF65-F5344CB8AC3E}">
        <p14:creationId xmlns:p14="http://schemas.microsoft.com/office/powerpoint/2010/main" val="29924983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3DBF5DA-D649-1446-A38E-668E5302358E}"/>
              </a:ext>
            </a:extLst>
          </p:cNvPr>
          <p:cNvSpPr/>
          <p:nvPr/>
        </p:nvSpPr>
        <p:spPr>
          <a:xfrm>
            <a:off x="0" y="-18709"/>
            <a:ext cx="12205166" cy="6876709"/>
          </a:xfrm>
          <a:prstGeom prst="rect">
            <a:avLst/>
          </a:prstGeom>
          <a:solidFill>
            <a:schemeClr val="dk1">
              <a:alpha val="82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NO"/>
          </a:p>
        </p:txBody>
      </p:sp>
      <p:pic>
        <p:nvPicPr>
          <p:cNvPr id="6" name="Bilde 5" descr="Et bilde som inneholder utendørs, folkemengde&#10;&#10;Automatisk generert beskrivelse">
            <a:extLst>
              <a:ext uri="{FF2B5EF4-FFF2-40B4-BE49-F238E27FC236}">
                <a16:creationId xmlns:a16="http://schemas.microsoft.com/office/drawing/2014/main" id="{538989DD-076F-4815-AE5C-998171484C8D}"/>
              </a:ext>
            </a:extLst>
          </p:cNvPr>
          <p:cNvPicPr>
            <a:picLocks noChangeAspect="1"/>
          </p:cNvPicPr>
          <p:nvPr/>
        </p:nvPicPr>
        <p:blipFill rotWithShape="1">
          <a:blip r:embed="rId3" cstate="screen">
            <a:alphaModFix amt="88000"/>
            <a:extLst>
              <a:ext uri="{28A0092B-C50C-407E-A947-70E740481C1C}">
                <a14:useLocalDpi xmlns:a14="http://schemas.microsoft.com/office/drawing/2010/main"/>
              </a:ext>
            </a:extLst>
          </a:blip>
          <a:srcRect l="-108"/>
          <a:stretch/>
        </p:blipFill>
        <p:spPr>
          <a:xfrm>
            <a:off x="-20096" y="-28065"/>
            <a:ext cx="12245358" cy="6886065"/>
          </a:xfrm>
          <a:prstGeom prst="rect">
            <a:avLst/>
          </a:prstGeom>
        </p:spPr>
      </p:pic>
      <p:sp>
        <p:nvSpPr>
          <p:cNvPr id="10" name="TekstSylinder 9">
            <a:extLst>
              <a:ext uri="{FF2B5EF4-FFF2-40B4-BE49-F238E27FC236}">
                <a16:creationId xmlns:a16="http://schemas.microsoft.com/office/drawing/2014/main" id="{DB2E24F5-FC8E-4A6E-A268-5AD30C7FDD8D}"/>
              </a:ext>
            </a:extLst>
          </p:cNvPr>
          <p:cNvSpPr txBox="1"/>
          <p:nvPr/>
        </p:nvSpPr>
        <p:spPr>
          <a:xfrm rot="5400000">
            <a:off x="11164433" y="6208598"/>
            <a:ext cx="1824203" cy="297454"/>
          </a:xfrm>
          <a:prstGeom prst="rect">
            <a:avLst/>
          </a:prstGeom>
          <a:noFill/>
        </p:spPr>
        <p:txBody>
          <a:bodyPr wrap="square" rtlCol="0">
            <a:spAutoFit/>
          </a:bodyPr>
          <a:lstStyle/>
          <a:p>
            <a:r>
              <a:rPr lang="nb-NO" sz="1333">
                <a:solidFill>
                  <a:schemeClr val="bg1"/>
                </a:solidFill>
                <a:latin typeface="Arial" panose="020B0604020202020204" pitchFamily="34" charset="0"/>
                <a:cs typeface="Arial" panose="020B0604020202020204" pitchFamily="34" charset="0"/>
              </a:rPr>
              <a:t>Foto: </a:t>
            </a:r>
            <a:r>
              <a:rPr lang="nb-NO" sz="1333" err="1">
                <a:solidFill>
                  <a:schemeClr val="bg1"/>
                </a:solidFill>
                <a:latin typeface="Arial" panose="020B0604020202020204" pitchFamily="34" charset="0"/>
                <a:cs typeface="Arial" panose="020B0604020202020204" pitchFamily="34" charset="0"/>
              </a:rPr>
              <a:t>Colourbox</a:t>
            </a:r>
            <a:endParaRPr lang="nb-NO" sz="1333">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B5714950-C506-2F45-8471-1C18F70BEDC4}"/>
              </a:ext>
            </a:extLst>
          </p:cNvPr>
          <p:cNvSpPr/>
          <p:nvPr/>
        </p:nvSpPr>
        <p:spPr>
          <a:xfrm>
            <a:off x="322351" y="4213646"/>
            <a:ext cx="4246675" cy="1015663"/>
          </a:xfrm>
          <a:prstGeom prst="rect">
            <a:avLst/>
          </a:prstGeom>
        </p:spPr>
        <p:txBody>
          <a:bodyPr wrap="none">
            <a:spAutoFit/>
          </a:bodyPr>
          <a:lstStyle/>
          <a:p>
            <a:r>
              <a:rPr lang="nb-NO" sz="6000" b="1">
                <a:latin typeface="Arial" panose="020B0604020202020204" pitchFamily="34" charset="0"/>
                <a:cs typeface="Arial" panose="020B0604020202020204" pitchFamily="34" charset="0"/>
              </a:rPr>
              <a:t>Demografi:</a:t>
            </a:r>
          </a:p>
        </p:txBody>
      </p:sp>
      <p:sp>
        <p:nvSpPr>
          <p:cNvPr id="8" name="TekstSylinder 7"/>
          <p:cNvSpPr txBox="1"/>
          <p:nvPr/>
        </p:nvSpPr>
        <p:spPr>
          <a:xfrm>
            <a:off x="297254" y="5098901"/>
            <a:ext cx="5411009" cy="954107"/>
          </a:xfrm>
          <a:prstGeom prst="rect">
            <a:avLst/>
          </a:prstGeom>
          <a:noFill/>
        </p:spPr>
        <p:txBody>
          <a:bodyPr wrap="square" rtlCol="0">
            <a:spAutoFit/>
          </a:bodyPr>
          <a:lstStyle/>
          <a:p>
            <a:r>
              <a:rPr lang="nb-NO" sz="2800" b="1">
                <a:latin typeface="Arial" panose="020B0604020202020204" pitchFamily="34" charset="0"/>
                <a:cs typeface="Arial" panose="020B0604020202020204" pitchFamily="34" charset="0"/>
              </a:rPr>
              <a:t>Svakere befolkningsvekst, </a:t>
            </a:r>
          </a:p>
          <a:p>
            <a:r>
              <a:rPr lang="nb-NO" sz="2800" b="1">
                <a:latin typeface="Arial" panose="020B0604020202020204" pitchFamily="34" charset="0"/>
                <a:cs typeface="Arial" panose="020B0604020202020204" pitchFamily="34" charset="0"/>
              </a:rPr>
              <a:t>sterkere aldring</a:t>
            </a:r>
          </a:p>
        </p:txBody>
      </p:sp>
    </p:spTree>
    <p:extLst>
      <p:ext uri="{BB962C8B-B14F-4D97-AF65-F5344CB8AC3E}">
        <p14:creationId xmlns:p14="http://schemas.microsoft.com/office/powerpoint/2010/main" val="3032819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Diagram 28">
            <a:extLst>
              <a:ext uri="{FF2B5EF4-FFF2-40B4-BE49-F238E27FC236}">
                <a16:creationId xmlns:a16="http://schemas.microsoft.com/office/drawing/2014/main" id="{C68AEC24-A18C-4AAD-A4E1-CACBBC0C6B13}"/>
              </a:ext>
            </a:extLst>
          </p:cNvPr>
          <p:cNvGraphicFramePr>
            <a:graphicFrameLocks/>
          </p:cNvGraphicFramePr>
          <p:nvPr>
            <p:extLst>
              <p:ext uri="{D42A27DB-BD31-4B8C-83A1-F6EECF244321}">
                <p14:modId xmlns:p14="http://schemas.microsoft.com/office/powerpoint/2010/main" val="447683008"/>
              </p:ext>
            </p:extLst>
          </p:nvPr>
        </p:nvGraphicFramePr>
        <p:xfrm>
          <a:off x="290558" y="1164920"/>
          <a:ext cx="6030254" cy="510226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7756D860-CD37-3643-B609-89C87DCDE551}"/>
              </a:ext>
            </a:extLst>
          </p:cNvPr>
          <p:cNvSpPr>
            <a:spLocks noGrp="1"/>
          </p:cNvSpPr>
          <p:nvPr>
            <p:ph type="title"/>
          </p:nvPr>
        </p:nvSpPr>
        <p:spPr>
          <a:xfrm>
            <a:off x="6546606" y="482400"/>
            <a:ext cx="4807193" cy="1072080"/>
          </a:xfrm>
        </p:spPr>
        <p:txBody>
          <a:bodyPr anchor="ctr">
            <a:normAutofit/>
          </a:bodyPr>
          <a:lstStyle/>
          <a:p>
            <a:r>
              <a:rPr lang="nb-NO" noProof="0"/>
              <a:t>Svakere befolkningsvekst – sterkere aldring</a:t>
            </a:r>
          </a:p>
        </p:txBody>
      </p:sp>
      <p:sp>
        <p:nvSpPr>
          <p:cNvPr id="4" name="Content Placeholder 3">
            <a:extLst>
              <a:ext uri="{FF2B5EF4-FFF2-40B4-BE49-F238E27FC236}">
                <a16:creationId xmlns:a16="http://schemas.microsoft.com/office/drawing/2014/main" id="{5E6C79C3-D951-414B-AEEB-B61DF9A59200}"/>
              </a:ext>
            </a:extLst>
          </p:cNvPr>
          <p:cNvSpPr>
            <a:spLocks noGrp="1"/>
          </p:cNvSpPr>
          <p:nvPr>
            <p:ph idx="1"/>
          </p:nvPr>
        </p:nvSpPr>
        <p:spPr>
          <a:xfrm>
            <a:off x="6546606" y="1825625"/>
            <a:ext cx="4807193" cy="4351338"/>
          </a:xfrm>
        </p:spPr>
        <p:txBody>
          <a:bodyPr>
            <a:noAutofit/>
          </a:bodyPr>
          <a:lstStyle/>
          <a:p>
            <a:pPr marL="0" indent="0">
              <a:buNone/>
            </a:pPr>
            <a:r>
              <a:rPr lang="nb-NO" sz="1900" b="1" noProof="0" dirty="0"/>
              <a:t>Konsekvenser for NAV</a:t>
            </a:r>
            <a:endParaRPr lang="nb-NO" sz="1900" noProof="0" dirty="0"/>
          </a:p>
          <a:p>
            <a:r>
              <a:rPr lang="nb-NO" sz="1900" noProof="0" dirty="0"/>
              <a:t>Beskjedne konsekvenser for arbeidsbelastning – 3 av 4 </a:t>
            </a:r>
            <a:br>
              <a:rPr lang="nb-NO" sz="1900" noProof="0" dirty="0"/>
            </a:br>
            <a:r>
              <a:rPr lang="nb-NO" sz="1900" noProof="0" dirty="0"/>
              <a:t>NAV-ansatte jobber </a:t>
            </a:r>
            <a:br>
              <a:rPr lang="nb-NO" sz="1900" noProof="0" dirty="0"/>
            </a:br>
            <a:r>
              <a:rPr lang="nb-NO" sz="1900" noProof="0" dirty="0"/>
              <a:t>opp mot folk i yrkes-</a:t>
            </a:r>
            <a:br>
              <a:rPr lang="nb-NO" sz="1900" noProof="0" dirty="0"/>
            </a:br>
            <a:r>
              <a:rPr lang="nb-NO" sz="1900" noProof="0" dirty="0"/>
              <a:t>aktiv alder</a:t>
            </a:r>
          </a:p>
          <a:p>
            <a:r>
              <a:rPr lang="nb-NO" sz="1900" noProof="0" dirty="0"/>
              <a:t>Mottakere av alders-</a:t>
            </a:r>
            <a:br>
              <a:rPr lang="nb-NO" sz="1900" noProof="0" dirty="0"/>
            </a:br>
            <a:r>
              <a:rPr lang="nb-NO" sz="1900" noProof="0" dirty="0"/>
              <a:t>pensjon og hjelpemidler </a:t>
            </a:r>
            <a:br>
              <a:rPr lang="nb-NO" sz="1900" noProof="0" dirty="0"/>
            </a:br>
            <a:r>
              <a:rPr lang="nb-NO" sz="1900" noProof="0" dirty="0"/>
              <a:t>vil øke med 40 % til 2035</a:t>
            </a:r>
          </a:p>
          <a:p>
            <a:r>
              <a:rPr lang="nb-NO" sz="1900" noProof="0" dirty="0"/>
              <a:t>Økt press på statsfinansene – større forventninger til at NAV bistår flere grupper i oppfølging mot arbeid</a:t>
            </a:r>
          </a:p>
        </p:txBody>
      </p:sp>
      <p:grpSp>
        <p:nvGrpSpPr>
          <p:cNvPr id="11" name="Group 10">
            <a:extLst>
              <a:ext uri="{FF2B5EF4-FFF2-40B4-BE49-F238E27FC236}">
                <a16:creationId xmlns:a16="http://schemas.microsoft.com/office/drawing/2014/main" id="{8B2E532A-B78F-3549-B9CF-E82602DAEC50}"/>
              </a:ext>
            </a:extLst>
          </p:cNvPr>
          <p:cNvGrpSpPr/>
          <p:nvPr/>
        </p:nvGrpSpPr>
        <p:grpSpPr>
          <a:xfrm>
            <a:off x="178386" y="590820"/>
            <a:ext cx="6313976" cy="5966863"/>
            <a:chOff x="575918" y="832272"/>
            <a:chExt cx="5540146" cy="6155088"/>
          </a:xfrm>
        </p:grpSpPr>
        <p:sp>
          <p:nvSpPr>
            <p:cNvPr id="14" name="Rektangel 10">
              <a:extLst>
                <a:ext uri="{FF2B5EF4-FFF2-40B4-BE49-F238E27FC236}">
                  <a16:creationId xmlns:a16="http://schemas.microsoft.com/office/drawing/2014/main" id="{EDE0616E-740E-8240-BC65-415142624A00}"/>
                </a:ext>
              </a:extLst>
            </p:cNvPr>
            <p:cNvSpPr/>
            <p:nvPr/>
          </p:nvSpPr>
          <p:spPr>
            <a:xfrm>
              <a:off x="575918" y="832272"/>
              <a:ext cx="2980426" cy="391632"/>
            </a:xfrm>
            <a:prstGeom prst="rect">
              <a:avLst/>
            </a:prstGeom>
          </p:spPr>
          <p:txBody>
            <a:bodyPr wrap="square">
              <a:spAutoFit/>
            </a:bodyPr>
            <a:lstStyle/>
            <a:p>
              <a:pPr algn="ctr">
                <a:defRPr sz="1800" b="1" i="0" u="none" strike="noStrike" kern="1200" baseline="0">
                  <a:solidFill>
                    <a:prstClr val="black"/>
                  </a:solidFill>
                  <a:latin typeface="+mn-lt"/>
                  <a:ea typeface="+mn-ea"/>
                  <a:cs typeface="+mn-cs"/>
                </a:defRPr>
              </a:pPr>
              <a:r>
                <a:rPr lang="nb-NO" sz="1867" dirty="0">
                  <a:solidFill>
                    <a:srgbClr val="3E3832"/>
                  </a:solidFill>
                </a:rPr>
                <a:t>Befolkningsvekst 2021–2035</a:t>
              </a:r>
              <a:endParaRPr lang="nb-NO" sz="1467" dirty="0">
                <a:solidFill>
                  <a:srgbClr val="3E3832"/>
                </a:solidFill>
              </a:endParaRPr>
            </a:p>
          </p:txBody>
        </p:sp>
        <p:sp>
          <p:nvSpPr>
            <p:cNvPr id="16" name="TekstSylinder 13">
              <a:extLst>
                <a:ext uri="{FF2B5EF4-FFF2-40B4-BE49-F238E27FC236}">
                  <a16:creationId xmlns:a16="http://schemas.microsoft.com/office/drawing/2014/main" id="{A7AC822E-E7AD-CF4A-BC77-310CC5B2AE6F}"/>
                </a:ext>
              </a:extLst>
            </p:cNvPr>
            <p:cNvSpPr txBox="1"/>
            <p:nvPr/>
          </p:nvSpPr>
          <p:spPr>
            <a:xfrm rot="5400000">
              <a:off x="4628274" y="2292580"/>
              <a:ext cx="2414507" cy="215444"/>
            </a:xfrm>
            <a:prstGeom prst="rect">
              <a:avLst/>
            </a:prstGeom>
            <a:noFill/>
          </p:spPr>
          <p:txBody>
            <a:bodyPr wrap="square" rtlCol="0">
              <a:spAutoFit/>
            </a:bodyPr>
            <a:lstStyle/>
            <a:p>
              <a:r>
                <a:rPr lang="nb-NO" sz="800">
                  <a:solidFill>
                    <a:schemeClr val="bg1"/>
                  </a:solidFill>
                  <a:latin typeface="Arial" panose="020B0604020202020204" pitchFamily="34" charset="0"/>
                  <a:cs typeface="Arial" panose="020B0604020202020204" pitchFamily="34" charset="0"/>
                </a:rPr>
                <a:t>Foto: Rawpixel/Unsplash</a:t>
              </a:r>
            </a:p>
          </p:txBody>
        </p:sp>
        <p:sp>
          <p:nvSpPr>
            <p:cNvPr id="17" name="Venstre klammeparentes 1">
              <a:extLst>
                <a:ext uri="{FF2B5EF4-FFF2-40B4-BE49-F238E27FC236}">
                  <a16:creationId xmlns:a16="http://schemas.microsoft.com/office/drawing/2014/main" id="{2BA70C08-50C0-5640-A64A-207E5744F103}"/>
                </a:ext>
              </a:extLst>
            </p:cNvPr>
            <p:cNvSpPr/>
            <p:nvPr/>
          </p:nvSpPr>
          <p:spPr>
            <a:xfrm rot="5400000">
              <a:off x="3286994" y="3717080"/>
              <a:ext cx="340799" cy="1796891"/>
            </a:xfrm>
            <a:prstGeom prst="leftBrace">
              <a:avLst>
                <a:gd name="adj1" fmla="val 38749"/>
                <a:gd name="adj2" fmla="val 50000"/>
              </a:avLst>
            </a:prstGeom>
            <a:ln w="28575">
              <a:solidFill>
                <a:srgbClr val="066185"/>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sz="2400"/>
            </a:p>
          </p:txBody>
        </p:sp>
        <p:sp>
          <p:nvSpPr>
            <p:cNvPr id="18" name="Rektangel 9">
              <a:extLst>
                <a:ext uri="{FF2B5EF4-FFF2-40B4-BE49-F238E27FC236}">
                  <a16:creationId xmlns:a16="http://schemas.microsoft.com/office/drawing/2014/main" id="{ABABA985-D6D4-184B-87D5-34302419C195}"/>
                </a:ext>
              </a:extLst>
            </p:cNvPr>
            <p:cNvSpPr/>
            <p:nvPr/>
          </p:nvSpPr>
          <p:spPr>
            <a:xfrm>
              <a:off x="2071803" y="3750964"/>
              <a:ext cx="2496277" cy="340800"/>
            </a:xfrm>
            <a:prstGeom prst="rect">
              <a:avLst/>
            </a:prstGeom>
            <a:solidFill>
              <a:schemeClr val="bg1"/>
            </a:solidFill>
            <a:ln>
              <a:solidFill>
                <a:srgbClr val="066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19" name="TekstSylinder 2">
              <a:extLst>
                <a:ext uri="{FF2B5EF4-FFF2-40B4-BE49-F238E27FC236}">
                  <a16:creationId xmlns:a16="http://schemas.microsoft.com/office/drawing/2014/main" id="{4D3CA7FF-BA8C-794A-B8E5-6E4BDCA72B7C}"/>
                </a:ext>
              </a:extLst>
            </p:cNvPr>
            <p:cNvSpPr txBox="1"/>
            <p:nvPr/>
          </p:nvSpPr>
          <p:spPr>
            <a:xfrm>
              <a:off x="4067551" y="3730856"/>
              <a:ext cx="612665" cy="338554"/>
            </a:xfrm>
            <a:prstGeom prst="rect">
              <a:avLst/>
            </a:prstGeom>
            <a:noFill/>
          </p:spPr>
          <p:txBody>
            <a:bodyPr wrap="square" rtlCol="0">
              <a:spAutoFit/>
            </a:bodyPr>
            <a:lstStyle/>
            <a:p>
              <a:r>
                <a:rPr lang="nb-NO" sz="1600">
                  <a:solidFill>
                    <a:srgbClr val="3E3832"/>
                  </a:solidFill>
                </a:rPr>
                <a:t>+3%</a:t>
              </a:r>
            </a:p>
          </p:txBody>
        </p:sp>
        <p:sp>
          <p:nvSpPr>
            <p:cNvPr id="20" name="Rektangel 15">
              <a:extLst>
                <a:ext uri="{FF2B5EF4-FFF2-40B4-BE49-F238E27FC236}">
                  <a16:creationId xmlns:a16="http://schemas.microsoft.com/office/drawing/2014/main" id="{72C97BDB-A673-9340-B47D-B0959302D682}"/>
                </a:ext>
              </a:extLst>
            </p:cNvPr>
            <p:cNvSpPr/>
            <p:nvPr/>
          </p:nvSpPr>
          <p:spPr>
            <a:xfrm>
              <a:off x="2066131" y="3750964"/>
              <a:ext cx="2021896" cy="340800"/>
            </a:xfrm>
            <a:prstGeom prst="rect">
              <a:avLst/>
            </a:prstGeom>
            <a:solidFill>
              <a:srgbClr val="066185"/>
            </a:solidFill>
            <a:ln>
              <a:solidFill>
                <a:srgbClr val="0661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p>
          </p:txBody>
        </p:sp>
        <p:sp>
          <p:nvSpPr>
            <p:cNvPr id="21" name="TekstSylinder 16">
              <a:extLst>
                <a:ext uri="{FF2B5EF4-FFF2-40B4-BE49-F238E27FC236}">
                  <a16:creationId xmlns:a16="http://schemas.microsoft.com/office/drawing/2014/main" id="{EEAD5F47-D534-EB48-A770-8291408043E5}"/>
                </a:ext>
              </a:extLst>
            </p:cNvPr>
            <p:cNvSpPr txBox="1"/>
            <p:nvPr/>
          </p:nvSpPr>
          <p:spPr>
            <a:xfrm>
              <a:off x="1991917" y="3744956"/>
              <a:ext cx="2304256" cy="349233"/>
            </a:xfrm>
            <a:prstGeom prst="rect">
              <a:avLst/>
            </a:prstGeom>
            <a:noFill/>
          </p:spPr>
          <p:txBody>
            <a:bodyPr wrap="square" rtlCol="0">
              <a:spAutoFit/>
            </a:bodyPr>
            <a:lstStyle/>
            <a:p>
              <a:r>
                <a:rPr lang="nb-NO" sz="1600">
                  <a:solidFill>
                    <a:schemeClr val="bg1"/>
                  </a:solidFill>
                </a:rPr>
                <a:t>   Aldersgruppen 19-66 år</a:t>
              </a:r>
            </a:p>
          </p:txBody>
        </p:sp>
        <p:sp>
          <p:nvSpPr>
            <p:cNvPr id="22" name="TekstSylinder 12">
              <a:extLst>
                <a:ext uri="{FF2B5EF4-FFF2-40B4-BE49-F238E27FC236}">
                  <a16:creationId xmlns:a16="http://schemas.microsoft.com/office/drawing/2014/main" id="{6C23EBB9-F5F2-B944-A889-AE65EA1B91EF}"/>
                </a:ext>
              </a:extLst>
            </p:cNvPr>
            <p:cNvSpPr txBox="1"/>
            <p:nvPr/>
          </p:nvSpPr>
          <p:spPr>
            <a:xfrm>
              <a:off x="2741833" y="6771916"/>
              <a:ext cx="3374231" cy="215444"/>
            </a:xfrm>
            <a:prstGeom prst="rect">
              <a:avLst/>
            </a:prstGeom>
            <a:noFill/>
          </p:spPr>
          <p:txBody>
            <a:bodyPr wrap="square" rtlCol="0">
              <a:spAutoFit/>
            </a:bodyPr>
            <a:lstStyle/>
            <a:p>
              <a:pPr algn="r"/>
              <a:r>
                <a:rPr lang="nb-NO" sz="800" b="1" dirty="0">
                  <a:solidFill>
                    <a:srgbClr val="3E3832"/>
                  </a:solidFill>
                  <a:latin typeface="Arial" panose="020B0604020202020204" pitchFamily="34" charset="0"/>
                  <a:cs typeface="Arial" panose="020B0604020202020204" pitchFamily="34" charset="0"/>
                </a:rPr>
                <a:t>Kilde:</a:t>
              </a:r>
              <a:r>
                <a:rPr lang="nb-NO" sz="800" dirty="0">
                  <a:solidFill>
                    <a:srgbClr val="3E3832"/>
                  </a:solidFill>
                  <a:latin typeface="Arial" panose="020B0604020202020204" pitchFamily="34" charset="0"/>
                  <a:cs typeface="Arial" panose="020B0604020202020204" pitchFamily="34" charset="0"/>
                </a:rPr>
                <a:t> SSBs befolkningsframskrivinger mellomalternativet, juni 2020</a:t>
              </a:r>
            </a:p>
          </p:txBody>
        </p:sp>
      </p:grpSp>
      <p:pic>
        <p:nvPicPr>
          <p:cNvPr id="27" name="Bilde 23">
            <a:extLst>
              <a:ext uri="{FF2B5EF4-FFF2-40B4-BE49-F238E27FC236}">
                <a16:creationId xmlns:a16="http://schemas.microsoft.com/office/drawing/2014/main" id="{7F82601E-4CA3-4170-BE61-3C008B57F9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06"/>
          <a:stretch/>
        </p:blipFill>
        <p:spPr>
          <a:xfrm>
            <a:off x="9701982" y="2510126"/>
            <a:ext cx="2087605" cy="2087605"/>
          </a:xfrm>
          <a:prstGeom prst="ellipse">
            <a:avLst/>
          </a:prstGeom>
        </p:spPr>
      </p:pic>
      <p:sp>
        <p:nvSpPr>
          <p:cNvPr id="9" name="TekstSylinder 8">
            <a:extLst>
              <a:ext uri="{FF2B5EF4-FFF2-40B4-BE49-F238E27FC236}">
                <a16:creationId xmlns:a16="http://schemas.microsoft.com/office/drawing/2014/main" id="{C3589591-D45B-4B2B-87B5-F1AA45B0C3D4}"/>
              </a:ext>
            </a:extLst>
          </p:cNvPr>
          <p:cNvSpPr txBox="1"/>
          <p:nvPr/>
        </p:nvSpPr>
        <p:spPr>
          <a:xfrm rot="16200000">
            <a:off x="11452920" y="6129470"/>
            <a:ext cx="1216550" cy="261610"/>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Foto: Unsplash</a:t>
            </a:r>
          </a:p>
        </p:txBody>
      </p:sp>
    </p:spTree>
    <p:extLst>
      <p:ext uri="{BB962C8B-B14F-4D97-AF65-F5344CB8AC3E}">
        <p14:creationId xmlns:p14="http://schemas.microsoft.com/office/powerpoint/2010/main" val="25051894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EAE033-E652-7F44-B79B-FD179495BDB9}"/>
              </a:ext>
            </a:extLst>
          </p:cNvPr>
          <p:cNvSpPr>
            <a:spLocks noGrp="1"/>
          </p:cNvSpPr>
          <p:nvPr>
            <p:ph type="title"/>
          </p:nvPr>
        </p:nvSpPr>
        <p:spPr/>
        <p:txBody>
          <a:bodyPr/>
          <a:lstStyle/>
          <a:p>
            <a:r>
              <a:rPr lang="nb-NO" noProof="0"/>
              <a:t>Alderspensjon og hjelpemidler øker mest</a:t>
            </a:r>
          </a:p>
        </p:txBody>
      </p:sp>
      <p:sp>
        <p:nvSpPr>
          <p:cNvPr id="8" name="Rektangel 10">
            <a:extLst>
              <a:ext uri="{FF2B5EF4-FFF2-40B4-BE49-F238E27FC236}">
                <a16:creationId xmlns:a16="http://schemas.microsoft.com/office/drawing/2014/main" id="{A26FF7D4-B4D1-B044-9E40-EB763C111F76}"/>
              </a:ext>
            </a:extLst>
          </p:cNvPr>
          <p:cNvSpPr/>
          <p:nvPr/>
        </p:nvSpPr>
        <p:spPr>
          <a:xfrm>
            <a:off x="1349411" y="1569433"/>
            <a:ext cx="7780079" cy="379656"/>
          </a:xfrm>
          <a:prstGeom prst="rect">
            <a:avLst/>
          </a:prstGeom>
        </p:spPr>
        <p:txBody>
          <a:bodyPr wrap="none">
            <a:spAutoFit/>
          </a:bodyPr>
          <a:lstStyle/>
          <a:p>
            <a:pPr algn="ctr">
              <a:defRPr sz="1800" b="1" i="0" u="none" strike="noStrike" kern="1200" baseline="0">
                <a:solidFill>
                  <a:prstClr val="black"/>
                </a:solidFill>
                <a:latin typeface="+mn-lt"/>
                <a:ea typeface="+mn-ea"/>
                <a:cs typeface="+mn-cs"/>
              </a:defRPr>
            </a:pPr>
            <a:r>
              <a:rPr lang="nb-NO" sz="1867">
                <a:solidFill>
                  <a:srgbClr val="3E3832"/>
                </a:solidFill>
              </a:rPr>
              <a:t>Mottakere av NAV-ytelser og hjelpemidler, endring 2010–2019 og 2019–2035</a:t>
            </a:r>
            <a:endParaRPr lang="nb-NO" sz="1467">
              <a:solidFill>
                <a:srgbClr val="3E3832"/>
              </a:solidFill>
            </a:endParaRPr>
          </a:p>
        </p:txBody>
      </p:sp>
      <p:sp>
        <p:nvSpPr>
          <p:cNvPr id="9" name="TekstSylinder 12">
            <a:extLst>
              <a:ext uri="{FF2B5EF4-FFF2-40B4-BE49-F238E27FC236}">
                <a16:creationId xmlns:a16="http://schemas.microsoft.com/office/drawing/2014/main" id="{D486E594-A1D3-9A4C-B6F6-D3DE663AAA25}"/>
              </a:ext>
            </a:extLst>
          </p:cNvPr>
          <p:cNvSpPr txBox="1"/>
          <p:nvPr/>
        </p:nvSpPr>
        <p:spPr>
          <a:xfrm>
            <a:off x="8859550" y="6314863"/>
            <a:ext cx="2827627" cy="215444"/>
          </a:xfrm>
          <a:prstGeom prst="rect">
            <a:avLst/>
          </a:prstGeom>
          <a:noFill/>
        </p:spPr>
        <p:txBody>
          <a:bodyPr wrap="square" rtlCol="0">
            <a:spAutoFit/>
          </a:bodyPr>
          <a:lstStyle/>
          <a:p>
            <a:pPr algn="r"/>
            <a:r>
              <a:rPr lang="nb-NO" sz="800" b="1">
                <a:solidFill>
                  <a:schemeClr val="bg1">
                    <a:lumMod val="50000"/>
                  </a:schemeClr>
                </a:solidFill>
                <a:latin typeface="Arial" panose="020B0604020202020204" pitchFamily="34" charset="0"/>
                <a:cs typeface="Arial" panose="020B0604020202020204" pitchFamily="34" charset="0"/>
              </a:rPr>
              <a:t>Kilde:</a:t>
            </a:r>
            <a:r>
              <a:rPr lang="nb-NO" sz="800">
                <a:solidFill>
                  <a:schemeClr val="bg1">
                    <a:lumMod val="50000"/>
                  </a:schemeClr>
                </a:solidFill>
                <a:latin typeface="Arial" panose="020B0604020202020204" pitchFamily="34" charset="0"/>
                <a:cs typeface="Arial" panose="020B0604020202020204" pitchFamily="34" charset="0"/>
              </a:rPr>
              <a:t> NAV</a:t>
            </a:r>
          </a:p>
        </p:txBody>
      </p:sp>
      <p:graphicFrame>
        <p:nvGraphicFramePr>
          <p:cNvPr id="10" name="Diagram 13">
            <a:extLst>
              <a:ext uri="{FF2B5EF4-FFF2-40B4-BE49-F238E27FC236}">
                <a16:creationId xmlns:a16="http://schemas.microsoft.com/office/drawing/2014/main" id="{0B614941-9FD7-3E44-860F-C39ED8F8945A}"/>
              </a:ext>
            </a:extLst>
          </p:cNvPr>
          <p:cNvGraphicFramePr/>
          <p:nvPr>
            <p:extLst>
              <p:ext uri="{D42A27DB-BD31-4B8C-83A1-F6EECF244321}">
                <p14:modId xmlns:p14="http://schemas.microsoft.com/office/powerpoint/2010/main" val="667664493"/>
              </p:ext>
            </p:extLst>
          </p:nvPr>
        </p:nvGraphicFramePr>
        <p:xfrm>
          <a:off x="585787" y="2114293"/>
          <a:ext cx="11101390" cy="397218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04584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descr="Et bilde som inneholder person, innendørs, mann, stående&#10;&#10;Automatisk generert beskrivelse">
            <a:extLst>
              <a:ext uri="{FF2B5EF4-FFF2-40B4-BE49-F238E27FC236}">
                <a16:creationId xmlns:a16="http://schemas.microsoft.com/office/drawing/2014/main" id="{9D4E138F-A18D-4A31-A2B9-6A2EB61FF8AF}"/>
              </a:ext>
            </a:extLst>
          </p:cNvPr>
          <p:cNvPicPr>
            <a:picLocks noGrp="1" noChangeAspect="1"/>
          </p:cNvPicPr>
          <p:nvPr>
            <p:ph type="pic" sz="quarter" idx="18"/>
          </p:nvPr>
        </p:nvPicPr>
        <p:blipFill rotWithShape="1">
          <a:blip r:embed="rId3" cstate="screen">
            <a:extLst>
              <a:ext uri="{28A0092B-C50C-407E-A947-70E740481C1C}">
                <a14:useLocalDpi xmlns:a14="http://schemas.microsoft.com/office/drawing/2010/main"/>
              </a:ext>
            </a:extLst>
          </a:blip>
          <a:srcRect t="-2"/>
          <a:stretch/>
        </p:blipFill>
        <p:spPr>
          <a:xfrm>
            <a:off x="0" y="0"/>
            <a:ext cx="5275666" cy="6857999"/>
          </a:xfrm>
          <a:noFill/>
        </p:spPr>
      </p:pic>
      <p:sp>
        <p:nvSpPr>
          <p:cNvPr id="12" name="TekstSylinder 7">
            <a:extLst>
              <a:ext uri="{FF2B5EF4-FFF2-40B4-BE49-F238E27FC236}">
                <a16:creationId xmlns:a16="http://schemas.microsoft.com/office/drawing/2014/main" id="{85572DB7-CF91-4128-BE6E-E2866A5F031D}"/>
              </a:ext>
            </a:extLst>
          </p:cNvPr>
          <p:cNvSpPr txBox="1"/>
          <p:nvPr/>
        </p:nvSpPr>
        <p:spPr>
          <a:xfrm>
            <a:off x="9367485" y="6680267"/>
            <a:ext cx="2537360" cy="215444"/>
          </a:xfrm>
          <a:prstGeom prst="rect">
            <a:avLst/>
          </a:prstGeom>
          <a:noFill/>
        </p:spPr>
        <p:txBody>
          <a:bodyPr wrap="square" rtlCol="0">
            <a:spAutoFit/>
          </a:bodyPr>
          <a:lstStyle/>
          <a:p>
            <a:pPr algn="r"/>
            <a:r>
              <a:rPr lang="nb-NO" sz="800" b="1">
                <a:solidFill>
                  <a:srgbClr val="3E3832"/>
                </a:solidFill>
                <a:latin typeface="Arial" panose="020B0604020202020204" pitchFamily="34" charset="0"/>
                <a:cs typeface="Arial" panose="020B0604020202020204" pitchFamily="34" charset="0"/>
              </a:rPr>
              <a:t>Kilde:</a:t>
            </a:r>
            <a:r>
              <a:rPr lang="nb-NO" sz="800">
                <a:solidFill>
                  <a:srgbClr val="3E3832"/>
                </a:solidFill>
                <a:latin typeface="Arial" panose="020B0604020202020204" pitchFamily="34" charset="0"/>
                <a:cs typeface="Arial" panose="020B0604020202020204" pitchFamily="34" charset="0"/>
              </a:rPr>
              <a:t> SSBs befolkningsframskrivinger, juni 2020</a:t>
            </a:r>
          </a:p>
        </p:txBody>
      </p:sp>
      <p:sp>
        <p:nvSpPr>
          <p:cNvPr id="14" name="Title 1">
            <a:extLst>
              <a:ext uri="{FF2B5EF4-FFF2-40B4-BE49-F238E27FC236}">
                <a16:creationId xmlns:a16="http://schemas.microsoft.com/office/drawing/2014/main" id="{751AA060-3B1D-4102-9E3B-BFF75CD4A862}"/>
              </a:ext>
            </a:extLst>
          </p:cNvPr>
          <p:cNvSpPr>
            <a:spLocks noGrp="1"/>
          </p:cNvSpPr>
          <p:nvPr>
            <p:ph type="title"/>
          </p:nvPr>
        </p:nvSpPr>
        <p:spPr>
          <a:xfrm>
            <a:off x="5552414" y="638536"/>
            <a:ext cx="7362371" cy="1072080"/>
          </a:xfrm>
        </p:spPr>
        <p:txBody>
          <a:bodyPr>
            <a:normAutofit/>
          </a:bodyPr>
          <a:lstStyle/>
          <a:p>
            <a:r>
              <a:rPr lang="nb-NO" noProof="0"/>
              <a:t>Lavere vekst og endret sammen-</a:t>
            </a:r>
            <a:br>
              <a:rPr lang="nb-NO" noProof="0"/>
            </a:br>
            <a:r>
              <a:rPr lang="nb-NO" noProof="0"/>
              <a:t>setning av innvandrerbefolkningen*</a:t>
            </a:r>
          </a:p>
        </p:txBody>
      </p:sp>
      <p:sp>
        <p:nvSpPr>
          <p:cNvPr id="15" name="Rektangel 5">
            <a:extLst>
              <a:ext uri="{FF2B5EF4-FFF2-40B4-BE49-F238E27FC236}">
                <a16:creationId xmlns:a16="http://schemas.microsoft.com/office/drawing/2014/main" id="{8987AC98-A1DA-4A8B-842C-8D829427FCB1}"/>
              </a:ext>
            </a:extLst>
          </p:cNvPr>
          <p:cNvSpPr/>
          <p:nvPr/>
        </p:nvSpPr>
        <p:spPr>
          <a:xfrm>
            <a:off x="9006600" y="1729260"/>
            <a:ext cx="3038012" cy="256545"/>
          </a:xfrm>
          <a:prstGeom prst="rect">
            <a:avLst/>
          </a:prstGeom>
        </p:spPr>
        <p:txBody>
          <a:bodyPr wrap="square">
            <a:spAutoFit/>
          </a:bodyPr>
          <a:lstStyle/>
          <a:p>
            <a:pPr>
              <a:defRPr sz="1800" b="1" i="0" u="none" strike="noStrike" kern="1200" baseline="0">
                <a:solidFill>
                  <a:prstClr val="black"/>
                </a:solidFill>
                <a:latin typeface="+mn-lt"/>
                <a:ea typeface="+mn-ea"/>
                <a:cs typeface="+mn-cs"/>
              </a:defRPr>
            </a:pPr>
            <a:r>
              <a:rPr lang="nb-NO" sz="1067">
                <a:solidFill>
                  <a:srgbClr val="3E3832"/>
                </a:solidFill>
                <a:latin typeface="Arial" panose="020B0604020202020204" pitchFamily="34" charset="0"/>
                <a:cs typeface="Arial" panose="020B0604020202020204" pitchFamily="34" charset="0"/>
              </a:rPr>
              <a:t>* Født i utlandet av utenlandskfødte foreldre</a:t>
            </a:r>
          </a:p>
        </p:txBody>
      </p:sp>
      <p:sp>
        <p:nvSpPr>
          <p:cNvPr id="16" name="TekstSylinder 13">
            <a:extLst>
              <a:ext uri="{FF2B5EF4-FFF2-40B4-BE49-F238E27FC236}">
                <a16:creationId xmlns:a16="http://schemas.microsoft.com/office/drawing/2014/main" id="{B5D430BB-6FE6-4F43-8329-BC06E13B7AE7}"/>
              </a:ext>
            </a:extLst>
          </p:cNvPr>
          <p:cNvSpPr txBox="1"/>
          <p:nvPr/>
        </p:nvSpPr>
        <p:spPr>
          <a:xfrm>
            <a:off x="-32877" y="6664879"/>
            <a:ext cx="1993735" cy="230832"/>
          </a:xfrm>
          <a:prstGeom prst="rect">
            <a:avLst/>
          </a:prstGeom>
          <a:noFill/>
        </p:spPr>
        <p:txBody>
          <a:bodyPr wrap="square" rtlCol="0">
            <a:spAutoFit/>
          </a:bodyPr>
          <a:lstStyle/>
          <a:p>
            <a:r>
              <a:rPr lang="nb-NO" sz="900">
                <a:solidFill>
                  <a:schemeClr val="bg1"/>
                </a:solidFill>
                <a:latin typeface="Arial" panose="020B0604020202020204" pitchFamily="34" charset="0"/>
                <a:cs typeface="Arial" panose="020B0604020202020204" pitchFamily="34" charset="0"/>
              </a:rPr>
              <a:t>Foto: Aaron Thomas/Unsplash</a:t>
            </a:r>
          </a:p>
        </p:txBody>
      </p:sp>
      <p:graphicFrame>
        <p:nvGraphicFramePr>
          <p:cNvPr id="13" name="Diagram 12">
            <a:extLst>
              <a:ext uri="{FF2B5EF4-FFF2-40B4-BE49-F238E27FC236}">
                <a16:creationId xmlns:a16="http://schemas.microsoft.com/office/drawing/2014/main" id="{3CFCA1D7-8EC5-4DA9-B958-75DC4186E5B0}"/>
              </a:ext>
            </a:extLst>
          </p:cNvPr>
          <p:cNvGraphicFramePr>
            <a:graphicFrameLocks/>
          </p:cNvGraphicFramePr>
          <p:nvPr>
            <p:extLst>
              <p:ext uri="{D42A27DB-BD31-4B8C-83A1-F6EECF244321}">
                <p14:modId xmlns:p14="http://schemas.microsoft.com/office/powerpoint/2010/main" val="1625657167"/>
              </p:ext>
            </p:extLst>
          </p:nvPr>
        </p:nvGraphicFramePr>
        <p:xfrm>
          <a:off x="4656082" y="2004449"/>
          <a:ext cx="7613513" cy="478354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35928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3EAF1-92E0-E542-B748-A3D640AD3DD4}"/>
              </a:ext>
            </a:extLst>
          </p:cNvPr>
          <p:cNvSpPr>
            <a:spLocks noGrp="1"/>
          </p:cNvSpPr>
          <p:nvPr>
            <p:ph type="title"/>
          </p:nvPr>
        </p:nvSpPr>
        <p:spPr/>
        <p:txBody>
          <a:bodyPr/>
          <a:lstStyle/>
          <a:p>
            <a:r>
              <a:rPr lang="nb-NO" noProof="0"/>
              <a:t>Sentraliseringen fortsetter –</a:t>
            </a:r>
            <a:br>
              <a:rPr lang="nb-NO" noProof="0"/>
            </a:br>
            <a:r>
              <a:rPr lang="nb-NO" noProof="0"/>
              <a:t>Sterk aldring i utkantkommuner</a:t>
            </a:r>
          </a:p>
        </p:txBody>
      </p:sp>
      <p:sp>
        <p:nvSpPr>
          <p:cNvPr id="8" name="TekstSylinder 7">
            <a:extLst>
              <a:ext uri="{FF2B5EF4-FFF2-40B4-BE49-F238E27FC236}">
                <a16:creationId xmlns:a16="http://schemas.microsoft.com/office/drawing/2014/main" id="{B1836A1F-1C57-2E43-8C61-FF13F4B845FE}"/>
              </a:ext>
            </a:extLst>
          </p:cNvPr>
          <p:cNvSpPr txBox="1"/>
          <p:nvPr/>
        </p:nvSpPr>
        <p:spPr>
          <a:xfrm>
            <a:off x="4682186" y="6399145"/>
            <a:ext cx="2827627" cy="215444"/>
          </a:xfrm>
          <a:prstGeom prst="rect">
            <a:avLst/>
          </a:prstGeom>
          <a:noFill/>
        </p:spPr>
        <p:txBody>
          <a:bodyPr wrap="square" rtlCol="0">
            <a:spAutoFit/>
          </a:bodyPr>
          <a:lstStyle/>
          <a:p>
            <a:pPr algn="r"/>
            <a:r>
              <a:rPr lang="nb-NO" sz="800" b="1">
                <a:latin typeface="Arial" panose="020B0604020202020204" pitchFamily="34" charset="0"/>
                <a:cs typeface="Arial" panose="020B0604020202020204" pitchFamily="34" charset="0"/>
              </a:rPr>
              <a:t>Kilde:</a:t>
            </a:r>
            <a:r>
              <a:rPr lang="nb-NO" sz="800">
                <a:latin typeface="Arial" panose="020B0604020202020204" pitchFamily="34" charset="0"/>
                <a:cs typeface="Arial" panose="020B0604020202020204" pitchFamily="34" charset="0"/>
              </a:rPr>
              <a:t> SSBs befolkningsframskrivinger, juni 2020</a:t>
            </a:r>
          </a:p>
        </p:txBody>
      </p:sp>
      <p:sp>
        <p:nvSpPr>
          <p:cNvPr id="9" name="Rektangel 1">
            <a:extLst>
              <a:ext uri="{FF2B5EF4-FFF2-40B4-BE49-F238E27FC236}">
                <a16:creationId xmlns:a16="http://schemas.microsoft.com/office/drawing/2014/main" id="{14AACBF7-305E-6E4D-B5E4-90EA0F80BE0D}"/>
              </a:ext>
            </a:extLst>
          </p:cNvPr>
          <p:cNvSpPr/>
          <p:nvPr/>
        </p:nvSpPr>
        <p:spPr>
          <a:xfrm>
            <a:off x="879516" y="1543574"/>
            <a:ext cx="6795974" cy="584775"/>
          </a:xfrm>
          <a:prstGeom prst="rect">
            <a:avLst/>
          </a:prstGeom>
        </p:spPr>
        <p:txBody>
          <a:bodyPr wrap="square">
            <a:spAutoFit/>
          </a:bodyPr>
          <a:lstStyle/>
          <a:p>
            <a:r>
              <a:rPr lang="nb-NO" sz="1600">
                <a:solidFill>
                  <a:srgbClr val="3E3832"/>
                </a:solidFill>
                <a:latin typeface="Arial" panose="020B0604020202020204" pitchFamily="34" charset="0"/>
                <a:ea typeface="MS Mincho" panose="02020609040205080304" pitchFamily="49" charset="-128"/>
                <a:cs typeface="Times New Roman" panose="02020603050405020304" pitchFamily="18" charset="0"/>
              </a:rPr>
              <a:t>Befolkningsvekst 2020–2035 etter kommunenes sentraliseringsgrad</a:t>
            </a:r>
          </a:p>
          <a:p>
            <a:r>
              <a:rPr lang="nb-NO" sz="1600">
                <a:solidFill>
                  <a:srgbClr val="3E3832"/>
                </a:solidFill>
                <a:latin typeface="Arial" panose="020B0604020202020204" pitchFamily="34" charset="0"/>
                <a:ea typeface="MS Mincho" panose="02020609040205080304" pitchFamily="49" charset="-128"/>
                <a:cs typeface="Times New Roman" panose="02020603050405020304" pitchFamily="18" charset="0"/>
              </a:rPr>
              <a:t>(folketall i millioner i parentes)</a:t>
            </a:r>
          </a:p>
        </p:txBody>
      </p:sp>
      <p:graphicFrame>
        <p:nvGraphicFramePr>
          <p:cNvPr id="10" name="Diagram 9">
            <a:extLst>
              <a:ext uri="{FF2B5EF4-FFF2-40B4-BE49-F238E27FC236}">
                <a16:creationId xmlns:a16="http://schemas.microsoft.com/office/drawing/2014/main" id="{72C6AA74-7AD7-A441-8E21-5E98A88E73D1}"/>
              </a:ext>
            </a:extLst>
          </p:cNvPr>
          <p:cNvGraphicFramePr>
            <a:graphicFrameLocks/>
          </p:cNvGraphicFramePr>
          <p:nvPr>
            <p:extLst>
              <p:ext uri="{D42A27DB-BD31-4B8C-83A1-F6EECF244321}">
                <p14:modId xmlns:p14="http://schemas.microsoft.com/office/powerpoint/2010/main" val="1953999364"/>
              </p:ext>
            </p:extLst>
          </p:nvPr>
        </p:nvGraphicFramePr>
        <p:xfrm>
          <a:off x="235336" y="2341468"/>
          <a:ext cx="7570517" cy="3844558"/>
        </p:xfrm>
        <a:graphic>
          <a:graphicData uri="http://schemas.openxmlformats.org/drawingml/2006/chart">
            <c:chart xmlns:c="http://schemas.openxmlformats.org/drawingml/2006/chart" xmlns:r="http://schemas.openxmlformats.org/officeDocument/2006/relationships" r:id="rId3"/>
          </a:graphicData>
        </a:graphic>
      </p:graphicFrame>
      <p:pic>
        <p:nvPicPr>
          <p:cNvPr id="21" name="Picture Placeholder 20" descr="A picture containing text, building&#10;&#10;Description automatically generated">
            <a:extLst>
              <a:ext uri="{FF2B5EF4-FFF2-40B4-BE49-F238E27FC236}">
                <a16:creationId xmlns:a16="http://schemas.microsoft.com/office/drawing/2014/main" id="{D588A6C8-33CF-AD4E-831E-FA1684B99F6C}"/>
              </a:ext>
            </a:extLst>
          </p:cNvPr>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l="25124"/>
          <a:stretch/>
        </p:blipFill>
        <p:spPr>
          <a:xfrm>
            <a:off x="7675490" y="0"/>
            <a:ext cx="4516510" cy="6858000"/>
          </a:xfrm>
        </p:spPr>
      </p:pic>
      <p:sp>
        <p:nvSpPr>
          <p:cNvPr id="13" name="TekstSylinder 13">
            <a:extLst>
              <a:ext uri="{FF2B5EF4-FFF2-40B4-BE49-F238E27FC236}">
                <a16:creationId xmlns:a16="http://schemas.microsoft.com/office/drawing/2014/main" id="{1833C601-831D-704B-92AE-76DA4B49D824}"/>
              </a:ext>
            </a:extLst>
          </p:cNvPr>
          <p:cNvSpPr txBox="1"/>
          <p:nvPr/>
        </p:nvSpPr>
        <p:spPr>
          <a:xfrm>
            <a:off x="7685402" y="6636785"/>
            <a:ext cx="1993735" cy="230832"/>
          </a:xfrm>
          <a:prstGeom prst="rect">
            <a:avLst/>
          </a:prstGeom>
          <a:noFill/>
        </p:spPr>
        <p:txBody>
          <a:bodyPr wrap="square" rtlCol="0">
            <a:spAutoFit/>
          </a:bodyPr>
          <a:lstStyle/>
          <a:p>
            <a:r>
              <a:rPr lang="nb-NO" sz="900">
                <a:solidFill>
                  <a:schemeClr val="bg1"/>
                </a:solidFill>
                <a:latin typeface="Arial" panose="020B0604020202020204" pitchFamily="34" charset="0"/>
                <a:cs typeface="Arial" panose="020B0604020202020204" pitchFamily="34" charset="0"/>
              </a:rPr>
              <a:t>Foto: Erik Odin/Unsplash</a:t>
            </a:r>
          </a:p>
        </p:txBody>
      </p:sp>
    </p:spTree>
    <p:extLst>
      <p:ext uri="{BB962C8B-B14F-4D97-AF65-F5344CB8AC3E}">
        <p14:creationId xmlns:p14="http://schemas.microsoft.com/office/powerpoint/2010/main" val="996905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B580387-592A-E74D-8881-7D08ECADE0D3}"/>
              </a:ext>
            </a:extLst>
          </p:cNvPr>
          <p:cNvSpPr>
            <a:spLocks noGrp="1"/>
          </p:cNvSpPr>
          <p:nvPr>
            <p:ph idx="1"/>
          </p:nvPr>
        </p:nvSpPr>
        <p:spPr>
          <a:xfrm>
            <a:off x="838200" y="1825625"/>
            <a:ext cx="5118463" cy="4351338"/>
          </a:xfrm>
        </p:spPr>
        <p:txBody>
          <a:bodyPr>
            <a:noAutofit/>
          </a:bodyPr>
          <a:lstStyle/>
          <a:p>
            <a:pPr>
              <a:lnSpc>
                <a:spcPct val="100000"/>
              </a:lnSpc>
            </a:pPr>
            <a:r>
              <a:rPr lang="nb-NO" sz="2000" noProof="0"/>
              <a:t>Samfunnet endrer seg raskt – NAVs tjenester må gjenspeile og respondere på denne utviklingen.</a:t>
            </a:r>
            <a:br>
              <a:rPr lang="nb-NO" sz="2000" noProof="0"/>
            </a:br>
            <a:endParaRPr lang="nb-NO" sz="2000" noProof="0"/>
          </a:p>
          <a:p>
            <a:pPr>
              <a:lnSpc>
                <a:spcPct val="100000"/>
              </a:lnSpc>
            </a:pPr>
            <a:r>
              <a:rPr lang="nb-NO" sz="2000" noProof="0"/>
              <a:t>Refleksjon og diskusjon om muligheter og utfordringer gir et viktig grunnlag for ny strategi i 2021</a:t>
            </a:r>
            <a:br>
              <a:rPr lang="nb-NO" sz="2000" noProof="0"/>
            </a:br>
            <a:endParaRPr lang="nb-NO" sz="2000" noProof="0"/>
          </a:p>
          <a:p>
            <a:pPr>
              <a:lnSpc>
                <a:spcPct val="100000"/>
              </a:lnSpc>
            </a:pPr>
            <a:r>
              <a:rPr lang="nb-NO" sz="2000" noProof="0"/>
              <a:t>Ansatte i NAV er hovedmålgruppe, men vi ønsker å nå alle som er opptatt av arbeids- og velferdspolitikk</a:t>
            </a:r>
          </a:p>
        </p:txBody>
      </p:sp>
      <p:sp>
        <p:nvSpPr>
          <p:cNvPr id="4" name="Title 3">
            <a:extLst>
              <a:ext uri="{FF2B5EF4-FFF2-40B4-BE49-F238E27FC236}">
                <a16:creationId xmlns:a16="http://schemas.microsoft.com/office/drawing/2014/main" id="{B45F87AE-FC92-E946-A1B7-35D5FFDD4476}"/>
              </a:ext>
            </a:extLst>
          </p:cNvPr>
          <p:cNvSpPr>
            <a:spLocks noGrp="1"/>
          </p:cNvSpPr>
          <p:nvPr>
            <p:ph type="title"/>
          </p:nvPr>
        </p:nvSpPr>
        <p:spPr/>
        <p:txBody>
          <a:bodyPr/>
          <a:lstStyle/>
          <a:p>
            <a:r>
              <a:rPr lang="nb-NO" noProof="0"/>
              <a:t>Hvorfor trenger vi en omverdensanalyse?</a:t>
            </a:r>
          </a:p>
        </p:txBody>
      </p:sp>
      <p:pic>
        <p:nvPicPr>
          <p:cNvPr id="7" name="Bilde 6" descr="Et bilde som inneholder person, holder, utendørs, egg&#10;&#10;Automatisk generert beskrivelse">
            <a:extLst>
              <a:ext uri="{FF2B5EF4-FFF2-40B4-BE49-F238E27FC236}">
                <a16:creationId xmlns:a16="http://schemas.microsoft.com/office/drawing/2014/main" id="{E813BA2A-6F8C-404C-8C87-86CA287F0C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81710" y="517874"/>
            <a:ext cx="5118463" cy="5822251"/>
          </a:xfrm>
          <a:prstGeom prst="rect">
            <a:avLst/>
          </a:prstGeom>
        </p:spPr>
      </p:pic>
      <p:sp>
        <p:nvSpPr>
          <p:cNvPr id="8" name="TekstSylinder 7">
            <a:extLst>
              <a:ext uri="{FF2B5EF4-FFF2-40B4-BE49-F238E27FC236}">
                <a16:creationId xmlns:a16="http://schemas.microsoft.com/office/drawing/2014/main" id="{F6F82704-0FE6-4570-A13A-F3BB729CF71D}"/>
              </a:ext>
            </a:extLst>
          </p:cNvPr>
          <p:cNvSpPr txBox="1"/>
          <p:nvPr/>
        </p:nvSpPr>
        <p:spPr>
          <a:xfrm rot="16200000">
            <a:off x="5163744" y="5055732"/>
            <a:ext cx="2534194" cy="261610"/>
          </a:xfrm>
          <a:prstGeom prst="rect">
            <a:avLst/>
          </a:prstGeom>
          <a:noFill/>
        </p:spPr>
        <p:txBody>
          <a:bodyPr wrap="square" rtlCol="0">
            <a:spAutoFit/>
          </a:bodyPr>
          <a:lstStyle/>
          <a:p>
            <a:r>
              <a:rPr lang="nb-NO" sz="1100"/>
              <a:t>Fotomontasje: Unsplash, Colourbox</a:t>
            </a:r>
          </a:p>
        </p:txBody>
      </p:sp>
    </p:spTree>
    <p:extLst>
      <p:ext uri="{BB962C8B-B14F-4D97-AF65-F5344CB8AC3E}">
        <p14:creationId xmlns:p14="http://schemas.microsoft.com/office/powerpoint/2010/main" val="3589977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id="{5EB046BE-5AEF-4E80-A704-8A4028837C2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7" name="TekstSylinder 6">
            <a:extLst>
              <a:ext uri="{FF2B5EF4-FFF2-40B4-BE49-F238E27FC236}">
                <a16:creationId xmlns:a16="http://schemas.microsoft.com/office/drawing/2014/main" id="{B25550BD-3235-401F-9C26-669AF2F7D575}"/>
              </a:ext>
            </a:extLst>
          </p:cNvPr>
          <p:cNvSpPr txBox="1"/>
          <p:nvPr/>
        </p:nvSpPr>
        <p:spPr>
          <a:xfrm rot="16200000">
            <a:off x="-1111931" y="5462520"/>
            <a:ext cx="2529348" cy="261610"/>
          </a:xfrm>
          <a:prstGeom prst="rect">
            <a:avLst/>
          </a:prstGeom>
          <a:noFill/>
        </p:spPr>
        <p:txBody>
          <a:bodyPr wrap="square" rtlCol="0">
            <a:spAutoFit/>
          </a:bodyPr>
          <a:lstStyle/>
          <a:p>
            <a:r>
              <a:rPr lang="nb-NO" sz="1100">
                <a:solidFill>
                  <a:schemeClr val="bg1"/>
                </a:solidFill>
                <a:latin typeface="Arial" panose="020B0604020202020204" pitchFamily="34" charset="0"/>
                <a:cs typeface="Arial" panose="020B0604020202020204" pitchFamily="34" charset="0"/>
              </a:rPr>
              <a:t>Fotomontasje: </a:t>
            </a:r>
            <a:r>
              <a:rPr lang="nb-NO" sz="1100" err="1">
                <a:solidFill>
                  <a:schemeClr val="bg1"/>
                </a:solidFill>
                <a:latin typeface="Arial" panose="020B0604020202020204" pitchFamily="34" charset="0"/>
                <a:cs typeface="Arial" panose="020B0604020202020204" pitchFamily="34" charset="0"/>
              </a:rPr>
              <a:t>Pexels</a:t>
            </a:r>
            <a:r>
              <a:rPr lang="nb-NO" sz="1100">
                <a:solidFill>
                  <a:schemeClr val="bg1"/>
                </a:solidFill>
                <a:latin typeface="Arial" panose="020B0604020202020204" pitchFamily="34" charset="0"/>
                <a:cs typeface="Arial" panose="020B0604020202020204" pitchFamily="34" charset="0"/>
              </a:rPr>
              <a:t>/Skjermdump</a:t>
            </a:r>
          </a:p>
        </p:txBody>
      </p:sp>
      <p:sp>
        <p:nvSpPr>
          <p:cNvPr id="4" name="Rectangle 3">
            <a:extLst>
              <a:ext uri="{FF2B5EF4-FFF2-40B4-BE49-F238E27FC236}">
                <a16:creationId xmlns:a16="http://schemas.microsoft.com/office/drawing/2014/main" id="{60DB91C7-D0BE-4945-AC47-07353A48F65C}"/>
              </a:ext>
            </a:extLst>
          </p:cNvPr>
          <p:cNvSpPr/>
          <p:nvPr/>
        </p:nvSpPr>
        <p:spPr>
          <a:xfrm>
            <a:off x="152742" y="584614"/>
            <a:ext cx="6675243" cy="830997"/>
          </a:xfrm>
          <a:prstGeom prst="rect">
            <a:avLst/>
          </a:prstGeom>
        </p:spPr>
        <p:txBody>
          <a:bodyPr wrap="square">
            <a:spAutoFit/>
          </a:bodyPr>
          <a:lstStyle/>
          <a:p>
            <a:r>
              <a:rPr lang="nb-NO" sz="4800" b="1">
                <a:solidFill>
                  <a:schemeClr val="bg1"/>
                </a:solidFill>
                <a:latin typeface="Arial"/>
                <a:cs typeface="Arial"/>
              </a:rPr>
              <a:t>Brukerforventninger:</a:t>
            </a:r>
            <a:endParaRPr lang="en-NO" sz="3600"/>
          </a:p>
        </p:txBody>
      </p:sp>
      <p:sp>
        <p:nvSpPr>
          <p:cNvPr id="8" name="Tittel 2">
            <a:extLst>
              <a:ext uri="{FF2B5EF4-FFF2-40B4-BE49-F238E27FC236}">
                <a16:creationId xmlns:a16="http://schemas.microsoft.com/office/drawing/2014/main" id="{56539549-F2FF-4DCA-90D0-A0FBE2503E7E}"/>
              </a:ext>
            </a:extLst>
          </p:cNvPr>
          <p:cNvSpPr txBox="1">
            <a:spLocks/>
          </p:cNvSpPr>
          <p:nvPr/>
        </p:nvSpPr>
        <p:spPr>
          <a:xfrm>
            <a:off x="536199" y="4796886"/>
            <a:ext cx="4315784" cy="182420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br>
              <a:rPr lang="nb-NO" sz="2800" b="1">
                <a:solidFill>
                  <a:schemeClr val="bg1"/>
                </a:solidFill>
                <a:latin typeface="Arial"/>
                <a:cs typeface="Arial"/>
              </a:rPr>
            </a:br>
            <a:r>
              <a:rPr lang="nb-NO" sz="2800" b="1">
                <a:solidFill>
                  <a:schemeClr val="bg1"/>
                </a:solidFill>
                <a:latin typeface="Arial"/>
                <a:cs typeface="Arial"/>
              </a:rPr>
              <a:t>Økte forventninger til koordinerte tjenester </a:t>
            </a:r>
            <a:br>
              <a:rPr lang="nb-NO" sz="2800" b="1">
                <a:solidFill>
                  <a:schemeClr val="bg1"/>
                </a:solidFill>
                <a:latin typeface="Arial"/>
                <a:cs typeface="Arial"/>
              </a:rPr>
            </a:br>
            <a:r>
              <a:rPr lang="nb-NO" sz="2800" b="1">
                <a:solidFill>
                  <a:schemeClr val="bg1"/>
                </a:solidFill>
                <a:latin typeface="Arial"/>
                <a:cs typeface="Arial"/>
              </a:rPr>
              <a:t>og tilpasset service </a:t>
            </a:r>
            <a:br>
              <a:rPr lang="nb-NO" sz="2800" b="1">
                <a:solidFill>
                  <a:schemeClr val="bg1"/>
                </a:solidFill>
              </a:rPr>
            </a:br>
            <a:endParaRPr lang="nb-NO" sz="2800" b="1">
              <a:solidFill>
                <a:schemeClr val="bg1"/>
              </a:solidFill>
              <a:latin typeface="Arial"/>
              <a:cs typeface="Arial"/>
            </a:endParaRPr>
          </a:p>
        </p:txBody>
      </p:sp>
    </p:spTree>
    <p:extLst>
      <p:ext uri="{BB962C8B-B14F-4D97-AF65-F5344CB8AC3E}">
        <p14:creationId xmlns:p14="http://schemas.microsoft.com/office/powerpoint/2010/main" val="556560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Plassholder for innhold 11">
            <a:extLst>
              <a:ext uri="{FF2B5EF4-FFF2-40B4-BE49-F238E27FC236}">
                <a16:creationId xmlns:a16="http://schemas.microsoft.com/office/drawing/2014/main" id="{39F10FAA-84BA-4D2D-A738-59156D7FE61E}"/>
              </a:ext>
            </a:extLst>
          </p:cNvPr>
          <p:cNvGraphicFramePr>
            <a:graphicFrameLocks noGrp="1"/>
          </p:cNvGraphicFramePr>
          <p:nvPr>
            <p:ph idx="1"/>
          </p:nvPr>
        </p:nvGraphicFramePr>
        <p:xfrm>
          <a:off x="838200" y="1253331"/>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113069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94C3E7-1116-A140-BAAC-AA26E65D1BCE}"/>
              </a:ext>
            </a:extLst>
          </p:cNvPr>
          <p:cNvSpPr>
            <a:spLocks noGrp="1"/>
          </p:cNvSpPr>
          <p:nvPr>
            <p:ph type="title"/>
          </p:nvPr>
        </p:nvSpPr>
        <p:spPr/>
        <p:txBody>
          <a:bodyPr/>
          <a:lstStyle/>
          <a:p>
            <a:r>
              <a:rPr lang="nb-NO" noProof="0"/>
              <a:t>Usynlige, automatiske og proaktive tjenester</a:t>
            </a:r>
          </a:p>
        </p:txBody>
      </p:sp>
      <p:sp>
        <p:nvSpPr>
          <p:cNvPr id="6" name="Content Placeholder 5">
            <a:extLst>
              <a:ext uri="{FF2B5EF4-FFF2-40B4-BE49-F238E27FC236}">
                <a16:creationId xmlns:a16="http://schemas.microsoft.com/office/drawing/2014/main" id="{9E025C05-8DF4-1D4D-913E-65CDB29C3996}"/>
              </a:ext>
            </a:extLst>
          </p:cNvPr>
          <p:cNvSpPr>
            <a:spLocks noGrp="1"/>
          </p:cNvSpPr>
          <p:nvPr>
            <p:ph idx="1"/>
          </p:nvPr>
        </p:nvSpPr>
        <p:spPr>
          <a:xfrm>
            <a:off x="838200" y="1825625"/>
            <a:ext cx="10515600" cy="2366667"/>
          </a:xfrm>
        </p:spPr>
        <p:txBody>
          <a:bodyPr/>
          <a:lstStyle/>
          <a:p>
            <a:r>
              <a:rPr lang="nb-NO" sz="2000" noProof="0"/>
              <a:t>Gjenbruk av informasjon og enklere prosesser for brukerne</a:t>
            </a:r>
          </a:p>
          <a:p>
            <a:endParaRPr lang="nb-NO" sz="2000" noProof="0"/>
          </a:p>
          <a:p>
            <a:r>
              <a:rPr lang="nb-NO" sz="2000" noProof="0"/>
              <a:t>På mange områder antar vi at brukerne verken vil være i kontakt med oss eller kjenne til at det er NAV som leverer ytelsen eller tjenesten de mottar</a:t>
            </a:r>
          </a:p>
          <a:p>
            <a:endParaRPr lang="nb-NO" noProof="0"/>
          </a:p>
          <a:p>
            <a:endParaRPr lang="nb-NO" noProof="0"/>
          </a:p>
        </p:txBody>
      </p:sp>
      <p:sp>
        <p:nvSpPr>
          <p:cNvPr id="7" name="Snakkeboble: rektangel med avrundede hjørner 3">
            <a:extLst>
              <a:ext uri="{FF2B5EF4-FFF2-40B4-BE49-F238E27FC236}">
                <a16:creationId xmlns:a16="http://schemas.microsoft.com/office/drawing/2014/main" id="{AAA3B01E-00BA-8A48-B15B-CBEDB330F333}"/>
              </a:ext>
            </a:extLst>
          </p:cNvPr>
          <p:cNvSpPr/>
          <p:nvPr/>
        </p:nvSpPr>
        <p:spPr>
          <a:xfrm>
            <a:off x="6611816" y="3865721"/>
            <a:ext cx="4249615" cy="2405552"/>
          </a:xfrm>
          <a:prstGeom prst="wedgeRoundRectCallout">
            <a:avLst/>
          </a:prstGeom>
          <a:solidFill>
            <a:schemeClr val="accent2">
              <a:alpha val="2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b-NO">
                <a:solidFill>
                  <a:schemeClr val="tx1"/>
                </a:solidFill>
                <a:effectLst/>
                <a:latin typeface="Segoe UI" panose="020B0502040204020203" pitchFamily="34" charset="0"/>
                <a:ea typeface="MS Mincho" panose="02020609040205080304" pitchFamily="49" charset="-128"/>
              </a:rPr>
              <a:t>Om 15 år håper jeg systemet er så bra, at jeg som en vanlig bruker ikke merker det.</a:t>
            </a:r>
          </a:p>
          <a:p>
            <a:pPr algn="ctr"/>
            <a:endParaRPr lang="nb-NO" sz="1600">
              <a:solidFill>
                <a:schemeClr val="tx1"/>
              </a:solidFill>
              <a:effectLst/>
              <a:latin typeface="Times New Roman" panose="02020603050405020304" pitchFamily="18" charset="0"/>
              <a:ea typeface="MS Mincho" panose="02020609040205080304" pitchFamily="49" charset="-128"/>
            </a:endParaRPr>
          </a:p>
          <a:p>
            <a:pPr algn="ctr"/>
            <a:r>
              <a:rPr lang="nb-NO" i="1">
                <a:solidFill>
                  <a:schemeClr val="tx1"/>
                </a:solidFill>
                <a:effectLst/>
                <a:latin typeface="Segoe UI" panose="020B0502040204020203" pitchFamily="34" charset="0"/>
                <a:ea typeface="MS Mincho" panose="02020609040205080304" pitchFamily="49" charset="-128"/>
              </a:rPr>
              <a:t>Brukerrepresentant</a:t>
            </a:r>
            <a:endParaRPr lang="nb-NO" sz="1600">
              <a:solidFill>
                <a:schemeClr val="tx1"/>
              </a:solidFill>
              <a:effectLst/>
              <a:latin typeface="Times New Roman" panose="02020603050405020304" pitchFamily="18" charset="0"/>
              <a:ea typeface="MS Mincho" panose="02020609040205080304" pitchFamily="49" charset="-128"/>
            </a:endParaRPr>
          </a:p>
          <a:p>
            <a:pPr algn="ctr"/>
            <a:r>
              <a:rPr lang="nb-NO" sz="1600">
                <a:solidFill>
                  <a:schemeClr val="tx1"/>
                </a:solidFill>
                <a:effectLst/>
                <a:latin typeface="Times New Roman" panose="02020603050405020304" pitchFamily="18" charset="0"/>
                <a:ea typeface="MS Mincho" panose="02020609040205080304" pitchFamily="49" charset="-128"/>
              </a:rPr>
              <a:t> </a:t>
            </a:r>
          </a:p>
        </p:txBody>
      </p:sp>
      <p:sp>
        <p:nvSpPr>
          <p:cNvPr id="8" name="Snakkeboble: rektangel med avrundede hjørner 5">
            <a:extLst>
              <a:ext uri="{FF2B5EF4-FFF2-40B4-BE49-F238E27FC236}">
                <a16:creationId xmlns:a16="http://schemas.microsoft.com/office/drawing/2014/main" id="{9547EFAA-96FE-8848-9AB8-B2AC8EC708FD}"/>
              </a:ext>
            </a:extLst>
          </p:cNvPr>
          <p:cNvSpPr/>
          <p:nvPr/>
        </p:nvSpPr>
        <p:spPr>
          <a:xfrm>
            <a:off x="1199321" y="3480582"/>
            <a:ext cx="4249615" cy="2405552"/>
          </a:xfrm>
          <a:prstGeom prst="wedgeRoundRectCallout">
            <a:avLst>
              <a:gd name="adj1" fmla="val -4281"/>
              <a:gd name="adj2" fmla="val 74196"/>
              <a:gd name="adj3" fmla="val 16667"/>
            </a:avLst>
          </a:prstGeom>
          <a:solidFill>
            <a:schemeClr val="accent1">
              <a:lumMod val="50000"/>
              <a:alpha val="2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nb-NO">
                <a:solidFill>
                  <a:schemeClr val="tx1"/>
                </a:solidFill>
                <a:effectLst/>
                <a:latin typeface="Segoe UI" panose="020B0502040204020203" pitchFamily="34" charset="0"/>
                <a:ea typeface="MS Mincho" panose="02020609040205080304" pitchFamily="49" charset="-128"/>
              </a:rPr>
              <a:t>I 2035 ser jeg for meg at vi slipper å streve for å få de ulike ordningene. At de er tilgjengelig for oss der vi er i livet, når vi trenger det. </a:t>
            </a:r>
          </a:p>
          <a:p>
            <a:pPr algn="ctr"/>
            <a:endParaRPr lang="nb-NO" sz="1600">
              <a:solidFill>
                <a:schemeClr val="tx1"/>
              </a:solidFill>
              <a:effectLst/>
              <a:latin typeface="Times New Roman" panose="02020603050405020304" pitchFamily="18" charset="0"/>
              <a:ea typeface="MS Mincho" panose="02020609040205080304" pitchFamily="49" charset="-128"/>
            </a:endParaRPr>
          </a:p>
          <a:p>
            <a:pPr algn="ctr"/>
            <a:r>
              <a:rPr lang="nb-NO" i="1">
                <a:solidFill>
                  <a:schemeClr val="tx1"/>
                </a:solidFill>
                <a:effectLst/>
                <a:latin typeface="Segoe UI" panose="020B0502040204020203" pitchFamily="34" charset="0"/>
                <a:ea typeface="MS Mincho" panose="02020609040205080304" pitchFamily="49" charset="-128"/>
              </a:rPr>
              <a:t>Brukerrepresentant</a:t>
            </a:r>
            <a:endParaRPr lang="nb-NO" sz="1600">
              <a:solidFill>
                <a:schemeClr val="tx1"/>
              </a:solidFill>
              <a:effectLst/>
              <a:latin typeface="Times New Roman" panose="02020603050405020304" pitchFamily="18" charset="0"/>
              <a:ea typeface="MS Mincho" panose="02020609040205080304" pitchFamily="49" charset="-128"/>
            </a:endParaRPr>
          </a:p>
          <a:p>
            <a:pPr algn="ctr"/>
            <a:r>
              <a:rPr lang="nb-NO" sz="1600">
                <a:solidFill>
                  <a:schemeClr val="tx1"/>
                </a:solidFill>
                <a:effectLst/>
                <a:latin typeface="Times New Roman" panose="02020603050405020304" pitchFamily="18" charset="0"/>
                <a:ea typeface="MS Mincho" panose="02020609040205080304" pitchFamily="49" charset="-128"/>
              </a:rPr>
              <a:t> </a:t>
            </a:r>
          </a:p>
        </p:txBody>
      </p:sp>
    </p:spTree>
    <p:extLst>
      <p:ext uri="{BB962C8B-B14F-4D97-AF65-F5344CB8AC3E}">
        <p14:creationId xmlns:p14="http://schemas.microsoft.com/office/powerpoint/2010/main" val="34316216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0A17127-EA4B-414D-B2B4-ADA74E2943C5}"/>
              </a:ext>
            </a:extLst>
          </p:cNvPr>
          <p:cNvSpPr>
            <a:spLocks noGrp="1"/>
          </p:cNvSpPr>
          <p:nvPr>
            <p:ph type="title"/>
          </p:nvPr>
        </p:nvSpPr>
        <p:spPr/>
        <p:txBody>
          <a:bodyPr>
            <a:normAutofit/>
          </a:bodyPr>
          <a:lstStyle/>
          <a:p>
            <a:r>
              <a:rPr lang="nb-NO" noProof="0"/>
              <a:t>Hvilken kompetanse trenger folk i møte offentlige tjenester?</a:t>
            </a:r>
          </a:p>
        </p:txBody>
      </p:sp>
      <p:sp>
        <p:nvSpPr>
          <p:cNvPr id="12" name="Content Placeholder 11">
            <a:extLst>
              <a:ext uri="{FF2B5EF4-FFF2-40B4-BE49-F238E27FC236}">
                <a16:creationId xmlns:a16="http://schemas.microsoft.com/office/drawing/2014/main" id="{884779E0-CAAB-994B-B2C7-DC5945D54D24}"/>
              </a:ext>
            </a:extLst>
          </p:cNvPr>
          <p:cNvSpPr>
            <a:spLocks noGrp="1"/>
          </p:cNvSpPr>
          <p:nvPr>
            <p:ph sz="half" idx="2"/>
          </p:nvPr>
        </p:nvSpPr>
        <p:spPr>
          <a:xfrm>
            <a:off x="5388096" y="1762563"/>
            <a:ext cx="5745934" cy="4624308"/>
          </a:xfrm>
        </p:spPr>
        <p:txBody>
          <a:bodyPr>
            <a:normAutofit lnSpcReduction="10000"/>
          </a:bodyPr>
          <a:lstStyle/>
          <a:p>
            <a:pPr>
              <a:lnSpc>
                <a:spcPct val="120000"/>
              </a:lnSpc>
            </a:pPr>
            <a:r>
              <a:rPr lang="nb-NO" sz="2400" noProof="0"/>
              <a:t>Digital kompetanse en terskel i dag</a:t>
            </a:r>
          </a:p>
          <a:p>
            <a:pPr>
              <a:lnSpc>
                <a:spcPct val="120000"/>
              </a:lnSpc>
            </a:pPr>
            <a:r>
              <a:rPr lang="nb-NO" sz="2400" noProof="0"/>
              <a:t>Folk og virksomheter står ofte i krevende situasjoner, som påvirker hvordan de tar i bruk våre tjenester</a:t>
            </a:r>
          </a:p>
          <a:p>
            <a:pPr>
              <a:lnSpc>
                <a:spcPct val="120000"/>
              </a:lnSpc>
            </a:pPr>
            <a:r>
              <a:rPr lang="nb-NO" sz="2400" noProof="0"/>
              <a:t>Administrativ kompetanse vil være viktig så lenge tjenestene er komplekse og lite koordinerte</a:t>
            </a:r>
          </a:p>
          <a:p>
            <a:pPr>
              <a:lnSpc>
                <a:spcPct val="120000"/>
              </a:lnSpc>
            </a:pPr>
            <a:r>
              <a:rPr lang="nb-NO" sz="2400" noProof="0"/>
              <a:t>Kan automatisering føre til at vi forstår mindre av hvilke rettigheter og plikter vi har?</a:t>
            </a:r>
          </a:p>
        </p:txBody>
      </p:sp>
      <p:sp>
        <p:nvSpPr>
          <p:cNvPr id="6" name="Plassholder for innhold 2">
            <a:extLst>
              <a:ext uri="{FF2B5EF4-FFF2-40B4-BE49-F238E27FC236}">
                <a16:creationId xmlns:a16="http://schemas.microsoft.com/office/drawing/2014/main" id="{C3080252-1773-1F46-99C4-AE407152D68A}"/>
              </a:ext>
            </a:extLst>
          </p:cNvPr>
          <p:cNvSpPr txBox="1">
            <a:spLocks/>
          </p:cNvSpPr>
          <p:nvPr/>
        </p:nvSpPr>
        <p:spPr>
          <a:xfrm>
            <a:off x="6172200" y="1825625"/>
            <a:ext cx="5181600" cy="4351338"/>
          </a:xfrm>
          <a:prstGeom prst="rect">
            <a:avLst/>
          </a:prstGeom>
        </p:spPr>
        <p:txBody>
          <a:bodyPr>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nb-NO" sz="2400"/>
          </a:p>
        </p:txBody>
      </p:sp>
      <p:pic>
        <p:nvPicPr>
          <p:cNvPr id="3" name="Bilde 2" descr="Et bilde som inneholder tekst, bærbar PC, datamaskin, innendørs&#10;&#10;Automatisk generert beskrivelse">
            <a:extLst>
              <a:ext uri="{FF2B5EF4-FFF2-40B4-BE49-F238E27FC236}">
                <a16:creationId xmlns:a16="http://schemas.microsoft.com/office/drawing/2014/main" id="{4552B3A7-8DBF-4231-BCC6-B4F34DF31D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57970" y="1762563"/>
            <a:ext cx="3425130" cy="4624308"/>
          </a:xfrm>
          <a:prstGeom prst="rect">
            <a:avLst/>
          </a:prstGeom>
        </p:spPr>
      </p:pic>
      <p:sp>
        <p:nvSpPr>
          <p:cNvPr id="4" name="TekstSylinder 3">
            <a:extLst>
              <a:ext uri="{FF2B5EF4-FFF2-40B4-BE49-F238E27FC236}">
                <a16:creationId xmlns:a16="http://schemas.microsoft.com/office/drawing/2014/main" id="{0315EB42-8646-4397-976B-919ECB22E276}"/>
              </a:ext>
            </a:extLst>
          </p:cNvPr>
          <p:cNvSpPr txBox="1"/>
          <p:nvPr/>
        </p:nvSpPr>
        <p:spPr>
          <a:xfrm>
            <a:off x="949204" y="6386871"/>
            <a:ext cx="1165346" cy="261610"/>
          </a:xfrm>
          <a:prstGeom prst="rect">
            <a:avLst/>
          </a:prstGeom>
          <a:noFill/>
        </p:spPr>
        <p:txBody>
          <a:bodyPr wrap="square" rtlCol="0">
            <a:spAutoFit/>
          </a:bodyPr>
          <a:lstStyle/>
          <a:p>
            <a:r>
              <a:rPr lang="nb-NO" sz="1050">
                <a:solidFill>
                  <a:schemeClr val="bg2">
                    <a:lumMod val="50000"/>
                  </a:schemeClr>
                </a:solidFill>
              </a:rPr>
              <a:t>Foto: Unsplash</a:t>
            </a:r>
          </a:p>
        </p:txBody>
      </p:sp>
    </p:spTree>
    <p:extLst>
      <p:ext uri="{BB962C8B-B14F-4D97-AF65-F5344CB8AC3E}">
        <p14:creationId xmlns:p14="http://schemas.microsoft.com/office/powerpoint/2010/main" val="1480472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9D50BA0-7A80-9744-856A-0C7EF7DE166A}"/>
              </a:ext>
            </a:extLst>
          </p:cNvPr>
          <p:cNvSpPr>
            <a:spLocks noGrp="1"/>
          </p:cNvSpPr>
          <p:nvPr>
            <p:ph idx="1"/>
          </p:nvPr>
        </p:nvSpPr>
        <p:spPr>
          <a:xfrm>
            <a:off x="838200" y="1825625"/>
            <a:ext cx="4951021" cy="4429727"/>
          </a:xfrm>
        </p:spPr>
        <p:txBody>
          <a:bodyPr>
            <a:normAutofit fontScale="70000" lnSpcReduction="20000"/>
          </a:bodyPr>
          <a:lstStyle/>
          <a:p>
            <a:pPr>
              <a:lnSpc>
                <a:spcPct val="160000"/>
              </a:lnSpc>
            </a:pPr>
            <a:r>
              <a:rPr lang="nb-NO" noProof="0"/>
              <a:t>Tjenester som er skreddersydd den enkeltes situasjon og behov</a:t>
            </a:r>
          </a:p>
          <a:p>
            <a:pPr>
              <a:lnSpc>
                <a:spcPct val="160000"/>
              </a:lnSpc>
            </a:pPr>
            <a:r>
              <a:rPr lang="nb-NO" noProof="0"/>
              <a:t>Få den hjelpen jeg trenger, når jeg trenger den</a:t>
            </a:r>
          </a:p>
          <a:p>
            <a:pPr>
              <a:lnSpc>
                <a:spcPct val="160000"/>
              </a:lnSpc>
            </a:pPr>
            <a:r>
              <a:rPr lang="nb-NO" noProof="0"/>
              <a:t>I større grad kunne velge selv</a:t>
            </a:r>
          </a:p>
          <a:p>
            <a:pPr>
              <a:lnSpc>
                <a:spcPct val="160000"/>
              </a:lnSpc>
            </a:pPr>
            <a:r>
              <a:rPr lang="nb-NO" noProof="0"/>
              <a:t>Slippe å forholde seg til hvordan offentlig sektor er organisert</a:t>
            </a:r>
          </a:p>
          <a:p>
            <a:pPr>
              <a:lnSpc>
                <a:spcPct val="160000"/>
              </a:lnSpc>
            </a:pPr>
            <a:r>
              <a:rPr lang="nb-NO" noProof="0"/>
              <a:t>NAV i større grad en leverandør av data?</a:t>
            </a:r>
          </a:p>
        </p:txBody>
      </p:sp>
      <p:sp>
        <p:nvSpPr>
          <p:cNvPr id="4" name="Title 3">
            <a:extLst>
              <a:ext uri="{FF2B5EF4-FFF2-40B4-BE49-F238E27FC236}">
                <a16:creationId xmlns:a16="http://schemas.microsoft.com/office/drawing/2014/main" id="{BC29E666-2C32-184D-B82B-80D6BE78EA25}"/>
              </a:ext>
            </a:extLst>
          </p:cNvPr>
          <p:cNvSpPr>
            <a:spLocks noGrp="1"/>
          </p:cNvSpPr>
          <p:nvPr>
            <p:ph type="title"/>
          </p:nvPr>
        </p:nvSpPr>
        <p:spPr/>
        <p:txBody>
          <a:bodyPr/>
          <a:lstStyle/>
          <a:p>
            <a:r>
              <a:rPr lang="nb-NO" noProof="0"/>
              <a:t>Tilpasset service og koordinerte tjenester</a:t>
            </a:r>
          </a:p>
        </p:txBody>
      </p:sp>
      <p:pic>
        <p:nvPicPr>
          <p:cNvPr id="5" name="Plassholder for bilde 4" descr="Et bilde som inneholder person, folkemengde, gruppe, svart&#10;&#10;Automatisk generert beskrivelse">
            <a:extLst>
              <a:ext uri="{FF2B5EF4-FFF2-40B4-BE49-F238E27FC236}">
                <a16:creationId xmlns:a16="http://schemas.microsoft.com/office/drawing/2014/main" id="{0E3C650A-7734-4040-AD38-B9F3E6A48F2E}"/>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prstGeom prst="ellipse">
            <a:avLst/>
          </a:prstGeom>
          <a:noFill/>
        </p:spPr>
      </p:pic>
      <p:sp>
        <p:nvSpPr>
          <p:cNvPr id="6" name="TekstSylinder 5">
            <a:extLst>
              <a:ext uri="{FF2B5EF4-FFF2-40B4-BE49-F238E27FC236}">
                <a16:creationId xmlns:a16="http://schemas.microsoft.com/office/drawing/2014/main" id="{87FB2723-1FE9-A64D-9D5D-2D5DE5006AD6}"/>
              </a:ext>
            </a:extLst>
          </p:cNvPr>
          <p:cNvSpPr txBox="1"/>
          <p:nvPr/>
        </p:nvSpPr>
        <p:spPr>
          <a:xfrm>
            <a:off x="7651641" y="6281249"/>
            <a:ext cx="2597520" cy="276999"/>
          </a:xfrm>
          <a:prstGeom prst="rect">
            <a:avLst/>
          </a:prstGeom>
          <a:noFill/>
        </p:spPr>
        <p:txBody>
          <a:bodyPr wrap="square" rtlCol="0">
            <a:spAutoFit/>
          </a:bodyPr>
          <a:lstStyle/>
          <a:p>
            <a:r>
              <a:rPr lang="nb-NO" sz="1200">
                <a:latin typeface="Arial" panose="020B0604020202020204" pitchFamily="34" charset="0"/>
                <a:cs typeface="Arial" panose="020B0604020202020204" pitchFamily="34" charset="0"/>
              </a:rPr>
              <a:t>Foto: Rob </a:t>
            </a:r>
            <a:r>
              <a:rPr lang="nb-NO" sz="1200" err="1">
                <a:latin typeface="Arial" panose="020B0604020202020204" pitchFamily="34" charset="0"/>
                <a:cs typeface="Arial" panose="020B0604020202020204" pitchFamily="34" charset="0"/>
              </a:rPr>
              <a:t>Curran</a:t>
            </a:r>
            <a:r>
              <a:rPr lang="nb-NO" sz="1200">
                <a:latin typeface="Arial" panose="020B0604020202020204" pitchFamily="34" charset="0"/>
                <a:cs typeface="Arial" panose="020B0604020202020204" pitchFamily="34" charset="0"/>
              </a:rPr>
              <a:t>/Unsplash</a:t>
            </a:r>
          </a:p>
        </p:txBody>
      </p:sp>
    </p:spTree>
    <p:extLst>
      <p:ext uri="{BB962C8B-B14F-4D97-AF65-F5344CB8AC3E}">
        <p14:creationId xmlns:p14="http://schemas.microsoft.com/office/powerpoint/2010/main" val="3718575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42AB62-2433-2C48-9C9A-3C2E1E809F3C}"/>
              </a:ext>
            </a:extLst>
          </p:cNvPr>
          <p:cNvSpPr>
            <a:spLocks noGrp="1"/>
          </p:cNvSpPr>
          <p:nvPr>
            <p:ph type="title"/>
          </p:nvPr>
        </p:nvSpPr>
        <p:spPr/>
        <p:txBody>
          <a:bodyPr/>
          <a:lstStyle/>
          <a:p>
            <a:r>
              <a:rPr lang="nb-NO" noProof="0"/>
              <a:t>Møter som bidrar til at folk kommer seg videre</a:t>
            </a:r>
          </a:p>
        </p:txBody>
      </p:sp>
      <p:sp>
        <p:nvSpPr>
          <p:cNvPr id="7" name="Content Placeholder 6">
            <a:extLst>
              <a:ext uri="{FF2B5EF4-FFF2-40B4-BE49-F238E27FC236}">
                <a16:creationId xmlns:a16="http://schemas.microsoft.com/office/drawing/2014/main" id="{C15B436B-D5CE-AB4A-A907-98CF827A820F}"/>
              </a:ext>
            </a:extLst>
          </p:cNvPr>
          <p:cNvSpPr>
            <a:spLocks noGrp="1"/>
          </p:cNvSpPr>
          <p:nvPr>
            <p:ph sz="half" idx="2"/>
          </p:nvPr>
        </p:nvSpPr>
        <p:spPr/>
        <p:txBody>
          <a:bodyPr>
            <a:normAutofit fontScale="85000" lnSpcReduction="10000"/>
          </a:bodyPr>
          <a:lstStyle/>
          <a:p>
            <a:pPr>
              <a:lnSpc>
                <a:spcPct val="150000"/>
              </a:lnSpc>
            </a:pPr>
            <a:r>
              <a:rPr lang="nb-NO" sz="1800" noProof="0"/>
              <a:t>Automatiseringen vil ta bort mange av dagens møter</a:t>
            </a:r>
          </a:p>
          <a:p>
            <a:pPr>
              <a:lnSpc>
                <a:spcPct val="150000"/>
              </a:lnSpc>
            </a:pPr>
            <a:r>
              <a:rPr lang="nb-NO" sz="1800" noProof="0"/>
              <a:t>Dette vil øke forventningene til tjenestene og møtet med NAV</a:t>
            </a:r>
          </a:p>
          <a:p>
            <a:pPr>
              <a:lnSpc>
                <a:spcPct val="150000"/>
              </a:lnSpc>
            </a:pPr>
            <a:r>
              <a:rPr lang="nb-NO" sz="1800" noProof="0"/>
              <a:t>Ta deg videre i livet, ut av den situasjonen du eller virksomheten din står </a:t>
            </a:r>
          </a:p>
          <a:p>
            <a:pPr>
              <a:lnSpc>
                <a:spcPct val="150000"/>
              </a:lnSpc>
            </a:pPr>
            <a:r>
              <a:rPr lang="nb-NO" sz="1800" noProof="0"/>
              <a:t>Gjelder uavhengig av om møtet er med et menneske eller en maskin</a:t>
            </a:r>
          </a:p>
          <a:p>
            <a:pPr>
              <a:lnSpc>
                <a:spcPct val="150000"/>
              </a:lnSpc>
            </a:pPr>
            <a:r>
              <a:rPr lang="nb-NO" sz="1800" noProof="0"/>
              <a:t>Kan endre hvilken kompetanse NAV trenger</a:t>
            </a:r>
          </a:p>
          <a:p>
            <a:pPr lvl="1">
              <a:lnSpc>
                <a:spcPct val="150000"/>
              </a:lnSpc>
            </a:pPr>
            <a:r>
              <a:rPr lang="nb-NO" sz="1800" noProof="0"/>
              <a:t>Brukerbehov</a:t>
            </a:r>
          </a:p>
          <a:p>
            <a:pPr lvl="1">
              <a:lnSpc>
                <a:spcPct val="150000"/>
              </a:lnSpc>
            </a:pPr>
            <a:r>
              <a:rPr lang="nb-NO" sz="1800" noProof="0"/>
              <a:t>Relasjoner</a:t>
            </a:r>
          </a:p>
          <a:p>
            <a:pPr lvl="1">
              <a:lnSpc>
                <a:spcPct val="150000"/>
              </a:lnSpc>
            </a:pPr>
            <a:r>
              <a:rPr lang="nb-NO" sz="1800" noProof="0"/>
              <a:t>Arbeidsmarkedet</a:t>
            </a:r>
          </a:p>
        </p:txBody>
      </p:sp>
      <p:pic>
        <p:nvPicPr>
          <p:cNvPr id="8" name="Bilde 4" descr="Store og små hender som holder rødt hjerte">
            <a:extLst>
              <a:ext uri="{FF2B5EF4-FFF2-40B4-BE49-F238E27FC236}">
                <a16:creationId xmlns:a16="http://schemas.microsoft.com/office/drawing/2014/main" id="{54A9F48A-6A66-7843-B2C6-8A3242E2D651}"/>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b="-1"/>
          <a:stretch/>
        </p:blipFill>
        <p:spPr>
          <a:prstGeom prst="rect">
            <a:avLst/>
          </a:prstGeom>
          <a:noFill/>
        </p:spPr>
      </p:pic>
      <p:sp>
        <p:nvSpPr>
          <p:cNvPr id="10" name="TekstSylinder 5">
            <a:extLst>
              <a:ext uri="{FF2B5EF4-FFF2-40B4-BE49-F238E27FC236}">
                <a16:creationId xmlns:a16="http://schemas.microsoft.com/office/drawing/2014/main" id="{1B7278F0-C834-D349-B45F-F03B2121FA4A}"/>
              </a:ext>
            </a:extLst>
          </p:cNvPr>
          <p:cNvSpPr txBox="1"/>
          <p:nvPr/>
        </p:nvSpPr>
        <p:spPr>
          <a:xfrm rot="5400000">
            <a:off x="313702" y="5375466"/>
            <a:ext cx="1325994" cy="276999"/>
          </a:xfrm>
          <a:prstGeom prst="rect">
            <a:avLst/>
          </a:prstGeom>
          <a:noFill/>
        </p:spPr>
        <p:txBody>
          <a:bodyPr wrap="square" rtlCol="0">
            <a:spAutoFit/>
          </a:bodyPr>
          <a:lstStyle/>
          <a:p>
            <a:r>
              <a:rPr lang="nb-NO" sz="1200">
                <a:solidFill>
                  <a:schemeClr val="bg1"/>
                </a:solidFill>
                <a:latin typeface="Arial" panose="020B0604020202020204" pitchFamily="34" charset="0"/>
                <a:cs typeface="Arial" panose="020B0604020202020204" pitchFamily="34" charset="0"/>
              </a:rPr>
              <a:t>Foto: Stockbilder</a:t>
            </a:r>
          </a:p>
        </p:txBody>
      </p:sp>
    </p:spTree>
    <p:extLst>
      <p:ext uri="{BB962C8B-B14F-4D97-AF65-F5344CB8AC3E}">
        <p14:creationId xmlns:p14="http://schemas.microsoft.com/office/powerpoint/2010/main" val="34212655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FD28111-05DE-C94A-9B1C-1D9A35AF389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12192000" cy="6862869"/>
          </a:xfrm>
          <a:prstGeom prst="rect">
            <a:avLst/>
          </a:prstGeom>
        </p:spPr>
      </p:pic>
      <p:sp>
        <p:nvSpPr>
          <p:cNvPr id="20" name="TekstSylinder 19">
            <a:extLst>
              <a:ext uri="{FF2B5EF4-FFF2-40B4-BE49-F238E27FC236}">
                <a16:creationId xmlns:a16="http://schemas.microsoft.com/office/drawing/2014/main" id="{C21C05B3-ED5B-4685-ACCF-B58B195A777A}"/>
              </a:ext>
            </a:extLst>
          </p:cNvPr>
          <p:cNvSpPr txBox="1"/>
          <p:nvPr/>
        </p:nvSpPr>
        <p:spPr>
          <a:xfrm rot="5400000">
            <a:off x="11498895" y="6164897"/>
            <a:ext cx="1109207" cy="276999"/>
          </a:xfrm>
          <a:prstGeom prst="rect">
            <a:avLst/>
          </a:prstGeom>
          <a:noFill/>
        </p:spPr>
        <p:txBody>
          <a:bodyPr wrap="square" rtlCol="0">
            <a:spAutoFit/>
          </a:bodyPr>
          <a:lstStyle/>
          <a:p>
            <a:r>
              <a:rPr lang="nb-NO" sz="1200">
                <a:solidFill>
                  <a:schemeClr val="bg1"/>
                </a:solidFill>
                <a:latin typeface="Arial" panose="020B0604020202020204" pitchFamily="34" charset="0"/>
                <a:cs typeface="Arial" panose="020B0604020202020204" pitchFamily="34" charset="0"/>
              </a:rPr>
              <a:t>Foto: Pexels</a:t>
            </a:r>
          </a:p>
        </p:txBody>
      </p:sp>
      <p:sp>
        <p:nvSpPr>
          <p:cNvPr id="5" name="Rectangle 4">
            <a:extLst>
              <a:ext uri="{FF2B5EF4-FFF2-40B4-BE49-F238E27FC236}">
                <a16:creationId xmlns:a16="http://schemas.microsoft.com/office/drawing/2014/main" id="{839F508D-9D63-9F4C-9693-BF497EEFD82A}"/>
              </a:ext>
            </a:extLst>
          </p:cNvPr>
          <p:cNvSpPr/>
          <p:nvPr/>
        </p:nvSpPr>
        <p:spPr>
          <a:xfrm>
            <a:off x="5152736" y="1925997"/>
            <a:ext cx="4089159" cy="923330"/>
          </a:xfrm>
          <a:prstGeom prst="rect">
            <a:avLst/>
          </a:prstGeom>
        </p:spPr>
        <p:txBody>
          <a:bodyPr wrap="square">
            <a:spAutoFit/>
          </a:bodyPr>
          <a:lstStyle/>
          <a:p>
            <a:pPr algn="ctr"/>
            <a:r>
              <a:rPr lang="nb-NO" sz="5400" b="1">
                <a:solidFill>
                  <a:schemeClr val="bg1"/>
                </a:solidFill>
                <a:latin typeface="Arial" panose="020B0604020202020204" pitchFamily="34" charset="0"/>
                <a:cs typeface="Arial" panose="020B0604020202020204" pitchFamily="34" charset="0"/>
              </a:rPr>
              <a:t>Teknologi: </a:t>
            </a:r>
            <a:endParaRPr lang="en-NO" sz="5400">
              <a:solidFill>
                <a:schemeClr val="bg1"/>
              </a:solidFill>
            </a:endParaRPr>
          </a:p>
        </p:txBody>
      </p:sp>
      <p:grpSp>
        <p:nvGrpSpPr>
          <p:cNvPr id="14" name="Group 13">
            <a:extLst>
              <a:ext uri="{FF2B5EF4-FFF2-40B4-BE49-F238E27FC236}">
                <a16:creationId xmlns:a16="http://schemas.microsoft.com/office/drawing/2014/main" id="{E2939642-08A7-2B49-A022-62D712D4A6D7}"/>
              </a:ext>
            </a:extLst>
          </p:cNvPr>
          <p:cNvGrpSpPr/>
          <p:nvPr/>
        </p:nvGrpSpPr>
        <p:grpSpPr>
          <a:xfrm>
            <a:off x="5848011" y="2728423"/>
            <a:ext cx="3333254" cy="1738215"/>
            <a:chOff x="5858211" y="2836144"/>
            <a:chExt cx="3047967" cy="1738215"/>
          </a:xfrm>
        </p:grpSpPr>
        <p:sp>
          <p:nvSpPr>
            <p:cNvPr id="7" name="TekstSylinder 6"/>
            <p:cNvSpPr txBox="1"/>
            <p:nvPr/>
          </p:nvSpPr>
          <p:spPr>
            <a:xfrm>
              <a:off x="5858211" y="2836144"/>
              <a:ext cx="2539999" cy="523220"/>
            </a:xfrm>
            <a:prstGeom prst="rect">
              <a:avLst/>
            </a:prstGeom>
            <a:noFill/>
          </p:spPr>
          <p:txBody>
            <a:bodyPr wrap="square" rtlCol="0">
              <a:spAutoFit/>
            </a:bodyPr>
            <a:lstStyle/>
            <a:p>
              <a:pPr algn="ctr"/>
              <a:r>
                <a:rPr lang="nb-NO" sz="2800" b="1">
                  <a:solidFill>
                    <a:schemeClr val="bg1"/>
                  </a:solidFill>
                  <a:latin typeface="Arial" panose="020B0604020202020204" pitchFamily="34" charset="0"/>
                  <a:cs typeface="Arial" panose="020B0604020202020204" pitchFamily="34" charset="0"/>
                </a:rPr>
                <a:t>Datadrevne</a:t>
              </a:r>
            </a:p>
          </p:txBody>
        </p:sp>
        <p:sp>
          <p:nvSpPr>
            <p:cNvPr id="11" name="Rectangle 10">
              <a:extLst>
                <a:ext uri="{FF2B5EF4-FFF2-40B4-BE49-F238E27FC236}">
                  <a16:creationId xmlns:a16="http://schemas.microsoft.com/office/drawing/2014/main" id="{63BED369-10F8-F34D-B09E-A55C23F8A843}"/>
                </a:ext>
              </a:extLst>
            </p:cNvPr>
            <p:cNvSpPr/>
            <p:nvPr/>
          </p:nvSpPr>
          <p:spPr>
            <a:xfrm>
              <a:off x="6468320" y="3241142"/>
              <a:ext cx="1731458" cy="523220"/>
            </a:xfrm>
            <a:prstGeom prst="rect">
              <a:avLst/>
            </a:prstGeom>
          </p:spPr>
          <p:txBody>
            <a:bodyPr wrap="square">
              <a:spAutoFit/>
            </a:bodyPr>
            <a:lstStyle/>
            <a:p>
              <a:r>
                <a:rPr lang="nb-NO" sz="2800" b="1">
                  <a:solidFill>
                    <a:schemeClr val="bg1"/>
                  </a:solidFill>
                  <a:latin typeface="Arial" panose="020B0604020202020204" pitchFamily="34" charset="0"/>
                  <a:cs typeface="Arial" panose="020B0604020202020204" pitchFamily="34" charset="0"/>
                </a:rPr>
                <a:t>tjenester </a:t>
              </a:r>
              <a:endParaRPr lang="en-NO" sz="2800"/>
            </a:p>
          </p:txBody>
        </p:sp>
        <p:sp>
          <p:nvSpPr>
            <p:cNvPr id="12" name="Rectangle 11">
              <a:extLst>
                <a:ext uri="{FF2B5EF4-FFF2-40B4-BE49-F238E27FC236}">
                  <a16:creationId xmlns:a16="http://schemas.microsoft.com/office/drawing/2014/main" id="{7B69F7E3-49D3-7243-9AC6-87E38745C835}"/>
                </a:ext>
              </a:extLst>
            </p:cNvPr>
            <p:cNvSpPr/>
            <p:nvPr/>
          </p:nvSpPr>
          <p:spPr>
            <a:xfrm>
              <a:off x="6756012" y="3646140"/>
              <a:ext cx="1483686" cy="523220"/>
            </a:xfrm>
            <a:prstGeom prst="rect">
              <a:avLst/>
            </a:prstGeom>
          </p:spPr>
          <p:txBody>
            <a:bodyPr wrap="none">
              <a:spAutoFit/>
            </a:bodyPr>
            <a:lstStyle/>
            <a:p>
              <a:r>
                <a:rPr lang="nb-NO" sz="2800" b="1">
                  <a:solidFill>
                    <a:schemeClr val="bg1"/>
                  </a:solidFill>
                  <a:latin typeface="Arial" panose="020B0604020202020204" pitchFamily="34" charset="0"/>
                  <a:cs typeface="Arial" panose="020B0604020202020204" pitchFamily="34" charset="0"/>
                </a:rPr>
                <a:t>gir store</a:t>
              </a:r>
              <a:endParaRPr lang="en-NO" sz="2800"/>
            </a:p>
          </p:txBody>
        </p:sp>
        <p:sp>
          <p:nvSpPr>
            <p:cNvPr id="13" name="Rectangle 12">
              <a:extLst>
                <a:ext uri="{FF2B5EF4-FFF2-40B4-BE49-F238E27FC236}">
                  <a16:creationId xmlns:a16="http://schemas.microsoft.com/office/drawing/2014/main" id="{B6CC9CF0-883B-C64E-BB55-ACAC30A9C10A}"/>
                </a:ext>
              </a:extLst>
            </p:cNvPr>
            <p:cNvSpPr/>
            <p:nvPr/>
          </p:nvSpPr>
          <p:spPr>
            <a:xfrm>
              <a:off x="7057508" y="4051139"/>
              <a:ext cx="1848670" cy="523220"/>
            </a:xfrm>
            <a:prstGeom prst="rect">
              <a:avLst/>
            </a:prstGeom>
          </p:spPr>
          <p:txBody>
            <a:bodyPr wrap="none">
              <a:spAutoFit/>
            </a:bodyPr>
            <a:lstStyle/>
            <a:p>
              <a:r>
                <a:rPr lang="nb-NO" sz="2800" b="1">
                  <a:solidFill>
                    <a:schemeClr val="bg1"/>
                  </a:solidFill>
                  <a:latin typeface="Arial" panose="020B0604020202020204" pitchFamily="34" charset="0"/>
                  <a:cs typeface="Arial" panose="020B0604020202020204" pitchFamily="34" charset="0"/>
                </a:rPr>
                <a:t>muligheter</a:t>
              </a:r>
              <a:endParaRPr lang="en-NO" sz="2800"/>
            </a:p>
          </p:txBody>
        </p:sp>
      </p:grpSp>
    </p:spTree>
    <p:extLst>
      <p:ext uri="{BB962C8B-B14F-4D97-AF65-F5344CB8AC3E}">
        <p14:creationId xmlns:p14="http://schemas.microsoft.com/office/powerpoint/2010/main" val="41063470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descr="Wireless outline">
            <a:extLst>
              <a:ext uri="{FF2B5EF4-FFF2-40B4-BE49-F238E27FC236}">
                <a16:creationId xmlns:a16="http://schemas.microsoft.com/office/drawing/2014/main" id="{BE6B21E8-434E-734E-A16D-F2497E6B6CD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3683" y="2859783"/>
            <a:ext cx="889953" cy="889953"/>
          </a:xfrm>
          <a:prstGeom prst="rect">
            <a:avLst/>
          </a:prstGeom>
        </p:spPr>
      </p:pic>
      <p:pic>
        <p:nvPicPr>
          <p:cNvPr id="6" name="Picture Placeholder 5" descr="A picture containing blur&#10;&#10;Description automatically generated">
            <a:extLst>
              <a:ext uri="{FF2B5EF4-FFF2-40B4-BE49-F238E27FC236}">
                <a16:creationId xmlns:a16="http://schemas.microsoft.com/office/drawing/2014/main" id="{434FED11-0670-8D4D-BCC1-6C43306E6BCF}"/>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53506045-75DC-8347-9643-8347470509F0}"/>
              </a:ext>
            </a:extLst>
          </p:cNvPr>
          <p:cNvSpPr>
            <a:spLocks noGrp="1"/>
          </p:cNvSpPr>
          <p:nvPr>
            <p:ph type="title"/>
          </p:nvPr>
        </p:nvSpPr>
        <p:spPr/>
        <p:txBody>
          <a:bodyPr/>
          <a:lstStyle/>
          <a:p>
            <a:r>
              <a:rPr lang="nb-NO"/>
              <a:t>Rivende teknologisk utvikling</a:t>
            </a:r>
            <a:br>
              <a:rPr lang="nb-NO"/>
            </a:br>
            <a:r>
              <a:rPr lang="nb-NO" sz="2000" i="1">
                <a:solidFill>
                  <a:schemeClr val="tx1">
                    <a:lumMod val="50000"/>
                    <a:lumOff val="50000"/>
                  </a:schemeClr>
                </a:solidFill>
              </a:rPr>
              <a:t>Flere utviklingstrekk vil prege liv og samfunn</a:t>
            </a:r>
            <a:endParaRPr lang="en-NO" i="1">
              <a:solidFill>
                <a:schemeClr val="tx1">
                  <a:lumMod val="50000"/>
                  <a:lumOff val="50000"/>
                </a:schemeClr>
              </a:solidFill>
            </a:endParaRPr>
          </a:p>
        </p:txBody>
      </p:sp>
      <p:pic>
        <p:nvPicPr>
          <p:cNvPr id="7" name="Graphic 6" descr="Renewable Energy with solid fill">
            <a:extLst>
              <a:ext uri="{FF2B5EF4-FFF2-40B4-BE49-F238E27FC236}">
                <a16:creationId xmlns:a16="http://schemas.microsoft.com/office/drawing/2014/main" id="{88423E1E-A69E-2340-BAA2-566F73E701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5690" y="1782614"/>
            <a:ext cx="1080000" cy="1080000"/>
          </a:xfrm>
          <a:prstGeom prst="rect">
            <a:avLst/>
          </a:prstGeom>
        </p:spPr>
      </p:pic>
      <p:pic>
        <p:nvPicPr>
          <p:cNvPr id="8" name="Graphic 7" descr="Robot Hand with solid fill">
            <a:extLst>
              <a:ext uri="{FF2B5EF4-FFF2-40B4-BE49-F238E27FC236}">
                <a16:creationId xmlns:a16="http://schemas.microsoft.com/office/drawing/2014/main" id="{7E896F79-622A-D947-AD21-3C8515169EC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5283" y="3030487"/>
            <a:ext cx="1064321" cy="1064321"/>
          </a:xfrm>
          <a:prstGeom prst="rect">
            <a:avLst/>
          </a:prstGeom>
        </p:spPr>
      </p:pic>
      <p:pic>
        <p:nvPicPr>
          <p:cNvPr id="9" name="Graphic 8" descr="DNA with solid fill">
            <a:extLst>
              <a:ext uri="{FF2B5EF4-FFF2-40B4-BE49-F238E27FC236}">
                <a16:creationId xmlns:a16="http://schemas.microsoft.com/office/drawing/2014/main" id="{70F05C43-6493-6E40-9C14-F7A1C0116AD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478861">
            <a:off x="573348" y="5399397"/>
            <a:ext cx="1065600" cy="1065600"/>
          </a:xfrm>
          <a:prstGeom prst="rect">
            <a:avLst/>
          </a:prstGeom>
        </p:spPr>
      </p:pic>
      <p:sp>
        <p:nvSpPr>
          <p:cNvPr id="11" name="TextBox 10">
            <a:extLst>
              <a:ext uri="{FF2B5EF4-FFF2-40B4-BE49-F238E27FC236}">
                <a16:creationId xmlns:a16="http://schemas.microsoft.com/office/drawing/2014/main" id="{A259DE33-26B3-024A-893A-444373B73D32}"/>
              </a:ext>
            </a:extLst>
          </p:cNvPr>
          <p:cNvSpPr txBox="1"/>
          <p:nvPr/>
        </p:nvSpPr>
        <p:spPr>
          <a:xfrm>
            <a:off x="2523480" y="2092228"/>
            <a:ext cx="1653081" cy="461665"/>
          </a:xfrm>
          <a:prstGeom prst="rect">
            <a:avLst/>
          </a:prstGeom>
          <a:noFill/>
        </p:spPr>
        <p:txBody>
          <a:bodyPr wrap="none" rtlCol="0">
            <a:spAutoFit/>
          </a:bodyPr>
          <a:lstStyle/>
          <a:p>
            <a:r>
              <a:rPr lang="en-NO" sz="2400"/>
              <a:t>Grønt skifte</a:t>
            </a:r>
          </a:p>
        </p:txBody>
      </p:sp>
      <p:sp>
        <p:nvSpPr>
          <p:cNvPr id="12" name="TextBox 11">
            <a:extLst>
              <a:ext uri="{FF2B5EF4-FFF2-40B4-BE49-F238E27FC236}">
                <a16:creationId xmlns:a16="http://schemas.microsoft.com/office/drawing/2014/main" id="{62018833-082E-A548-AA3E-8469564B0F00}"/>
              </a:ext>
            </a:extLst>
          </p:cNvPr>
          <p:cNvSpPr txBox="1"/>
          <p:nvPr/>
        </p:nvSpPr>
        <p:spPr>
          <a:xfrm>
            <a:off x="2523480" y="4495154"/>
            <a:ext cx="3272202" cy="461665"/>
          </a:xfrm>
          <a:prstGeom prst="rect">
            <a:avLst/>
          </a:prstGeom>
          <a:noFill/>
        </p:spPr>
        <p:txBody>
          <a:bodyPr wrap="square" rtlCol="0">
            <a:spAutoFit/>
          </a:bodyPr>
          <a:lstStyle/>
          <a:p>
            <a:r>
              <a:rPr lang="en-NO" sz="2400"/>
              <a:t>Robotisert og førerløst</a:t>
            </a:r>
          </a:p>
        </p:txBody>
      </p:sp>
      <p:sp>
        <p:nvSpPr>
          <p:cNvPr id="13" name="TextBox 12">
            <a:extLst>
              <a:ext uri="{FF2B5EF4-FFF2-40B4-BE49-F238E27FC236}">
                <a16:creationId xmlns:a16="http://schemas.microsoft.com/office/drawing/2014/main" id="{C388BCE2-2B6A-8F42-AC27-5BC23937376C}"/>
              </a:ext>
            </a:extLst>
          </p:cNvPr>
          <p:cNvSpPr txBox="1"/>
          <p:nvPr/>
        </p:nvSpPr>
        <p:spPr>
          <a:xfrm>
            <a:off x="2540460" y="5674263"/>
            <a:ext cx="3135858" cy="461665"/>
          </a:xfrm>
          <a:prstGeom prst="rect">
            <a:avLst/>
          </a:prstGeom>
          <a:noFill/>
        </p:spPr>
        <p:txBody>
          <a:bodyPr wrap="none" rtlCol="0">
            <a:spAutoFit/>
          </a:bodyPr>
          <a:lstStyle/>
          <a:p>
            <a:r>
              <a:rPr lang="en-NO" sz="2400"/>
              <a:t>Persontilpasset medisin</a:t>
            </a:r>
          </a:p>
        </p:txBody>
      </p:sp>
      <p:sp>
        <p:nvSpPr>
          <p:cNvPr id="14" name="TextBox 13">
            <a:extLst>
              <a:ext uri="{FF2B5EF4-FFF2-40B4-BE49-F238E27FC236}">
                <a16:creationId xmlns:a16="http://schemas.microsoft.com/office/drawing/2014/main" id="{CA5C6DF5-209F-5246-A508-0DCFB176A7F5}"/>
              </a:ext>
            </a:extLst>
          </p:cNvPr>
          <p:cNvSpPr txBox="1"/>
          <p:nvPr/>
        </p:nvSpPr>
        <p:spPr>
          <a:xfrm>
            <a:off x="2523480" y="3271337"/>
            <a:ext cx="5210081" cy="461665"/>
          </a:xfrm>
          <a:prstGeom prst="rect">
            <a:avLst/>
          </a:prstGeom>
          <a:noFill/>
        </p:spPr>
        <p:txBody>
          <a:bodyPr wrap="none" rtlCol="0">
            <a:spAutoFit/>
          </a:bodyPr>
          <a:lstStyle/>
          <a:p>
            <a:r>
              <a:rPr lang="nb-NO" sz="2400"/>
              <a:t>Det f</a:t>
            </a:r>
            <a:r>
              <a:rPr lang="en-NO" sz="2400"/>
              <a:t>ysiske og digitale smelter sammen</a:t>
            </a:r>
          </a:p>
        </p:txBody>
      </p:sp>
      <p:sp>
        <p:nvSpPr>
          <p:cNvPr id="15" name="Rectangle 14">
            <a:extLst>
              <a:ext uri="{FF2B5EF4-FFF2-40B4-BE49-F238E27FC236}">
                <a16:creationId xmlns:a16="http://schemas.microsoft.com/office/drawing/2014/main" id="{169856F6-DBE2-B248-844E-EFE0DC7A7178}"/>
              </a:ext>
            </a:extLst>
          </p:cNvPr>
          <p:cNvSpPr/>
          <p:nvPr/>
        </p:nvSpPr>
        <p:spPr>
          <a:xfrm rot="16200000">
            <a:off x="10939446" y="5605445"/>
            <a:ext cx="2228110" cy="276999"/>
          </a:xfrm>
          <a:prstGeom prst="rect">
            <a:avLst/>
          </a:prstGeom>
        </p:spPr>
        <p:txBody>
          <a:bodyPr wrap="none">
            <a:spAutoFit/>
          </a:bodyPr>
          <a:lstStyle/>
          <a:p>
            <a:r>
              <a:rPr lang="en-GB" sz="1200" err="1">
                <a:solidFill>
                  <a:srgbClr val="000000"/>
                </a:solidFill>
              </a:rPr>
              <a:t>Foto</a:t>
            </a:r>
            <a:r>
              <a:rPr lang="en-GB" sz="1200">
                <a:solidFill>
                  <a:srgbClr val="000000"/>
                </a:solidFill>
              </a:rPr>
              <a:t>:  </a:t>
            </a:r>
            <a:r>
              <a:rPr lang="en-GB" sz="1200">
                <a:solidFill>
                  <a:srgbClr val="000000"/>
                </a:solidFill>
                <a:hlinkClick r:id="rId12"/>
              </a:rPr>
              <a:t>Daniel Morris</a:t>
            </a:r>
            <a:r>
              <a:rPr lang="en-GB" sz="1200">
                <a:solidFill>
                  <a:srgbClr val="000000"/>
                </a:solidFill>
              </a:rPr>
              <a:t> on </a:t>
            </a:r>
            <a:r>
              <a:rPr lang="en-GB" sz="1200">
                <a:solidFill>
                  <a:srgbClr val="000000"/>
                </a:solidFill>
                <a:hlinkClick r:id="rId13"/>
              </a:rPr>
              <a:t>Unsplash</a:t>
            </a:r>
            <a:endParaRPr lang="en-NO" sz="1200"/>
          </a:p>
        </p:txBody>
      </p:sp>
      <p:pic>
        <p:nvPicPr>
          <p:cNvPr id="18" name="Graphic 17" descr="Robot with solid fill">
            <a:extLst>
              <a:ext uri="{FF2B5EF4-FFF2-40B4-BE49-F238E27FC236}">
                <a16:creationId xmlns:a16="http://schemas.microsoft.com/office/drawing/2014/main" id="{04789BAF-8E61-FA46-BB44-28113830322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29121" y="4189983"/>
            <a:ext cx="1065600" cy="1065600"/>
          </a:xfrm>
          <a:prstGeom prst="rect">
            <a:avLst/>
          </a:prstGeom>
        </p:spPr>
      </p:pic>
    </p:spTree>
    <p:extLst>
      <p:ext uri="{BB962C8B-B14F-4D97-AF65-F5344CB8AC3E}">
        <p14:creationId xmlns:p14="http://schemas.microsoft.com/office/powerpoint/2010/main" val="3258026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11" descr="Server">
            <a:extLst>
              <a:ext uri="{FF2B5EF4-FFF2-40B4-BE49-F238E27FC236}">
                <a16:creationId xmlns:a16="http://schemas.microsoft.com/office/drawing/2014/main" id="{429360FA-500B-3649-99DA-5602607EF340}"/>
              </a:ext>
            </a:extLst>
          </p:cNvPr>
          <p:cNvPicPr>
            <a:picLocks noChangeAspect="1"/>
          </p:cNvPicPr>
          <p:nvPr/>
        </p:nvPicPr>
        <p:blipFill>
          <a:blip r:embed="rId3">
            <a:extLst>
              <a:ext uri="{96DAC541-7B7A-43D3-8B79-37D633B846F1}">
                <asvg:svgBlip xmlns:asvg="http://schemas.microsoft.com/office/drawing/2016/SVG/main" r:embed="rId4"/>
              </a:ext>
            </a:extLst>
          </a:blip>
          <a:srcRect/>
          <a:stretch>
            <a:fillRect/>
          </a:stretch>
        </p:blipFill>
        <p:spPr>
          <a:xfrm>
            <a:off x="4950996" y="1965865"/>
            <a:ext cx="2493380" cy="2493380"/>
          </a:xfrm>
          <a:prstGeom prst="ellipse">
            <a:avLst/>
          </a:prstGeom>
        </p:spPr>
      </p:pic>
      <p:pic>
        <p:nvPicPr>
          <p:cNvPr id="5" name="Picture Placeholder 13" descr="Abacus">
            <a:extLst>
              <a:ext uri="{FF2B5EF4-FFF2-40B4-BE49-F238E27FC236}">
                <a16:creationId xmlns:a16="http://schemas.microsoft.com/office/drawing/2014/main" id="{86738B56-313C-C849-AF3F-67BFC5752A7A}"/>
              </a:ext>
            </a:extLst>
          </p:cNvPr>
          <p:cNvPicPr>
            <a:picLocks noChangeAspect="1"/>
          </p:cNvPicPr>
          <p:nvPr/>
        </p:nvPicPr>
        <p:blipFill>
          <a:blip r:embed="rId5">
            <a:extLst>
              <a:ext uri="{96DAC541-7B7A-43D3-8B79-37D633B846F1}">
                <asvg:svgBlip xmlns:asvg="http://schemas.microsoft.com/office/drawing/2016/SVG/main" r:embed="rId6"/>
              </a:ext>
            </a:extLst>
          </a:blip>
          <a:srcRect/>
          <a:stretch>
            <a:fillRect/>
          </a:stretch>
        </p:blipFill>
        <p:spPr>
          <a:xfrm>
            <a:off x="8863136" y="2153387"/>
            <a:ext cx="2417467" cy="2417467"/>
          </a:xfrm>
          <a:prstGeom prst="ellipse">
            <a:avLst/>
          </a:prstGeom>
        </p:spPr>
      </p:pic>
      <p:sp>
        <p:nvSpPr>
          <p:cNvPr id="26" name="Rektangel 25">
            <a:extLst>
              <a:ext uri="{FF2B5EF4-FFF2-40B4-BE49-F238E27FC236}">
                <a16:creationId xmlns:a16="http://schemas.microsoft.com/office/drawing/2014/main" id="{B69932F1-EEB3-4CCD-8C1A-A5F5E210CA0B}"/>
              </a:ext>
            </a:extLst>
          </p:cNvPr>
          <p:cNvSpPr/>
          <p:nvPr/>
        </p:nvSpPr>
        <p:spPr>
          <a:xfrm>
            <a:off x="750439" y="2081048"/>
            <a:ext cx="10752082" cy="2523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19" name="Bilde 18" descr="Et bilde som inneholder elektronikk, krets&#10;&#10;Automatisk generert beskrivelse">
            <a:extLst>
              <a:ext uri="{FF2B5EF4-FFF2-40B4-BE49-F238E27FC236}">
                <a16:creationId xmlns:a16="http://schemas.microsoft.com/office/drawing/2014/main" id="{89BE9434-8012-4F7A-B67A-17F0B16E08C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rot="16200000">
            <a:off x="1202875" y="1934522"/>
            <a:ext cx="2801721" cy="2801721"/>
          </a:xfrm>
          <a:prstGeom prst="ellipse">
            <a:avLst/>
          </a:prstGeom>
        </p:spPr>
      </p:pic>
      <p:pic>
        <p:nvPicPr>
          <p:cNvPr id="21" name="Bilde 20">
            <a:extLst>
              <a:ext uri="{FF2B5EF4-FFF2-40B4-BE49-F238E27FC236}">
                <a16:creationId xmlns:a16="http://schemas.microsoft.com/office/drawing/2014/main" id="{32AF82F3-DF7E-49DF-A4D6-90C58A4FCF7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742567" y="1935725"/>
            <a:ext cx="2787840" cy="2787840"/>
          </a:xfrm>
          <a:prstGeom prst="ellipse">
            <a:avLst/>
          </a:prstGeom>
        </p:spPr>
      </p:pic>
      <p:pic>
        <p:nvPicPr>
          <p:cNvPr id="25" name="Bilde 24" descr="Et bilde som inneholder tekst&#10;&#10;Automatisk generert beskrivelse">
            <a:extLst>
              <a:ext uri="{FF2B5EF4-FFF2-40B4-BE49-F238E27FC236}">
                <a16:creationId xmlns:a16="http://schemas.microsoft.com/office/drawing/2014/main" id="{3E8F0468-645E-4D27-A75D-5C4910A241F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275319" y="1929511"/>
            <a:ext cx="2787840" cy="2787840"/>
          </a:xfrm>
          <a:prstGeom prst="ellipse">
            <a:avLst/>
          </a:prstGeom>
        </p:spPr>
      </p:pic>
      <p:sp>
        <p:nvSpPr>
          <p:cNvPr id="2" name="Title 1">
            <a:extLst>
              <a:ext uri="{FF2B5EF4-FFF2-40B4-BE49-F238E27FC236}">
                <a16:creationId xmlns:a16="http://schemas.microsoft.com/office/drawing/2014/main" id="{26E39EAC-C6AC-1142-9FCD-117DFBC264B1}"/>
              </a:ext>
            </a:extLst>
          </p:cNvPr>
          <p:cNvSpPr>
            <a:spLocks noGrp="1"/>
          </p:cNvSpPr>
          <p:nvPr>
            <p:ph type="title"/>
          </p:nvPr>
        </p:nvSpPr>
        <p:spPr/>
        <p:txBody>
          <a:bodyPr/>
          <a:lstStyle/>
          <a:p>
            <a:r>
              <a:rPr lang="nb-NO" noProof="0"/>
              <a:t>Digitaliseringen fortsetter å bre om seg</a:t>
            </a:r>
            <a:br>
              <a:rPr lang="nb-NO" noProof="0"/>
            </a:br>
            <a:r>
              <a:rPr lang="nb-NO" sz="2000" i="1" noProof="0">
                <a:solidFill>
                  <a:schemeClr val="tx1">
                    <a:lumMod val="50000"/>
                    <a:lumOff val="50000"/>
                  </a:schemeClr>
                </a:solidFill>
              </a:rPr>
              <a:t>Vedvarende og tiltakende trender</a:t>
            </a:r>
            <a:endParaRPr lang="nb-NO" noProof="0"/>
          </a:p>
        </p:txBody>
      </p:sp>
      <p:sp>
        <p:nvSpPr>
          <p:cNvPr id="6" name="Text Placeholder 5">
            <a:extLst>
              <a:ext uri="{FF2B5EF4-FFF2-40B4-BE49-F238E27FC236}">
                <a16:creationId xmlns:a16="http://schemas.microsoft.com/office/drawing/2014/main" id="{11EA804D-DCDF-044D-AD56-A5A9D193031E}"/>
              </a:ext>
            </a:extLst>
          </p:cNvPr>
          <p:cNvSpPr txBox="1">
            <a:spLocks/>
          </p:cNvSpPr>
          <p:nvPr/>
        </p:nvSpPr>
        <p:spPr>
          <a:xfrm>
            <a:off x="8232985" y="5313612"/>
            <a:ext cx="3398852" cy="9636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a:t>Algoritmiske systemer</a:t>
            </a:r>
          </a:p>
        </p:txBody>
      </p:sp>
      <p:sp>
        <p:nvSpPr>
          <p:cNvPr id="7" name="Text Placeholder 6">
            <a:extLst>
              <a:ext uri="{FF2B5EF4-FFF2-40B4-BE49-F238E27FC236}">
                <a16:creationId xmlns:a16="http://schemas.microsoft.com/office/drawing/2014/main" id="{102F4561-7DD9-8348-A026-D73DAE2C4331}"/>
              </a:ext>
            </a:extLst>
          </p:cNvPr>
          <p:cNvSpPr txBox="1">
            <a:spLocks/>
          </p:cNvSpPr>
          <p:nvPr/>
        </p:nvSpPr>
        <p:spPr>
          <a:xfrm>
            <a:off x="4544884" y="5310375"/>
            <a:ext cx="3398852" cy="9636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a:t>Bredere og lettere tilgang til data</a:t>
            </a:r>
          </a:p>
        </p:txBody>
      </p:sp>
      <p:sp>
        <p:nvSpPr>
          <p:cNvPr id="8" name="Text Placeholder 7">
            <a:extLst>
              <a:ext uri="{FF2B5EF4-FFF2-40B4-BE49-F238E27FC236}">
                <a16:creationId xmlns:a16="http://schemas.microsoft.com/office/drawing/2014/main" id="{758991D1-46A6-384E-85E3-3DAD60B9170B}"/>
              </a:ext>
            </a:extLst>
          </p:cNvPr>
          <p:cNvSpPr txBox="1">
            <a:spLocks/>
          </p:cNvSpPr>
          <p:nvPr/>
        </p:nvSpPr>
        <p:spPr>
          <a:xfrm>
            <a:off x="864965" y="5310375"/>
            <a:ext cx="3398852" cy="963602"/>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O"/>
              <a:t>Billigere og mer fleksibel datakraft</a:t>
            </a:r>
          </a:p>
        </p:txBody>
      </p:sp>
      <p:sp>
        <p:nvSpPr>
          <p:cNvPr id="9" name="Oval 8">
            <a:extLst>
              <a:ext uri="{FF2B5EF4-FFF2-40B4-BE49-F238E27FC236}">
                <a16:creationId xmlns:a16="http://schemas.microsoft.com/office/drawing/2014/main" id="{0B204A7C-85BB-8640-B7C7-DDD687BF5BD9}"/>
              </a:ext>
            </a:extLst>
          </p:cNvPr>
          <p:cNvSpPr/>
          <p:nvPr/>
        </p:nvSpPr>
        <p:spPr>
          <a:xfrm>
            <a:off x="730362" y="1965865"/>
            <a:ext cx="914400" cy="914400"/>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1200"/>
              <a:t>S</a:t>
            </a:r>
            <a:r>
              <a:rPr lang="en-NO" sz="1200"/>
              <a:t>ky-tjenester</a:t>
            </a:r>
          </a:p>
        </p:txBody>
      </p:sp>
      <p:sp>
        <p:nvSpPr>
          <p:cNvPr id="10" name="Oval 9">
            <a:extLst>
              <a:ext uri="{FF2B5EF4-FFF2-40B4-BE49-F238E27FC236}">
                <a16:creationId xmlns:a16="http://schemas.microsoft.com/office/drawing/2014/main" id="{1A9CD8CF-42A7-1D4F-867D-C41F1AA82068}"/>
              </a:ext>
            </a:extLst>
          </p:cNvPr>
          <p:cNvSpPr/>
          <p:nvPr/>
        </p:nvSpPr>
        <p:spPr>
          <a:xfrm>
            <a:off x="2740885" y="1547764"/>
            <a:ext cx="914400" cy="914400"/>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b-NO" sz="900"/>
              <a:t>Kvante-datamaskiner</a:t>
            </a:r>
            <a:endParaRPr lang="en-NO" sz="900"/>
          </a:p>
        </p:txBody>
      </p:sp>
      <p:sp>
        <p:nvSpPr>
          <p:cNvPr id="11" name="Oval 10">
            <a:extLst>
              <a:ext uri="{FF2B5EF4-FFF2-40B4-BE49-F238E27FC236}">
                <a16:creationId xmlns:a16="http://schemas.microsoft.com/office/drawing/2014/main" id="{917B08FC-F2DD-AC4F-8725-7ADCE5AEB3C6}"/>
              </a:ext>
            </a:extLst>
          </p:cNvPr>
          <p:cNvSpPr/>
          <p:nvPr/>
        </p:nvSpPr>
        <p:spPr>
          <a:xfrm>
            <a:off x="4647238" y="4058271"/>
            <a:ext cx="914400" cy="914400"/>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O"/>
              <a:t>5G</a:t>
            </a:r>
          </a:p>
        </p:txBody>
      </p:sp>
      <p:sp>
        <p:nvSpPr>
          <p:cNvPr id="12" name="Oval 11">
            <a:extLst>
              <a:ext uri="{FF2B5EF4-FFF2-40B4-BE49-F238E27FC236}">
                <a16:creationId xmlns:a16="http://schemas.microsoft.com/office/drawing/2014/main" id="{EE00F3B1-2DB1-BD48-ADE0-30C2DF3E54A7}"/>
              </a:ext>
            </a:extLst>
          </p:cNvPr>
          <p:cNvSpPr/>
          <p:nvPr/>
        </p:nvSpPr>
        <p:spPr>
          <a:xfrm>
            <a:off x="6103815" y="1508665"/>
            <a:ext cx="914400" cy="914400"/>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b-NO" sz="1200"/>
              <a:t>Tingenes internett</a:t>
            </a:r>
            <a:endParaRPr lang="en-NO" sz="1200"/>
          </a:p>
        </p:txBody>
      </p:sp>
      <p:sp>
        <p:nvSpPr>
          <p:cNvPr id="14" name="Oval 13">
            <a:extLst>
              <a:ext uri="{FF2B5EF4-FFF2-40B4-BE49-F238E27FC236}">
                <a16:creationId xmlns:a16="http://schemas.microsoft.com/office/drawing/2014/main" id="{63527F5F-DBED-4D40-B122-38CC0CF7A87F}"/>
              </a:ext>
            </a:extLst>
          </p:cNvPr>
          <p:cNvSpPr/>
          <p:nvPr/>
        </p:nvSpPr>
        <p:spPr>
          <a:xfrm>
            <a:off x="10294695" y="3939072"/>
            <a:ext cx="914400" cy="914400"/>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NO" sz="1400"/>
              <a:t>Digital</a:t>
            </a:r>
            <a:r>
              <a:rPr lang="nb-NO" sz="1400"/>
              <a:t>e</a:t>
            </a:r>
            <a:r>
              <a:rPr lang="en-NO" sz="1400"/>
              <a:t> t</a:t>
            </a:r>
            <a:r>
              <a:rPr lang="nb-NO" sz="1400"/>
              <a:t>villinger</a:t>
            </a:r>
            <a:endParaRPr lang="en-NO" sz="1400"/>
          </a:p>
        </p:txBody>
      </p:sp>
      <p:sp>
        <p:nvSpPr>
          <p:cNvPr id="17" name="Oval 16">
            <a:extLst>
              <a:ext uri="{FF2B5EF4-FFF2-40B4-BE49-F238E27FC236}">
                <a16:creationId xmlns:a16="http://schemas.microsoft.com/office/drawing/2014/main" id="{CE9FD227-FB15-0242-994E-150E4A9A010F}"/>
              </a:ext>
            </a:extLst>
          </p:cNvPr>
          <p:cNvSpPr/>
          <p:nvPr/>
        </p:nvSpPr>
        <p:spPr>
          <a:xfrm>
            <a:off x="8024063" y="2007547"/>
            <a:ext cx="914400" cy="914400"/>
          </a:xfrm>
          <a:prstGeom prst="ellipse">
            <a:avLst/>
          </a:prstGeom>
          <a:solidFill>
            <a:schemeClr val="tx1"/>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45720" rIns="0" bIns="45720" rtlCol="0" anchor="ctr"/>
          <a:lstStyle/>
          <a:p>
            <a:pPr algn="ctr"/>
            <a:r>
              <a:rPr lang="en-NO" sz="1200"/>
              <a:t>Kunstig intelligens</a:t>
            </a:r>
          </a:p>
        </p:txBody>
      </p:sp>
      <p:sp>
        <p:nvSpPr>
          <p:cNvPr id="18" name="TekstSylinder 17">
            <a:extLst>
              <a:ext uri="{FF2B5EF4-FFF2-40B4-BE49-F238E27FC236}">
                <a16:creationId xmlns:a16="http://schemas.microsoft.com/office/drawing/2014/main" id="{80A438AA-0035-4B2B-972F-C4864AE0D652}"/>
              </a:ext>
            </a:extLst>
          </p:cNvPr>
          <p:cNvSpPr txBox="1"/>
          <p:nvPr/>
        </p:nvSpPr>
        <p:spPr>
          <a:xfrm rot="16200000">
            <a:off x="11220575" y="5854750"/>
            <a:ext cx="1674918" cy="276999"/>
          </a:xfrm>
          <a:prstGeom prst="rect">
            <a:avLst/>
          </a:prstGeom>
          <a:noFill/>
        </p:spPr>
        <p:txBody>
          <a:bodyPr wrap="square" rtlCol="0">
            <a:spAutoFit/>
          </a:bodyPr>
          <a:lstStyle/>
          <a:p>
            <a:r>
              <a:rPr lang="nb-NO" sz="1200"/>
              <a:t>Alle foto: Unsplash</a:t>
            </a:r>
          </a:p>
        </p:txBody>
      </p:sp>
    </p:spTree>
    <p:extLst>
      <p:ext uri="{BB962C8B-B14F-4D97-AF65-F5344CB8AC3E}">
        <p14:creationId xmlns:p14="http://schemas.microsoft.com/office/powerpoint/2010/main" val="2567434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wearing a virtual reality headset&#10;&#10;Description automatically generated with medium confidence">
            <a:extLst>
              <a:ext uri="{FF2B5EF4-FFF2-40B4-BE49-F238E27FC236}">
                <a16:creationId xmlns:a16="http://schemas.microsoft.com/office/drawing/2014/main" id="{D0724A7B-A309-944A-8276-454FE4230BAB}"/>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a:xfrm>
            <a:off x="838200" y="1706057"/>
            <a:ext cx="3147582" cy="3147582"/>
          </a:xfrm>
        </p:spPr>
      </p:pic>
      <p:pic>
        <p:nvPicPr>
          <p:cNvPr id="24" name="Picture Placeholder 23" descr="A close - up of a calculator&#10;&#10;Description automatically generated with medium confidence">
            <a:extLst>
              <a:ext uri="{FF2B5EF4-FFF2-40B4-BE49-F238E27FC236}">
                <a16:creationId xmlns:a16="http://schemas.microsoft.com/office/drawing/2014/main" id="{EBB6638D-08A8-7D4B-B30E-2F7EB06FF7B1}"/>
              </a:ext>
            </a:extLst>
          </p:cNvPr>
          <p:cNvPicPr>
            <a:picLocks noGrp="1" noChangeAspect="1"/>
          </p:cNvPicPr>
          <p:nvPr>
            <p:ph type="pic" sz="quarter" idx="28"/>
          </p:nvPr>
        </p:nvPicPr>
        <p:blipFill>
          <a:blip r:embed="rId4" cstate="screen">
            <a:extLst>
              <a:ext uri="{28A0092B-C50C-407E-A947-70E740481C1C}">
                <a14:useLocalDpi xmlns:a14="http://schemas.microsoft.com/office/drawing/2010/main"/>
              </a:ext>
            </a:extLst>
          </a:blip>
          <a:srcRect l="192" r="192"/>
          <a:stretch>
            <a:fillRect/>
          </a:stretch>
        </p:blipFill>
        <p:spPr>
          <a:xfrm>
            <a:off x="8206218" y="1706057"/>
            <a:ext cx="3147582" cy="3147582"/>
          </a:xfrm>
        </p:spPr>
      </p:pic>
      <p:pic>
        <p:nvPicPr>
          <p:cNvPr id="17" name="Picture Placeholder 16" descr="A picture containing vector graphics&#10;&#10;Description automatically generated">
            <a:extLst>
              <a:ext uri="{FF2B5EF4-FFF2-40B4-BE49-F238E27FC236}">
                <a16:creationId xmlns:a16="http://schemas.microsoft.com/office/drawing/2014/main" id="{33C06A63-4EE6-714E-AB5E-70DD0817854B}"/>
              </a:ext>
            </a:extLst>
          </p:cNvPr>
          <p:cNvPicPr>
            <a:picLocks noGrp="1" noChangeAspect="1"/>
          </p:cNvPicPr>
          <p:nvPr>
            <p:ph type="pic" sz="quarter" idx="27"/>
          </p:nvPr>
        </p:nvPicPr>
        <p:blipFill>
          <a:blip r:embed="rId5" cstate="hqprint">
            <a:extLst>
              <a:ext uri="{28A0092B-C50C-407E-A947-70E740481C1C}">
                <a14:useLocalDpi xmlns:a14="http://schemas.microsoft.com/office/drawing/2010/main"/>
              </a:ext>
            </a:extLst>
          </a:blip>
          <a:srcRect/>
          <a:stretch>
            <a:fillRect/>
          </a:stretch>
        </p:blipFill>
        <p:spPr>
          <a:xfrm>
            <a:off x="4522209" y="1706057"/>
            <a:ext cx="3147582" cy="3147582"/>
          </a:xfrm>
        </p:spPr>
      </p:pic>
      <p:sp>
        <p:nvSpPr>
          <p:cNvPr id="19" name="Text Placeholder 7">
            <a:extLst>
              <a:ext uri="{FF2B5EF4-FFF2-40B4-BE49-F238E27FC236}">
                <a16:creationId xmlns:a16="http://schemas.microsoft.com/office/drawing/2014/main" id="{17EEBBEB-F393-7E4E-98F6-881D3DA536BC}"/>
              </a:ext>
            </a:extLst>
          </p:cNvPr>
          <p:cNvSpPr>
            <a:spLocks noGrp="1"/>
          </p:cNvSpPr>
          <p:nvPr>
            <p:ph type="body" sz="quarter" idx="35"/>
          </p:nvPr>
        </p:nvSpPr>
        <p:spPr>
          <a:xfrm>
            <a:off x="704383" y="5483916"/>
            <a:ext cx="3398852" cy="963602"/>
          </a:xfrm>
        </p:spPr>
        <p:txBody>
          <a:bodyPr/>
          <a:lstStyle/>
          <a:p>
            <a:r>
              <a:rPr lang="en-NO">
                <a:solidFill>
                  <a:schemeClr val="accent1"/>
                </a:solidFill>
              </a:rPr>
              <a:t>Brukerkontakten digitaliseres</a:t>
            </a:r>
          </a:p>
          <a:p>
            <a:r>
              <a:rPr lang="en-NO" sz="1800" i="1">
                <a:solidFill>
                  <a:schemeClr val="tx1">
                    <a:lumMod val="50000"/>
                    <a:lumOff val="50000"/>
                  </a:schemeClr>
                </a:solidFill>
              </a:rPr>
              <a:t>Fra selvbetjening på nett til det digitale NAV-kontoret.</a:t>
            </a:r>
          </a:p>
          <a:p>
            <a:endParaRPr lang="en-NO"/>
          </a:p>
        </p:txBody>
      </p:sp>
      <p:sp>
        <p:nvSpPr>
          <p:cNvPr id="20" name="Text Placeholder 6">
            <a:extLst>
              <a:ext uri="{FF2B5EF4-FFF2-40B4-BE49-F238E27FC236}">
                <a16:creationId xmlns:a16="http://schemas.microsoft.com/office/drawing/2014/main" id="{6CBDF1D0-0B89-524A-8563-98E90F7182E9}"/>
              </a:ext>
            </a:extLst>
          </p:cNvPr>
          <p:cNvSpPr>
            <a:spLocks noGrp="1"/>
          </p:cNvSpPr>
          <p:nvPr>
            <p:ph type="body" sz="quarter" idx="34"/>
          </p:nvPr>
        </p:nvSpPr>
        <p:spPr>
          <a:xfrm>
            <a:off x="4392484" y="5395628"/>
            <a:ext cx="3398852" cy="963602"/>
          </a:xfrm>
        </p:spPr>
        <p:txBody>
          <a:bodyPr/>
          <a:lstStyle/>
          <a:p>
            <a:r>
              <a:rPr lang="en-NO">
                <a:solidFill>
                  <a:schemeClr val="accent1"/>
                </a:solidFill>
              </a:rPr>
              <a:t>Forvaltningen digitaliseres</a:t>
            </a:r>
          </a:p>
          <a:p>
            <a:r>
              <a:rPr lang="en-NO" sz="1800" i="1">
                <a:solidFill>
                  <a:schemeClr val="tx1">
                    <a:lumMod val="50000"/>
                    <a:lumOff val="50000"/>
                  </a:schemeClr>
                </a:solidFill>
              </a:rPr>
              <a:t>Flere oppgaver løses digitalt, og som sammehengende tjenester rundt livshendelser.</a:t>
            </a:r>
          </a:p>
        </p:txBody>
      </p:sp>
      <p:sp>
        <p:nvSpPr>
          <p:cNvPr id="21" name="Text Placeholder 5">
            <a:extLst>
              <a:ext uri="{FF2B5EF4-FFF2-40B4-BE49-F238E27FC236}">
                <a16:creationId xmlns:a16="http://schemas.microsoft.com/office/drawing/2014/main" id="{2AF1438F-135E-2648-8DA4-FDCEEFF12C99}"/>
              </a:ext>
            </a:extLst>
          </p:cNvPr>
          <p:cNvSpPr>
            <a:spLocks noGrp="1"/>
          </p:cNvSpPr>
          <p:nvPr>
            <p:ph type="body" sz="quarter" idx="33"/>
          </p:nvPr>
        </p:nvSpPr>
        <p:spPr>
          <a:xfrm>
            <a:off x="8080583" y="5401724"/>
            <a:ext cx="3398852" cy="963602"/>
          </a:xfrm>
        </p:spPr>
        <p:txBody>
          <a:bodyPr/>
          <a:lstStyle/>
          <a:p>
            <a:r>
              <a:rPr lang="en-NO">
                <a:solidFill>
                  <a:schemeClr val="accent1"/>
                </a:solidFill>
              </a:rPr>
              <a:t>Etisk og bærekraftig digitalisering</a:t>
            </a:r>
          </a:p>
          <a:p>
            <a:r>
              <a:rPr lang="en-NO" sz="1800" i="1">
                <a:solidFill>
                  <a:schemeClr val="tx1">
                    <a:lumMod val="50000"/>
                    <a:lumOff val="50000"/>
                  </a:schemeClr>
                </a:solidFill>
              </a:rPr>
              <a:t>Bredere debatt om personvern, algoritmer, rettsikkerhet, makt og bruk av data.</a:t>
            </a:r>
          </a:p>
        </p:txBody>
      </p:sp>
      <p:sp>
        <p:nvSpPr>
          <p:cNvPr id="22" name="Title 1">
            <a:extLst>
              <a:ext uri="{FF2B5EF4-FFF2-40B4-BE49-F238E27FC236}">
                <a16:creationId xmlns:a16="http://schemas.microsoft.com/office/drawing/2014/main" id="{3321F3B7-47C4-9F48-B877-DDD7C0899526}"/>
              </a:ext>
            </a:extLst>
          </p:cNvPr>
          <p:cNvSpPr>
            <a:spLocks noGrp="1"/>
          </p:cNvSpPr>
          <p:nvPr>
            <p:ph type="title"/>
          </p:nvPr>
        </p:nvSpPr>
        <p:spPr>
          <a:xfrm>
            <a:off x="838200" y="482400"/>
            <a:ext cx="10515600" cy="1072080"/>
          </a:xfrm>
        </p:spPr>
        <p:txBody>
          <a:bodyPr>
            <a:normAutofit fontScale="90000"/>
          </a:bodyPr>
          <a:lstStyle/>
          <a:p>
            <a:pPr>
              <a:lnSpc>
                <a:spcPct val="150000"/>
              </a:lnSpc>
            </a:pPr>
            <a:r>
              <a:rPr lang="en-NO"/>
              <a:t>Digitaliseringstrender </a:t>
            </a:r>
            <a:r>
              <a:rPr lang="en-GB" err="1"/>
              <a:t>i</a:t>
            </a:r>
            <a:r>
              <a:rPr lang="en-NO"/>
              <a:t> NAV</a:t>
            </a:r>
            <a:br>
              <a:rPr lang="en-NO"/>
            </a:br>
            <a:r>
              <a:rPr lang="en-NO" sz="2000" i="1">
                <a:solidFill>
                  <a:schemeClr val="tx1">
                    <a:lumMod val="50000"/>
                    <a:lumOff val="50000"/>
                  </a:schemeClr>
                </a:solidFill>
              </a:rPr>
              <a:t>Vedvarende og tiltakende</a:t>
            </a:r>
          </a:p>
        </p:txBody>
      </p:sp>
      <p:sp>
        <p:nvSpPr>
          <p:cNvPr id="2" name="TextBox 1">
            <a:extLst>
              <a:ext uri="{FF2B5EF4-FFF2-40B4-BE49-F238E27FC236}">
                <a16:creationId xmlns:a16="http://schemas.microsoft.com/office/drawing/2014/main" id="{448C5743-B948-C342-9223-2E9E9A8B23FC}"/>
              </a:ext>
            </a:extLst>
          </p:cNvPr>
          <p:cNvSpPr txBox="1"/>
          <p:nvPr/>
        </p:nvSpPr>
        <p:spPr>
          <a:xfrm rot="16200000">
            <a:off x="11271075" y="5937074"/>
            <a:ext cx="1564852" cy="276999"/>
          </a:xfrm>
          <a:prstGeom prst="rect">
            <a:avLst/>
          </a:prstGeom>
          <a:noFill/>
        </p:spPr>
        <p:txBody>
          <a:bodyPr wrap="none" rtlCol="0">
            <a:spAutoFit/>
          </a:bodyPr>
          <a:lstStyle/>
          <a:p>
            <a:r>
              <a:rPr lang="en-NO" sz="1200"/>
              <a:t>Foto: Pexels, Colorbox</a:t>
            </a:r>
          </a:p>
        </p:txBody>
      </p:sp>
    </p:spTree>
    <p:extLst>
      <p:ext uri="{BB962C8B-B14F-4D97-AF65-F5344CB8AC3E}">
        <p14:creationId xmlns:p14="http://schemas.microsoft.com/office/powerpoint/2010/main" val="2172706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D43E1-3233-814B-91CB-3E108DFF8216}"/>
              </a:ext>
            </a:extLst>
          </p:cNvPr>
          <p:cNvSpPr>
            <a:spLocks noGrp="1"/>
          </p:cNvSpPr>
          <p:nvPr>
            <p:ph type="title"/>
          </p:nvPr>
        </p:nvSpPr>
        <p:spPr/>
        <p:txBody>
          <a:bodyPr/>
          <a:lstStyle/>
          <a:p>
            <a:r>
              <a:rPr lang="nb-NO" noProof="0"/>
              <a:t>Fra framtidsvisjon til å levere endring</a:t>
            </a:r>
          </a:p>
        </p:txBody>
      </p:sp>
      <p:sp>
        <p:nvSpPr>
          <p:cNvPr id="7" name="Likebent trekant 4">
            <a:extLst>
              <a:ext uri="{FF2B5EF4-FFF2-40B4-BE49-F238E27FC236}">
                <a16:creationId xmlns:a16="http://schemas.microsoft.com/office/drawing/2014/main" id="{F8FE29AC-4DDD-1E46-BB18-BCCB91B40B7B}"/>
              </a:ext>
            </a:extLst>
          </p:cNvPr>
          <p:cNvSpPr/>
          <p:nvPr/>
        </p:nvSpPr>
        <p:spPr>
          <a:xfrm rot="16200000">
            <a:off x="2951651" y="821288"/>
            <a:ext cx="1776197" cy="4512501"/>
          </a:xfrm>
          <a:prstGeom prst="triangle">
            <a:avLst/>
          </a:prstGeom>
          <a:solidFill>
            <a:schemeClr val="accent5">
              <a:lumMod val="60000"/>
              <a:lumOff val="40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nb-NO" sz="2400">
              <a:solidFill>
                <a:prstClr val="white"/>
              </a:solidFill>
              <a:latin typeface="Arial"/>
            </a:endParaRPr>
          </a:p>
        </p:txBody>
      </p:sp>
      <p:sp>
        <p:nvSpPr>
          <p:cNvPr id="8" name="Likebent trekant 5">
            <a:extLst>
              <a:ext uri="{FF2B5EF4-FFF2-40B4-BE49-F238E27FC236}">
                <a16:creationId xmlns:a16="http://schemas.microsoft.com/office/drawing/2014/main" id="{716BB0AC-55B5-C14A-A0E7-873105BC1607}"/>
              </a:ext>
            </a:extLst>
          </p:cNvPr>
          <p:cNvSpPr/>
          <p:nvPr/>
        </p:nvSpPr>
        <p:spPr>
          <a:xfrm rot="5400000">
            <a:off x="7464152" y="831358"/>
            <a:ext cx="1776197" cy="4512501"/>
          </a:xfrm>
          <a:prstGeom prst="triangle">
            <a:avLst/>
          </a:prstGeom>
          <a:solidFill>
            <a:srgbClr val="FFA8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nb-NO" sz="2400">
              <a:solidFill>
                <a:prstClr val="white"/>
              </a:solidFill>
              <a:latin typeface="Arial"/>
            </a:endParaRPr>
          </a:p>
        </p:txBody>
      </p:sp>
      <p:sp>
        <p:nvSpPr>
          <p:cNvPr id="9" name="Likebent trekant 6">
            <a:extLst>
              <a:ext uri="{FF2B5EF4-FFF2-40B4-BE49-F238E27FC236}">
                <a16:creationId xmlns:a16="http://schemas.microsoft.com/office/drawing/2014/main" id="{7846966C-837A-E242-9524-33C475CD172F}"/>
              </a:ext>
            </a:extLst>
          </p:cNvPr>
          <p:cNvSpPr/>
          <p:nvPr/>
        </p:nvSpPr>
        <p:spPr>
          <a:xfrm rot="16200000">
            <a:off x="2311563" y="1829396"/>
            <a:ext cx="960108" cy="2496280"/>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nb-NO" sz="2400">
              <a:solidFill>
                <a:prstClr val="white"/>
              </a:solidFill>
              <a:latin typeface="Arial"/>
            </a:endParaRPr>
          </a:p>
        </p:txBody>
      </p:sp>
      <p:sp>
        <p:nvSpPr>
          <p:cNvPr id="10" name="Likebent trekant 7">
            <a:extLst>
              <a:ext uri="{FF2B5EF4-FFF2-40B4-BE49-F238E27FC236}">
                <a16:creationId xmlns:a16="http://schemas.microsoft.com/office/drawing/2014/main" id="{E0B8D9E6-C4DD-6340-B991-2DB8DBB9FA83}"/>
              </a:ext>
            </a:extLst>
          </p:cNvPr>
          <p:cNvSpPr/>
          <p:nvPr/>
        </p:nvSpPr>
        <p:spPr>
          <a:xfrm rot="5400000">
            <a:off x="8569040" y="1634202"/>
            <a:ext cx="1142196" cy="2906813"/>
          </a:xfrm>
          <a:prstGeom prst="triangle">
            <a:avLst/>
          </a:prstGeom>
          <a:solidFill>
            <a:srgbClr val="DBD7D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nb-NO" sz="2400">
              <a:solidFill>
                <a:prstClr val="white"/>
              </a:solidFill>
              <a:latin typeface="Arial"/>
            </a:endParaRPr>
          </a:p>
        </p:txBody>
      </p:sp>
      <p:sp>
        <p:nvSpPr>
          <p:cNvPr id="11" name="Rektangel 8">
            <a:extLst>
              <a:ext uri="{FF2B5EF4-FFF2-40B4-BE49-F238E27FC236}">
                <a16:creationId xmlns:a16="http://schemas.microsoft.com/office/drawing/2014/main" id="{9987018A-A69F-A14F-9E4A-39BAFC10A02A}"/>
              </a:ext>
            </a:extLst>
          </p:cNvPr>
          <p:cNvSpPr/>
          <p:nvPr/>
        </p:nvSpPr>
        <p:spPr>
          <a:xfrm>
            <a:off x="2311565" y="2753503"/>
            <a:ext cx="1768215"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defRPr/>
            </a:pPr>
            <a:r>
              <a:rPr lang="nb-NO" sz="1467">
                <a:solidFill>
                  <a:srgbClr val="3E3832"/>
                </a:solidFill>
                <a:latin typeface="Arial"/>
              </a:rPr>
              <a:t>Omverdensanalyse</a:t>
            </a:r>
          </a:p>
        </p:txBody>
      </p:sp>
      <p:sp>
        <p:nvSpPr>
          <p:cNvPr id="12" name="Rektangel 9">
            <a:extLst>
              <a:ext uri="{FF2B5EF4-FFF2-40B4-BE49-F238E27FC236}">
                <a16:creationId xmlns:a16="http://schemas.microsoft.com/office/drawing/2014/main" id="{EB3A7294-2CD0-4E48-BD39-998F60C42606}"/>
              </a:ext>
            </a:extLst>
          </p:cNvPr>
          <p:cNvSpPr/>
          <p:nvPr/>
        </p:nvSpPr>
        <p:spPr>
          <a:xfrm>
            <a:off x="4165266" y="2753503"/>
            <a:ext cx="1480180"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defRPr/>
            </a:pPr>
            <a:r>
              <a:rPr lang="nb-NO" sz="1467">
                <a:solidFill>
                  <a:srgbClr val="3E3832"/>
                </a:solidFill>
                <a:latin typeface="Arial"/>
              </a:rPr>
              <a:t>Strategi og langtidsplan</a:t>
            </a:r>
          </a:p>
        </p:txBody>
      </p:sp>
      <p:sp>
        <p:nvSpPr>
          <p:cNvPr id="13" name="Rektangel 10">
            <a:extLst>
              <a:ext uri="{FF2B5EF4-FFF2-40B4-BE49-F238E27FC236}">
                <a16:creationId xmlns:a16="http://schemas.microsoft.com/office/drawing/2014/main" id="{B5983949-8F97-FB42-9D6C-A4694B83047E}"/>
              </a:ext>
            </a:extLst>
          </p:cNvPr>
          <p:cNvSpPr/>
          <p:nvPr/>
        </p:nvSpPr>
        <p:spPr>
          <a:xfrm>
            <a:off x="6096000" y="2775215"/>
            <a:ext cx="1606552"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defRPr/>
            </a:pPr>
            <a:r>
              <a:rPr lang="nb-NO" sz="1467">
                <a:solidFill>
                  <a:srgbClr val="3E3832"/>
                </a:solidFill>
                <a:latin typeface="Arial"/>
              </a:rPr>
              <a:t>Overordnede prioriteringer </a:t>
            </a:r>
          </a:p>
          <a:p>
            <a:pPr algn="ctr" defTabSz="1219170">
              <a:defRPr/>
            </a:pPr>
            <a:r>
              <a:rPr lang="nb-NO" sz="1467">
                <a:solidFill>
                  <a:srgbClr val="3E3832"/>
                </a:solidFill>
                <a:latin typeface="Arial"/>
              </a:rPr>
              <a:t>neste år</a:t>
            </a:r>
          </a:p>
        </p:txBody>
      </p:sp>
      <p:sp>
        <p:nvSpPr>
          <p:cNvPr id="14" name="Rektangel 11">
            <a:extLst>
              <a:ext uri="{FF2B5EF4-FFF2-40B4-BE49-F238E27FC236}">
                <a16:creationId xmlns:a16="http://schemas.microsoft.com/office/drawing/2014/main" id="{EC8AE87B-A22D-D54C-9DA4-194DDEAFB745}"/>
              </a:ext>
            </a:extLst>
          </p:cNvPr>
          <p:cNvSpPr/>
          <p:nvPr/>
        </p:nvSpPr>
        <p:spPr>
          <a:xfrm>
            <a:off x="7754195" y="2725925"/>
            <a:ext cx="1768215"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defRPr/>
            </a:pPr>
            <a:r>
              <a:rPr lang="nb-NO" sz="1467">
                <a:solidFill>
                  <a:srgbClr val="3E3832"/>
                </a:solidFill>
                <a:latin typeface="Arial"/>
              </a:rPr>
              <a:t>Tildel ressurser</a:t>
            </a:r>
          </a:p>
        </p:txBody>
      </p:sp>
      <p:sp>
        <p:nvSpPr>
          <p:cNvPr id="15" name="Rektangel 18">
            <a:extLst>
              <a:ext uri="{FF2B5EF4-FFF2-40B4-BE49-F238E27FC236}">
                <a16:creationId xmlns:a16="http://schemas.microsoft.com/office/drawing/2014/main" id="{98B825BA-ACF9-8044-8DFD-79A4AA814341}"/>
              </a:ext>
            </a:extLst>
          </p:cNvPr>
          <p:cNvSpPr/>
          <p:nvPr/>
        </p:nvSpPr>
        <p:spPr>
          <a:xfrm>
            <a:off x="1775520" y="1942517"/>
            <a:ext cx="2264237"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defRPr/>
            </a:pPr>
            <a:r>
              <a:rPr lang="nb-NO" sz="2667">
                <a:solidFill>
                  <a:srgbClr val="3E3832"/>
                </a:solidFill>
                <a:latin typeface="Arial"/>
              </a:rPr>
              <a:t>Sette retning</a:t>
            </a:r>
          </a:p>
        </p:txBody>
      </p:sp>
      <p:sp>
        <p:nvSpPr>
          <p:cNvPr id="16" name="Rektangel 21">
            <a:extLst>
              <a:ext uri="{FF2B5EF4-FFF2-40B4-BE49-F238E27FC236}">
                <a16:creationId xmlns:a16="http://schemas.microsoft.com/office/drawing/2014/main" id="{3A9D1BC7-F281-7642-9631-C2F133C346FF}"/>
              </a:ext>
            </a:extLst>
          </p:cNvPr>
          <p:cNvSpPr/>
          <p:nvPr/>
        </p:nvSpPr>
        <p:spPr>
          <a:xfrm>
            <a:off x="7586704" y="1946747"/>
            <a:ext cx="2715913"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defRPr/>
            </a:pPr>
            <a:r>
              <a:rPr lang="nb-NO" sz="2667">
                <a:solidFill>
                  <a:srgbClr val="3E3832"/>
                </a:solidFill>
                <a:latin typeface="Arial"/>
              </a:rPr>
              <a:t>Levere endring</a:t>
            </a:r>
          </a:p>
        </p:txBody>
      </p:sp>
      <p:sp>
        <p:nvSpPr>
          <p:cNvPr id="17" name="Rektangel 1">
            <a:extLst>
              <a:ext uri="{FF2B5EF4-FFF2-40B4-BE49-F238E27FC236}">
                <a16:creationId xmlns:a16="http://schemas.microsoft.com/office/drawing/2014/main" id="{45308044-E402-D84A-9B29-E7172BC95603}"/>
              </a:ext>
            </a:extLst>
          </p:cNvPr>
          <p:cNvSpPr/>
          <p:nvPr/>
        </p:nvSpPr>
        <p:spPr>
          <a:xfrm>
            <a:off x="5934418" y="3424489"/>
            <a:ext cx="261610" cy="461665"/>
          </a:xfrm>
          <a:prstGeom prst="rect">
            <a:avLst/>
          </a:prstGeom>
        </p:spPr>
        <p:txBody>
          <a:bodyPr wrap="none">
            <a:spAutoFit/>
          </a:bodyPr>
          <a:lstStyle/>
          <a:p>
            <a:pPr defTabSz="1219170">
              <a:defRPr/>
            </a:pPr>
            <a:r>
              <a:rPr lang="nb-NO" sz="2400">
                <a:solidFill>
                  <a:srgbClr val="000000"/>
                </a:solidFill>
                <a:latin typeface="Times New Roman" panose="02020603050405020304" pitchFamily="18" charset="0"/>
              </a:rPr>
              <a:t> </a:t>
            </a:r>
            <a:endParaRPr lang="nb-NO" sz="2400">
              <a:solidFill>
                <a:srgbClr val="3E3832"/>
              </a:solidFill>
              <a:latin typeface="Arial"/>
            </a:endParaRPr>
          </a:p>
        </p:txBody>
      </p:sp>
      <p:sp>
        <p:nvSpPr>
          <p:cNvPr id="18" name="Bildeforklaring: linje med uthevingsstrek 13">
            <a:extLst>
              <a:ext uri="{FF2B5EF4-FFF2-40B4-BE49-F238E27FC236}">
                <a16:creationId xmlns:a16="http://schemas.microsoft.com/office/drawing/2014/main" id="{672BC786-D02C-6B4E-8AEB-0F85FC87CC80}"/>
              </a:ext>
            </a:extLst>
          </p:cNvPr>
          <p:cNvSpPr/>
          <p:nvPr/>
        </p:nvSpPr>
        <p:spPr>
          <a:xfrm rot="5400000">
            <a:off x="2325185" y="4023913"/>
            <a:ext cx="455260" cy="1554588"/>
          </a:xfrm>
          <a:prstGeom prst="accentCallout1">
            <a:avLst>
              <a:gd name="adj1" fmla="val 18750"/>
              <a:gd name="adj2" fmla="val -8333"/>
              <a:gd name="adj3" fmla="val 20380"/>
              <a:gd name="adj4" fmla="val -25300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nb-NO" sz="2400">
              <a:solidFill>
                <a:prstClr val="white"/>
              </a:solidFill>
              <a:latin typeface="Arial"/>
            </a:endParaRPr>
          </a:p>
        </p:txBody>
      </p:sp>
      <p:sp>
        <p:nvSpPr>
          <p:cNvPr id="19" name="Rektangel 14">
            <a:extLst>
              <a:ext uri="{FF2B5EF4-FFF2-40B4-BE49-F238E27FC236}">
                <a16:creationId xmlns:a16="http://schemas.microsoft.com/office/drawing/2014/main" id="{38019699-7636-D641-959E-0B01D4430B5B}"/>
              </a:ext>
            </a:extLst>
          </p:cNvPr>
          <p:cNvSpPr/>
          <p:nvPr/>
        </p:nvSpPr>
        <p:spPr>
          <a:xfrm>
            <a:off x="1730419" y="4920825"/>
            <a:ext cx="1768215"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defRPr/>
            </a:pPr>
            <a:r>
              <a:rPr lang="nb-NO" sz="1467" b="1" err="1">
                <a:solidFill>
                  <a:srgbClr val="3E3832"/>
                </a:solidFill>
                <a:latin typeface="Arial"/>
              </a:rPr>
              <a:t>Framtidsbilde</a:t>
            </a:r>
            <a:endParaRPr lang="nb-NO" sz="1467" b="1">
              <a:solidFill>
                <a:srgbClr val="3E3832"/>
              </a:solidFill>
              <a:latin typeface="Arial"/>
            </a:endParaRPr>
          </a:p>
          <a:p>
            <a:pPr algn="ctr" defTabSz="1219170">
              <a:defRPr/>
            </a:pPr>
            <a:r>
              <a:rPr lang="nb-NO" sz="1067">
                <a:solidFill>
                  <a:srgbClr val="3E3832"/>
                </a:solidFill>
                <a:latin typeface="Arial"/>
              </a:rPr>
              <a:t>De viktigste samfunnstrendene som vil påvirke arbeids- og velferdsområdet fram til 2035 og konsekvenser de kan ha for NAV. </a:t>
            </a:r>
            <a:endParaRPr lang="nb-NO" sz="1067">
              <a:solidFill>
                <a:srgbClr val="3E3832"/>
              </a:solidFill>
              <a:latin typeface="Arial"/>
              <a:cs typeface="Arial"/>
            </a:endParaRPr>
          </a:p>
        </p:txBody>
      </p:sp>
      <p:sp>
        <p:nvSpPr>
          <p:cNvPr id="20" name="Rektangel 15">
            <a:extLst>
              <a:ext uri="{FF2B5EF4-FFF2-40B4-BE49-F238E27FC236}">
                <a16:creationId xmlns:a16="http://schemas.microsoft.com/office/drawing/2014/main" id="{89D3E22F-0AB2-9B48-88B8-046228D1D6A0}"/>
              </a:ext>
            </a:extLst>
          </p:cNvPr>
          <p:cNvSpPr/>
          <p:nvPr/>
        </p:nvSpPr>
        <p:spPr>
          <a:xfrm>
            <a:off x="4100063" y="4920825"/>
            <a:ext cx="1768215" cy="7432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defRPr/>
            </a:pPr>
            <a:r>
              <a:rPr lang="nb-NO" sz="1467" b="1">
                <a:solidFill>
                  <a:srgbClr val="3E3832"/>
                </a:solidFill>
                <a:latin typeface="Arial"/>
              </a:rPr>
              <a:t>Strategi og langtidsplan</a:t>
            </a:r>
          </a:p>
          <a:p>
            <a:pPr algn="ctr" defTabSz="1219170">
              <a:defRPr/>
            </a:pPr>
            <a:r>
              <a:rPr lang="nb-NO" sz="1067">
                <a:solidFill>
                  <a:srgbClr val="3E3832"/>
                </a:solidFill>
                <a:latin typeface="Arial"/>
              </a:rPr>
              <a:t>Strategien har overordnede mål og innsatsområder, langtidsplanen er en konkret plan for å innfri de neste fire årene</a:t>
            </a:r>
            <a:endParaRPr lang="nb-NO" sz="1067">
              <a:solidFill>
                <a:srgbClr val="3E3832"/>
              </a:solidFill>
              <a:latin typeface="Arial"/>
              <a:cs typeface="Arial"/>
            </a:endParaRPr>
          </a:p>
        </p:txBody>
      </p:sp>
      <p:sp>
        <p:nvSpPr>
          <p:cNvPr id="21" name="Bildeforklaring: linje med uthevingsstrek 16">
            <a:extLst>
              <a:ext uri="{FF2B5EF4-FFF2-40B4-BE49-F238E27FC236}">
                <a16:creationId xmlns:a16="http://schemas.microsoft.com/office/drawing/2014/main" id="{B2E26611-2B98-CB46-8105-EDE0FF27B678}"/>
              </a:ext>
            </a:extLst>
          </p:cNvPr>
          <p:cNvSpPr/>
          <p:nvPr/>
        </p:nvSpPr>
        <p:spPr>
          <a:xfrm rot="5400000">
            <a:off x="4622381" y="4059485"/>
            <a:ext cx="455260" cy="1554588"/>
          </a:xfrm>
          <a:prstGeom prst="accentCallout1">
            <a:avLst>
              <a:gd name="adj1" fmla="val 46137"/>
              <a:gd name="adj2" fmla="val -18960"/>
              <a:gd name="adj3" fmla="val 46522"/>
              <a:gd name="adj4" fmla="val -1658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nb-NO" sz="2400">
              <a:solidFill>
                <a:prstClr val="white"/>
              </a:solidFill>
              <a:latin typeface="Arial"/>
            </a:endParaRPr>
          </a:p>
        </p:txBody>
      </p:sp>
      <p:sp>
        <p:nvSpPr>
          <p:cNvPr id="22" name="Rektangel 17">
            <a:extLst>
              <a:ext uri="{FF2B5EF4-FFF2-40B4-BE49-F238E27FC236}">
                <a16:creationId xmlns:a16="http://schemas.microsoft.com/office/drawing/2014/main" id="{1468A28C-0578-664C-B877-81651DE1A7F7}"/>
              </a:ext>
            </a:extLst>
          </p:cNvPr>
          <p:cNvSpPr/>
          <p:nvPr/>
        </p:nvSpPr>
        <p:spPr>
          <a:xfrm>
            <a:off x="6220974" y="5127619"/>
            <a:ext cx="1762308" cy="849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defRPr/>
            </a:pPr>
            <a:r>
              <a:rPr lang="nb-NO" sz="1467" b="1">
                <a:solidFill>
                  <a:srgbClr val="3E3832"/>
                </a:solidFill>
                <a:latin typeface="Arial"/>
              </a:rPr>
              <a:t>Overordnede prioriteringer</a:t>
            </a:r>
          </a:p>
          <a:p>
            <a:pPr algn="ctr" defTabSz="1219170">
              <a:defRPr/>
            </a:pPr>
            <a:r>
              <a:rPr lang="nb-NO" sz="1067">
                <a:solidFill>
                  <a:srgbClr val="3E3832"/>
                </a:solidFill>
                <a:latin typeface="Arial"/>
              </a:rPr>
              <a:t>De viktigste prioriteringene som vil bevege NAV i riktig retning det neste året.</a:t>
            </a:r>
            <a:endParaRPr lang="nb-NO" sz="1067">
              <a:solidFill>
                <a:srgbClr val="3E3832"/>
              </a:solidFill>
              <a:latin typeface="Arial"/>
              <a:cs typeface="Arial"/>
            </a:endParaRPr>
          </a:p>
        </p:txBody>
      </p:sp>
      <p:sp>
        <p:nvSpPr>
          <p:cNvPr id="23" name="Bildeforklaring: linje med uthevingsstrek 19">
            <a:extLst>
              <a:ext uri="{FF2B5EF4-FFF2-40B4-BE49-F238E27FC236}">
                <a16:creationId xmlns:a16="http://schemas.microsoft.com/office/drawing/2014/main" id="{9E7EFD0C-1A26-E74B-898C-61F71BE0186B}"/>
              </a:ext>
            </a:extLst>
          </p:cNvPr>
          <p:cNvSpPr/>
          <p:nvPr/>
        </p:nvSpPr>
        <p:spPr>
          <a:xfrm rot="5400000">
            <a:off x="6770317" y="4055265"/>
            <a:ext cx="455260" cy="1554588"/>
          </a:xfrm>
          <a:prstGeom prst="accentCallout1">
            <a:avLst>
              <a:gd name="adj1" fmla="val 46137"/>
              <a:gd name="adj2" fmla="val -18960"/>
              <a:gd name="adj3" fmla="val 46522"/>
              <a:gd name="adj4" fmla="val -16585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nb-NO" sz="2400">
              <a:solidFill>
                <a:prstClr val="white"/>
              </a:solidFill>
              <a:latin typeface="Arial"/>
            </a:endParaRPr>
          </a:p>
        </p:txBody>
      </p:sp>
      <p:sp>
        <p:nvSpPr>
          <p:cNvPr id="24" name="Rektangel 20">
            <a:extLst>
              <a:ext uri="{FF2B5EF4-FFF2-40B4-BE49-F238E27FC236}">
                <a16:creationId xmlns:a16="http://schemas.microsoft.com/office/drawing/2014/main" id="{83155C1D-6ADF-A34B-A86F-1AB0A82AB48D}"/>
              </a:ext>
            </a:extLst>
          </p:cNvPr>
          <p:cNvSpPr/>
          <p:nvPr/>
        </p:nvSpPr>
        <p:spPr>
          <a:xfrm>
            <a:off x="8264223" y="4916605"/>
            <a:ext cx="1768215" cy="6720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1219170">
              <a:defRPr/>
            </a:pPr>
            <a:r>
              <a:rPr lang="nb-NO" sz="1467" b="1">
                <a:solidFill>
                  <a:srgbClr val="3E3832"/>
                </a:solidFill>
                <a:latin typeface="Arial"/>
              </a:rPr>
              <a:t>Ressurser</a:t>
            </a:r>
          </a:p>
          <a:p>
            <a:pPr algn="ctr" defTabSz="1219170">
              <a:defRPr/>
            </a:pPr>
            <a:r>
              <a:rPr lang="nb-NO" sz="1067">
                <a:solidFill>
                  <a:srgbClr val="3E3832"/>
                </a:solidFill>
                <a:latin typeface="Arial"/>
              </a:rPr>
              <a:t>Sikre nok ressurser til å levere på prioriteringene, og etablere målbare suksesskriterier</a:t>
            </a:r>
          </a:p>
        </p:txBody>
      </p:sp>
      <p:sp>
        <p:nvSpPr>
          <p:cNvPr id="25" name="Bildeforklaring: linje med uthevingsstrek 22">
            <a:extLst>
              <a:ext uri="{FF2B5EF4-FFF2-40B4-BE49-F238E27FC236}">
                <a16:creationId xmlns:a16="http://schemas.microsoft.com/office/drawing/2014/main" id="{0FD18134-542F-7144-BAF3-1228948EF112}"/>
              </a:ext>
            </a:extLst>
          </p:cNvPr>
          <p:cNvSpPr/>
          <p:nvPr/>
        </p:nvSpPr>
        <p:spPr>
          <a:xfrm rot="5400000">
            <a:off x="8786541" y="4055265"/>
            <a:ext cx="455260" cy="1554588"/>
          </a:xfrm>
          <a:prstGeom prst="accentCallout1">
            <a:avLst>
              <a:gd name="adj1" fmla="val 46137"/>
              <a:gd name="adj2" fmla="val -18960"/>
              <a:gd name="adj3" fmla="val 45900"/>
              <a:gd name="adj4" fmla="val -27637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nb-NO" sz="2400">
              <a:solidFill>
                <a:prstClr val="white"/>
              </a:solidFill>
              <a:latin typeface="Arial"/>
            </a:endParaRPr>
          </a:p>
        </p:txBody>
      </p:sp>
      <p:sp>
        <p:nvSpPr>
          <p:cNvPr id="26" name="Rektangel 24">
            <a:extLst>
              <a:ext uri="{FF2B5EF4-FFF2-40B4-BE49-F238E27FC236}">
                <a16:creationId xmlns:a16="http://schemas.microsoft.com/office/drawing/2014/main" id="{514EC3E6-EA85-2144-8915-9BE3C0336092}"/>
              </a:ext>
            </a:extLst>
          </p:cNvPr>
          <p:cNvSpPr/>
          <p:nvPr/>
        </p:nvSpPr>
        <p:spPr>
          <a:xfrm>
            <a:off x="5934418" y="3061964"/>
            <a:ext cx="261610" cy="461665"/>
          </a:xfrm>
          <a:prstGeom prst="rect">
            <a:avLst/>
          </a:prstGeom>
        </p:spPr>
        <p:txBody>
          <a:bodyPr wrap="none">
            <a:spAutoFit/>
          </a:bodyPr>
          <a:lstStyle/>
          <a:p>
            <a:pPr defTabSz="1219170">
              <a:defRPr/>
            </a:pPr>
            <a:r>
              <a:rPr lang="nb-NO" sz="2400">
                <a:solidFill>
                  <a:srgbClr val="000000"/>
                </a:solidFill>
                <a:latin typeface="Times New Roman" panose="02020603050405020304" pitchFamily="18" charset="0"/>
              </a:rPr>
              <a:t> </a:t>
            </a:r>
            <a:endParaRPr lang="nb-NO" sz="2400">
              <a:solidFill>
                <a:srgbClr val="3E3832"/>
              </a:solidFill>
              <a:latin typeface="Arial"/>
            </a:endParaRPr>
          </a:p>
        </p:txBody>
      </p:sp>
      <p:sp>
        <p:nvSpPr>
          <p:cNvPr id="27" name="Rektangel 23">
            <a:extLst>
              <a:ext uri="{FF2B5EF4-FFF2-40B4-BE49-F238E27FC236}">
                <a16:creationId xmlns:a16="http://schemas.microsoft.com/office/drawing/2014/main" id="{D7A63BFE-14D7-DE45-B272-2900D11B7AF3}"/>
              </a:ext>
            </a:extLst>
          </p:cNvPr>
          <p:cNvSpPr/>
          <p:nvPr/>
        </p:nvSpPr>
        <p:spPr>
          <a:xfrm>
            <a:off x="8886554" y="6553833"/>
            <a:ext cx="2832124" cy="235898"/>
          </a:xfrm>
          <a:prstGeom prst="rect">
            <a:avLst/>
          </a:prstGeom>
        </p:spPr>
        <p:txBody>
          <a:bodyPr wrap="square">
            <a:spAutoFit/>
          </a:bodyPr>
          <a:lstStyle/>
          <a:p>
            <a:pPr algn="r" defTabSz="1219170">
              <a:defRPr/>
            </a:pPr>
            <a:r>
              <a:rPr lang="nb-NO" sz="933">
                <a:solidFill>
                  <a:srgbClr val="3E3832"/>
                </a:solidFill>
                <a:latin typeface="Arial"/>
              </a:rPr>
              <a:t>Kilde: Inspirert av </a:t>
            </a:r>
            <a:r>
              <a:rPr lang="nb-NO" sz="933">
                <a:solidFill>
                  <a:srgbClr val="005B82"/>
                </a:solidFill>
                <a:latin typeface="Arial"/>
                <a:hlinkClick r:id="rId3">
                  <a:extLst>
                    <a:ext uri="{A12FA001-AC4F-418D-AE19-62706E023703}">
                      <ahyp:hlinkClr xmlns:ahyp="http://schemas.microsoft.com/office/drawing/2018/hyperlinkcolor" val="tx"/>
                    </a:ext>
                  </a:extLst>
                </a:hlinkClick>
              </a:rPr>
              <a:t>Deloitte (2018)</a:t>
            </a:r>
            <a:endParaRPr lang="nb-NO" sz="933">
              <a:solidFill>
                <a:srgbClr val="005B82"/>
              </a:solidFill>
              <a:latin typeface="Arial"/>
            </a:endParaRPr>
          </a:p>
        </p:txBody>
      </p:sp>
    </p:spTree>
    <p:extLst>
      <p:ext uri="{BB962C8B-B14F-4D97-AF65-F5344CB8AC3E}">
        <p14:creationId xmlns:p14="http://schemas.microsoft.com/office/powerpoint/2010/main" val="2147843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e 3">
            <a:extLst>
              <a:ext uri="{FF2B5EF4-FFF2-40B4-BE49-F238E27FC236}">
                <a16:creationId xmlns:a16="http://schemas.microsoft.com/office/drawing/2014/main" id="{F6EA591E-AB3B-43C9-9BEE-460DF197C90B}"/>
              </a:ext>
            </a:extLst>
          </p:cNvPr>
          <p:cNvGrpSpPr/>
          <p:nvPr/>
        </p:nvGrpSpPr>
        <p:grpSpPr>
          <a:xfrm>
            <a:off x="0" y="276446"/>
            <a:ext cx="12192000" cy="6581553"/>
            <a:chOff x="-55811" y="-180754"/>
            <a:chExt cx="12303622" cy="6858000"/>
          </a:xfrm>
        </p:grpSpPr>
        <p:pic>
          <p:nvPicPr>
            <p:cNvPr id="11" name="Bilde 8" descr="Et bilde som inneholder utendørs, bakke, bygning, person&#10;&#10;Beskrivelse som er generert med svært høy visshet">
              <a:extLst>
                <a:ext uri="{FF2B5EF4-FFF2-40B4-BE49-F238E27FC236}">
                  <a16:creationId xmlns:a16="http://schemas.microsoft.com/office/drawing/2014/main" id="{45736735-0505-AB40-972F-8772ADAFA7C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5811" y="-180754"/>
              <a:ext cx="12303622" cy="6858000"/>
            </a:xfrm>
            <a:prstGeom prst="rect">
              <a:avLst/>
            </a:prstGeom>
          </p:spPr>
        </p:pic>
        <p:sp>
          <p:nvSpPr>
            <p:cNvPr id="14" name="TekstSylinder 9">
              <a:extLst>
                <a:ext uri="{FF2B5EF4-FFF2-40B4-BE49-F238E27FC236}">
                  <a16:creationId xmlns:a16="http://schemas.microsoft.com/office/drawing/2014/main" id="{E6AA477C-AC33-CF4E-AA05-FEABA8E1CA05}"/>
                </a:ext>
              </a:extLst>
            </p:cNvPr>
            <p:cNvSpPr txBox="1"/>
            <p:nvPr/>
          </p:nvSpPr>
          <p:spPr>
            <a:xfrm rot="5400000">
              <a:off x="10970457" y="3468966"/>
              <a:ext cx="2173781" cy="269304"/>
            </a:xfrm>
            <a:prstGeom prst="rect">
              <a:avLst/>
            </a:prstGeom>
            <a:noFill/>
          </p:spPr>
          <p:txBody>
            <a:bodyPr wrap="square" rtlCol="0">
              <a:spAutoFit/>
            </a:bodyPr>
            <a:lstStyle/>
            <a:p>
              <a:r>
                <a:rPr lang="nb-NO" sz="1100">
                  <a:solidFill>
                    <a:srgbClr val="3E3832"/>
                  </a:solidFill>
                  <a:latin typeface="Arial" panose="020B0604020202020204" pitchFamily="34" charset="0"/>
                  <a:cs typeface="Arial" panose="020B0604020202020204" pitchFamily="34" charset="0"/>
                </a:rPr>
                <a:t>Foto: Igor Cancarevic/Unsplash</a:t>
              </a:r>
            </a:p>
          </p:txBody>
        </p:sp>
      </p:grpSp>
      <p:pic>
        <p:nvPicPr>
          <p:cNvPr id="3" name="Bilde 2" descr="Et bilde som inneholder utendørs, himmel, person, bakke&#10;&#10;Automatisk generert beskrivelse">
            <a:extLst>
              <a:ext uri="{FF2B5EF4-FFF2-40B4-BE49-F238E27FC236}">
                <a16:creationId xmlns:a16="http://schemas.microsoft.com/office/drawing/2014/main" id="{35518BC6-AB53-4B06-9C47-941F2E61C7C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a:stretch/>
        </p:blipFill>
        <p:spPr>
          <a:xfrm>
            <a:off x="-1" y="0"/>
            <a:ext cx="12216653" cy="6858000"/>
          </a:xfrm>
          <a:prstGeom prst="rect">
            <a:avLst/>
          </a:prstGeom>
        </p:spPr>
      </p:pic>
      <p:sp>
        <p:nvSpPr>
          <p:cNvPr id="12" name="TekstSylinder 7">
            <a:extLst>
              <a:ext uri="{FF2B5EF4-FFF2-40B4-BE49-F238E27FC236}">
                <a16:creationId xmlns:a16="http://schemas.microsoft.com/office/drawing/2014/main" id="{78CACF4D-9D62-8D47-9FA7-C3ADDDE07316}"/>
              </a:ext>
            </a:extLst>
          </p:cNvPr>
          <p:cNvSpPr txBox="1"/>
          <p:nvPr/>
        </p:nvSpPr>
        <p:spPr>
          <a:xfrm>
            <a:off x="1012158" y="3291846"/>
            <a:ext cx="3824290" cy="1015663"/>
          </a:xfrm>
          <a:prstGeom prst="rect">
            <a:avLst/>
          </a:prstGeom>
          <a:noFill/>
          <a:effectLst>
            <a:glow rad="190500">
              <a:schemeClr val="accent1">
                <a:satMod val="175000"/>
                <a:alpha val="40000"/>
              </a:schemeClr>
            </a:glow>
            <a:softEdge rad="177800"/>
          </a:effectLst>
        </p:spPr>
        <p:txBody>
          <a:bodyPr wrap="square" rtlCol="0">
            <a:spAutoFit/>
          </a:bodyPr>
          <a:lstStyle/>
          <a:p>
            <a:r>
              <a:rPr lang="nb-NO" sz="6000" b="1">
                <a:solidFill>
                  <a:schemeClr val="bg1"/>
                </a:solidFill>
                <a:latin typeface="Arial" panose="020B0604020202020204" pitchFamily="34" charset="0"/>
                <a:cs typeface="Arial" panose="020B0604020202020204" pitchFamily="34" charset="0"/>
              </a:rPr>
              <a:t>Levekår:</a:t>
            </a:r>
          </a:p>
        </p:txBody>
      </p:sp>
      <p:sp>
        <p:nvSpPr>
          <p:cNvPr id="13" name="Rectangle 12">
            <a:extLst>
              <a:ext uri="{FF2B5EF4-FFF2-40B4-BE49-F238E27FC236}">
                <a16:creationId xmlns:a16="http://schemas.microsoft.com/office/drawing/2014/main" id="{6BC5FA5C-BE7A-D841-8017-C97C29C1C005}"/>
              </a:ext>
            </a:extLst>
          </p:cNvPr>
          <p:cNvSpPr/>
          <p:nvPr/>
        </p:nvSpPr>
        <p:spPr>
          <a:xfrm>
            <a:off x="1014410" y="4409481"/>
            <a:ext cx="3768986" cy="1938992"/>
          </a:xfrm>
          <a:prstGeom prst="rect">
            <a:avLst/>
          </a:prstGeom>
        </p:spPr>
        <p:txBody>
          <a:bodyPr wrap="square" lIns="91440" tIns="45720" rIns="91440" bIns="45720" anchor="t">
            <a:spAutoFit/>
          </a:bodyPr>
          <a:lstStyle/>
          <a:p>
            <a:r>
              <a:rPr lang="nb-NO" sz="2400" b="1">
                <a:solidFill>
                  <a:schemeClr val="bg1"/>
                </a:solidFill>
                <a:latin typeface="Arial"/>
                <a:cs typeface="Arial"/>
              </a:rPr>
              <a:t>Stabil kjøpekraft</a:t>
            </a:r>
          </a:p>
          <a:p>
            <a:r>
              <a:rPr lang="nb-NO" sz="2400" b="1">
                <a:solidFill>
                  <a:schemeClr val="bg1"/>
                </a:solidFill>
                <a:latin typeface="Arial"/>
                <a:cs typeface="Arial"/>
              </a:rPr>
              <a:t>Unge og innvandrere har oftere lavinntekt</a:t>
            </a:r>
            <a:endParaRPr lang="en-NO" sz="2400">
              <a:solidFill>
                <a:schemeClr val="bg1"/>
              </a:solidFill>
              <a:latin typeface="Arial"/>
              <a:cs typeface="Arial"/>
            </a:endParaRPr>
          </a:p>
          <a:p>
            <a:r>
              <a:rPr lang="nb-NO" sz="2400" b="1">
                <a:solidFill>
                  <a:schemeClr val="bg1"/>
                </a:solidFill>
                <a:latin typeface="Arial"/>
                <a:cs typeface="Arial"/>
              </a:rPr>
              <a:t>Omstillingene kan øke forskjellene</a:t>
            </a:r>
            <a:endParaRPr lang="en-NO" sz="2400">
              <a:solidFill>
                <a:schemeClr val="bg1"/>
              </a:solidFill>
              <a:latin typeface="Arial"/>
              <a:cs typeface="Arial"/>
            </a:endParaRPr>
          </a:p>
        </p:txBody>
      </p:sp>
      <p:sp>
        <p:nvSpPr>
          <p:cNvPr id="8" name="TekstSylinder 9">
            <a:extLst>
              <a:ext uri="{FF2B5EF4-FFF2-40B4-BE49-F238E27FC236}">
                <a16:creationId xmlns:a16="http://schemas.microsoft.com/office/drawing/2014/main" id="{4EA277C6-630B-4A0E-9122-71CED05DFEAF}"/>
              </a:ext>
            </a:extLst>
          </p:cNvPr>
          <p:cNvSpPr txBox="1"/>
          <p:nvPr/>
        </p:nvSpPr>
        <p:spPr>
          <a:xfrm rot="5400000">
            <a:off x="11051026" y="952238"/>
            <a:ext cx="2173781" cy="269304"/>
          </a:xfrm>
          <a:prstGeom prst="rect">
            <a:avLst/>
          </a:prstGeom>
          <a:noFill/>
        </p:spPr>
        <p:txBody>
          <a:bodyPr wrap="square" rtlCol="0">
            <a:spAutoFit/>
          </a:bodyPr>
          <a:lstStyle/>
          <a:p>
            <a:r>
              <a:rPr lang="nb-NO" sz="1100" err="1">
                <a:solidFill>
                  <a:srgbClr val="3E3832"/>
                </a:solidFill>
                <a:latin typeface="Arial" panose="020B0604020202020204" pitchFamily="34" charset="0"/>
                <a:cs typeface="Arial" panose="020B0604020202020204" pitchFamily="34" charset="0"/>
              </a:rPr>
              <a:t>Eliott</a:t>
            </a:r>
            <a:r>
              <a:rPr lang="nb-NO" sz="1100">
                <a:solidFill>
                  <a:srgbClr val="3E3832"/>
                </a:solidFill>
                <a:latin typeface="Arial" panose="020B0604020202020204" pitchFamily="34" charset="0"/>
                <a:cs typeface="Arial" panose="020B0604020202020204" pitchFamily="34" charset="0"/>
              </a:rPr>
              <a:t> Reina/</a:t>
            </a:r>
            <a:r>
              <a:rPr lang="nb-NO" sz="1100" err="1">
                <a:solidFill>
                  <a:srgbClr val="3E3832"/>
                </a:solidFill>
                <a:latin typeface="Arial" panose="020B0604020202020204" pitchFamily="34" charset="0"/>
                <a:cs typeface="Arial" panose="020B0604020202020204" pitchFamily="34" charset="0"/>
              </a:rPr>
              <a:t>Unsplash</a:t>
            </a:r>
            <a:endParaRPr lang="nb-NO" sz="1100">
              <a:solidFill>
                <a:srgbClr val="3E3832"/>
              </a:solidFill>
              <a:latin typeface="Arial" panose="020B0604020202020204" pitchFamily="34" charset="0"/>
              <a:cs typeface="Arial" panose="020B0604020202020204" pitchFamily="34" charset="0"/>
            </a:endParaRPr>
          </a:p>
        </p:txBody>
      </p:sp>
      <p:sp>
        <p:nvSpPr>
          <p:cNvPr id="9" name="TekstSylinder 9">
            <a:extLst>
              <a:ext uri="{FF2B5EF4-FFF2-40B4-BE49-F238E27FC236}">
                <a16:creationId xmlns:a16="http://schemas.microsoft.com/office/drawing/2014/main" id="{EDD8CAA7-7415-4BFC-9382-198F9D4D731E}"/>
              </a:ext>
            </a:extLst>
          </p:cNvPr>
          <p:cNvSpPr txBox="1"/>
          <p:nvPr/>
        </p:nvSpPr>
        <p:spPr>
          <a:xfrm rot="5400000">
            <a:off x="10983429" y="6312406"/>
            <a:ext cx="2173781" cy="269304"/>
          </a:xfrm>
          <a:prstGeom prst="rect">
            <a:avLst/>
          </a:prstGeom>
          <a:noFill/>
        </p:spPr>
        <p:txBody>
          <a:bodyPr wrap="square" rtlCol="0">
            <a:spAutoFit/>
          </a:bodyPr>
          <a:lstStyle/>
          <a:p>
            <a:r>
              <a:rPr lang="nb-NO" sz="1100" err="1">
                <a:solidFill>
                  <a:srgbClr val="3E3832"/>
                </a:solidFill>
                <a:latin typeface="Arial" panose="020B0604020202020204" pitchFamily="34" charset="0"/>
                <a:cs typeface="Arial" panose="020B0604020202020204" pitchFamily="34" charset="0"/>
              </a:rPr>
              <a:t>Eliott</a:t>
            </a:r>
            <a:r>
              <a:rPr lang="nb-NO" sz="1100">
                <a:solidFill>
                  <a:srgbClr val="3E3832"/>
                </a:solidFill>
                <a:latin typeface="Arial" panose="020B0604020202020204" pitchFamily="34" charset="0"/>
                <a:cs typeface="Arial" panose="020B0604020202020204" pitchFamily="34" charset="0"/>
              </a:rPr>
              <a:t> Reina/</a:t>
            </a:r>
            <a:r>
              <a:rPr lang="nb-NO" sz="1100" err="1">
                <a:solidFill>
                  <a:srgbClr val="3E3832"/>
                </a:solidFill>
                <a:latin typeface="Arial" panose="020B0604020202020204" pitchFamily="34" charset="0"/>
                <a:cs typeface="Arial" panose="020B0604020202020204" pitchFamily="34" charset="0"/>
              </a:rPr>
              <a:t>Unsplash</a:t>
            </a:r>
            <a:endParaRPr lang="nb-NO" sz="1100">
              <a:solidFill>
                <a:srgbClr val="3E383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56884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CAE6A9-2F94-FE49-8F4C-C9197ED5A83B}"/>
              </a:ext>
            </a:extLst>
          </p:cNvPr>
          <p:cNvSpPr>
            <a:spLocks noGrp="1"/>
          </p:cNvSpPr>
          <p:nvPr>
            <p:ph type="title"/>
          </p:nvPr>
        </p:nvSpPr>
        <p:spPr/>
        <p:txBody>
          <a:bodyPr/>
          <a:lstStyle/>
          <a:p>
            <a:r>
              <a:rPr lang="nb-NO" noProof="0"/>
              <a:t>Økende inntektsforskjeller</a:t>
            </a:r>
          </a:p>
        </p:txBody>
      </p:sp>
      <p:sp>
        <p:nvSpPr>
          <p:cNvPr id="7" name="Content Placeholder 6">
            <a:extLst>
              <a:ext uri="{FF2B5EF4-FFF2-40B4-BE49-F238E27FC236}">
                <a16:creationId xmlns:a16="http://schemas.microsoft.com/office/drawing/2014/main" id="{74D97012-5243-7643-A741-DA1B30601511}"/>
              </a:ext>
            </a:extLst>
          </p:cNvPr>
          <p:cNvSpPr>
            <a:spLocks noGrp="1"/>
          </p:cNvSpPr>
          <p:nvPr>
            <p:ph sz="half" idx="1"/>
          </p:nvPr>
        </p:nvSpPr>
        <p:spPr>
          <a:xfrm>
            <a:off x="838200" y="1554480"/>
            <a:ext cx="4448695" cy="4351338"/>
          </a:xfrm>
        </p:spPr>
        <p:txBody>
          <a:bodyPr vert="horz" lIns="91440" tIns="45720" rIns="91440" bIns="45720" rtlCol="0" anchor="t">
            <a:normAutofit lnSpcReduction="10000"/>
          </a:bodyPr>
          <a:lstStyle/>
          <a:p>
            <a:r>
              <a:rPr lang="nb-NO" sz="2000">
                <a:latin typeface="Arial"/>
                <a:cs typeface="Arial"/>
              </a:rPr>
              <a:t>Omstillingene framover kan øke inntektsforskjellene</a:t>
            </a:r>
          </a:p>
          <a:p>
            <a:pPr marL="0" indent="0">
              <a:buNone/>
            </a:pPr>
            <a:endParaRPr lang="nb-NO" sz="2000">
              <a:latin typeface="Arial"/>
              <a:cs typeface="Arial"/>
            </a:endParaRPr>
          </a:p>
          <a:p>
            <a:r>
              <a:rPr lang="nb-NO" sz="2000">
                <a:latin typeface="Arial"/>
                <a:cs typeface="Arial"/>
              </a:rPr>
              <a:t>Husholdninger med innvandrere</a:t>
            </a:r>
            <a:r>
              <a:rPr lang="nb-NO" sz="2000" noProof="0">
                <a:latin typeface="Arial"/>
                <a:cs typeface="Arial"/>
              </a:rPr>
              <a:t> (særlig med </a:t>
            </a:r>
            <a:r>
              <a:rPr lang="nb-NO" sz="2000">
                <a:latin typeface="Arial"/>
                <a:cs typeface="Arial"/>
              </a:rPr>
              <a:t>flyktningbakgrunn</a:t>
            </a:r>
            <a:r>
              <a:rPr lang="nb-NO" sz="2000" noProof="0">
                <a:latin typeface="Arial"/>
                <a:cs typeface="Arial"/>
              </a:rPr>
              <a:t>) har ofte lavinntekt</a:t>
            </a:r>
            <a:endParaRPr lang="nb-NO"/>
          </a:p>
          <a:p>
            <a:pPr lvl="1"/>
            <a:r>
              <a:rPr lang="nb-NO" sz="1800" noProof="0">
                <a:latin typeface="Arial"/>
                <a:cs typeface="Arial"/>
              </a:rPr>
              <a:t>1 av 3 innvandrere fra Øst-Europa, Afrika, Asia og Latin-Amerika</a:t>
            </a:r>
          </a:p>
          <a:p>
            <a:endParaRPr lang="nb-NO" sz="2000" noProof="0"/>
          </a:p>
          <a:p>
            <a:r>
              <a:rPr lang="nb-NO" sz="2000" noProof="0"/>
              <a:t>Veksten i andel innvandrere årsak til vekst i lavinntekt</a:t>
            </a:r>
          </a:p>
          <a:p>
            <a:endParaRPr lang="nb-NO" sz="2000" noProof="0">
              <a:latin typeface="Arial"/>
              <a:cs typeface="Arial"/>
            </a:endParaRPr>
          </a:p>
          <a:p>
            <a:r>
              <a:rPr lang="nb-NO" sz="2000" noProof="0">
                <a:latin typeface="Arial"/>
                <a:cs typeface="Arial"/>
              </a:rPr>
              <a:t>Høy sosial mobilitet blant etterkommere av innvandrere</a:t>
            </a:r>
          </a:p>
          <a:p>
            <a:pPr marL="0" indent="0">
              <a:buNone/>
            </a:pPr>
            <a:endParaRPr lang="nb-NO" sz="2000" noProof="0"/>
          </a:p>
        </p:txBody>
      </p:sp>
      <p:sp>
        <p:nvSpPr>
          <p:cNvPr id="12" name="TekstSylinder 8">
            <a:extLst>
              <a:ext uri="{FF2B5EF4-FFF2-40B4-BE49-F238E27FC236}">
                <a16:creationId xmlns:a16="http://schemas.microsoft.com/office/drawing/2014/main" id="{861220F8-A103-344E-853B-341D781ED786}"/>
              </a:ext>
            </a:extLst>
          </p:cNvPr>
          <p:cNvSpPr txBox="1"/>
          <p:nvPr/>
        </p:nvSpPr>
        <p:spPr>
          <a:xfrm>
            <a:off x="11244343" y="6560498"/>
            <a:ext cx="947657" cy="256545"/>
          </a:xfrm>
          <a:prstGeom prst="rect">
            <a:avLst/>
          </a:prstGeom>
          <a:noFill/>
        </p:spPr>
        <p:txBody>
          <a:bodyPr wrap="square" rtlCol="0">
            <a:spAutoFit/>
          </a:bodyPr>
          <a:lstStyle/>
          <a:p>
            <a:pPr algn="r"/>
            <a:r>
              <a:rPr lang="nb-NO" sz="1067" b="1">
                <a:latin typeface="Arial" panose="020B0604020202020204" pitchFamily="34" charset="0"/>
                <a:cs typeface="Arial" panose="020B0604020202020204" pitchFamily="34" charset="0"/>
              </a:rPr>
              <a:t>Kilde:</a:t>
            </a:r>
            <a:r>
              <a:rPr lang="nb-NO" sz="1067">
                <a:latin typeface="Arial" panose="020B0604020202020204" pitchFamily="34" charset="0"/>
                <a:cs typeface="Arial" panose="020B0604020202020204" pitchFamily="34" charset="0"/>
              </a:rPr>
              <a:t> SSB</a:t>
            </a:r>
          </a:p>
        </p:txBody>
      </p:sp>
      <p:graphicFrame>
        <p:nvGraphicFramePr>
          <p:cNvPr id="8" name="Diagram 7">
            <a:extLst>
              <a:ext uri="{FF2B5EF4-FFF2-40B4-BE49-F238E27FC236}">
                <a16:creationId xmlns:a16="http://schemas.microsoft.com/office/drawing/2014/main" id="{7B20C174-90F5-40E9-B0CE-E396A98AEACA}"/>
              </a:ext>
            </a:extLst>
          </p:cNvPr>
          <p:cNvGraphicFramePr>
            <a:graphicFrameLocks/>
          </p:cNvGraphicFramePr>
          <p:nvPr>
            <p:extLst>
              <p:ext uri="{D42A27DB-BD31-4B8C-83A1-F6EECF244321}">
                <p14:modId xmlns:p14="http://schemas.microsoft.com/office/powerpoint/2010/main" val="3170000684"/>
              </p:ext>
            </p:extLst>
          </p:nvPr>
        </p:nvGraphicFramePr>
        <p:xfrm>
          <a:off x="5580992" y="1369583"/>
          <a:ext cx="6403811" cy="50060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33088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7CAE6A9-2F94-FE49-8F4C-C9197ED5A83B}"/>
              </a:ext>
            </a:extLst>
          </p:cNvPr>
          <p:cNvSpPr>
            <a:spLocks noGrp="1"/>
          </p:cNvSpPr>
          <p:nvPr>
            <p:ph type="title"/>
          </p:nvPr>
        </p:nvSpPr>
        <p:spPr/>
        <p:txBody>
          <a:bodyPr/>
          <a:lstStyle/>
          <a:p>
            <a:r>
              <a:rPr lang="nb-NO" noProof="0"/>
              <a:t>Økende inntektsforskjeller</a:t>
            </a:r>
          </a:p>
        </p:txBody>
      </p:sp>
      <p:sp>
        <p:nvSpPr>
          <p:cNvPr id="7" name="Content Placeholder 6">
            <a:extLst>
              <a:ext uri="{FF2B5EF4-FFF2-40B4-BE49-F238E27FC236}">
                <a16:creationId xmlns:a16="http://schemas.microsoft.com/office/drawing/2014/main" id="{74D97012-5243-7643-A741-DA1B30601511}"/>
              </a:ext>
            </a:extLst>
          </p:cNvPr>
          <p:cNvSpPr>
            <a:spLocks noGrp="1"/>
          </p:cNvSpPr>
          <p:nvPr>
            <p:ph sz="half" idx="1"/>
          </p:nvPr>
        </p:nvSpPr>
        <p:spPr>
          <a:xfrm>
            <a:off x="838200" y="1554480"/>
            <a:ext cx="4448695" cy="4351338"/>
          </a:xfrm>
        </p:spPr>
        <p:txBody>
          <a:bodyPr vert="horz" lIns="91440" tIns="45720" rIns="91440" bIns="45720" rtlCol="0" anchor="t">
            <a:normAutofit/>
          </a:bodyPr>
          <a:lstStyle/>
          <a:p>
            <a:r>
              <a:rPr lang="nb-NO" sz="2000" dirty="0">
                <a:latin typeface="Arial"/>
                <a:cs typeface="Arial"/>
              </a:rPr>
              <a:t>Sterk nedgang i andelen med lavinntekt i aldersgruppen 67+</a:t>
            </a:r>
            <a:endParaRPr lang="nb-NO" sz="2000" noProof="0" dirty="0"/>
          </a:p>
          <a:p>
            <a:endParaRPr lang="nb-NO" sz="2000" noProof="0" dirty="0"/>
          </a:p>
          <a:p>
            <a:r>
              <a:rPr lang="nb-NO" sz="2000" noProof="0" dirty="0">
                <a:latin typeface="Arial"/>
                <a:cs typeface="Arial"/>
              </a:rPr>
              <a:t>Betydelig økning i andelen unge (18-34 år) med lavinntekt</a:t>
            </a:r>
          </a:p>
          <a:p>
            <a:pPr marL="0" indent="0">
              <a:buNone/>
            </a:pPr>
            <a:endParaRPr lang="nb-NO" sz="2000" noProof="0" dirty="0"/>
          </a:p>
          <a:p>
            <a:endParaRPr lang="nb-NO" sz="2000" noProof="0" dirty="0">
              <a:latin typeface="Arial"/>
              <a:cs typeface="Arial"/>
            </a:endParaRPr>
          </a:p>
        </p:txBody>
      </p:sp>
      <p:sp>
        <p:nvSpPr>
          <p:cNvPr id="12" name="TekstSylinder 8">
            <a:extLst>
              <a:ext uri="{FF2B5EF4-FFF2-40B4-BE49-F238E27FC236}">
                <a16:creationId xmlns:a16="http://schemas.microsoft.com/office/drawing/2014/main" id="{861220F8-A103-344E-853B-341D781ED786}"/>
              </a:ext>
            </a:extLst>
          </p:cNvPr>
          <p:cNvSpPr txBox="1"/>
          <p:nvPr/>
        </p:nvSpPr>
        <p:spPr>
          <a:xfrm>
            <a:off x="11244343" y="6560498"/>
            <a:ext cx="947657" cy="256545"/>
          </a:xfrm>
          <a:prstGeom prst="rect">
            <a:avLst/>
          </a:prstGeom>
          <a:noFill/>
        </p:spPr>
        <p:txBody>
          <a:bodyPr wrap="square" rtlCol="0">
            <a:spAutoFit/>
          </a:bodyPr>
          <a:lstStyle/>
          <a:p>
            <a:pPr algn="r"/>
            <a:r>
              <a:rPr lang="nb-NO" sz="1067" b="1">
                <a:latin typeface="Arial" panose="020B0604020202020204" pitchFamily="34" charset="0"/>
                <a:cs typeface="Arial" panose="020B0604020202020204" pitchFamily="34" charset="0"/>
              </a:rPr>
              <a:t>Kilde:</a:t>
            </a:r>
            <a:r>
              <a:rPr lang="nb-NO" sz="1067">
                <a:latin typeface="Arial" panose="020B0604020202020204" pitchFamily="34" charset="0"/>
                <a:cs typeface="Arial" panose="020B0604020202020204" pitchFamily="34" charset="0"/>
              </a:rPr>
              <a:t> SSB</a:t>
            </a:r>
          </a:p>
        </p:txBody>
      </p:sp>
      <p:graphicFrame>
        <p:nvGraphicFramePr>
          <p:cNvPr id="11" name="Diagram 10">
            <a:extLst>
              <a:ext uri="{FF2B5EF4-FFF2-40B4-BE49-F238E27FC236}">
                <a16:creationId xmlns:a16="http://schemas.microsoft.com/office/drawing/2014/main" id="{00000000-0008-0000-0000-000002000000}"/>
              </a:ext>
            </a:extLst>
          </p:cNvPr>
          <p:cNvGraphicFramePr>
            <a:graphicFrameLocks/>
          </p:cNvGraphicFramePr>
          <p:nvPr>
            <p:extLst>
              <p:ext uri="{D42A27DB-BD31-4B8C-83A1-F6EECF244321}">
                <p14:modId xmlns:p14="http://schemas.microsoft.com/office/powerpoint/2010/main" val="468478387"/>
              </p:ext>
            </p:extLst>
          </p:nvPr>
        </p:nvGraphicFramePr>
        <p:xfrm>
          <a:off x="5370786" y="1554480"/>
          <a:ext cx="6543428" cy="50060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277346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EAA19-A793-B640-B82F-7C730CF469D7}"/>
              </a:ext>
            </a:extLst>
          </p:cNvPr>
          <p:cNvSpPr>
            <a:spLocks noGrp="1"/>
          </p:cNvSpPr>
          <p:nvPr>
            <p:ph type="title"/>
          </p:nvPr>
        </p:nvSpPr>
        <p:spPr/>
        <p:txBody>
          <a:bodyPr/>
          <a:lstStyle/>
          <a:p>
            <a:r>
              <a:rPr lang="nb-NO" noProof="0">
                <a:latin typeface="Arial"/>
                <a:cs typeface="Arial"/>
              </a:rPr>
              <a:t>Liten </a:t>
            </a:r>
            <a:r>
              <a:rPr lang="nb-NO">
                <a:latin typeface="Arial"/>
                <a:cs typeface="Arial"/>
              </a:rPr>
              <a:t>sammenheng</a:t>
            </a:r>
            <a:r>
              <a:rPr lang="nb-NO" noProof="0">
                <a:latin typeface="Arial"/>
                <a:cs typeface="Arial"/>
              </a:rPr>
              <a:t> mellom </a:t>
            </a:r>
            <a:r>
              <a:rPr lang="nb-NO">
                <a:latin typeface="Arial"/>
                <a:cs typeface="Arial"/>
              </a:rPr>
              <a:t>treårig</a:t>
            </a:r>
            <a:r>
              <a:rPr lang="nb-NO" noProof="0">
                <a:latin typeface="Arial"/>
                <a:cs typeface="Arial"/>
              </a:rPr>
              <a:t> lavinntekt (EU60) og behovet for sosialhjelp</a:t>
            </a:r>
          </a:p>
        </p:txBody>
      </p:sp>
      <p:sp>
        <p:nvSpPr>
          <p:cNvPr id="4" name="Content Placeholder 3">
            <a:extLst>
              <a:ext uri="{FF2B5EF4-FFF2-40B4-BE49-F238E27FC236}">
                <a16:creationId xmlns:a16="http://schemas.microsoft.com/office/drawing/2014/main" id="{F6702F4C-B236-4C4F-A147-D9E354DB058A}"/>
              </a:ext>
            </a:extLst>
          </p:cNvPr>
          <p:cNvSpPr>
            <a:spLocks noGrp="1"/>
          </p:cNvSpPr>
          <p:nvPr>
            <p:ph sz="half" idx="2"/>
          </p:nvPr>
        </p:nvSpPr>
        <p:spPr>
          <a:xfrm>
            <a:off x="6550572" y="1825625"/>
            <a:ext cx="4803228" cy="4351338"/>
          </a:xfrm>
        </p:spPr>
        <p:txBody>
          <a:bodyPr vert="horz" lIns="91440" tIns="45720" rIns="91440" bIns="45720" rtlCol="0" anchor="t">
            <a:normAutofit/>
          </a:bodyPr>
          <a:lstStyle/>
          <a:p>
            <a:pPr marL="0" indent="0">
              <a:buNone/>
            </a:pPr>
            <a:r>
              <a:rPr lang="nb-NO" sz="2400" b="1" noProof="0">
                <a:latin typeface="Arial"/>
                <a:cs typeface="Arial"/>
              </a:rPr>
              <a:t>Konsekvenser for sosiale tjenester i NAV</a:t>
            </a:r>
          </a:p>
          <a:p>
            <a:endParaRPr lang="nb-NO" sz="1600" noProof="0"/>
          </a:p>
          <a:p>
            <a:r>
              <a:rPr lang="nb-NO" sz="1800" noProof="0">
                <a:latin typeface="Arial"/>
                <a:cs typeface="Arial"/>
              </a:rPr>
              <a:t>Økte inntektsforskjeller betyr ikke nødvendigvis økt behov for sosiale tjenester fra NAV</a:t>
            </a:r>
          </a:p>
          <a:p>
            <a:endParaRPr lang="nb-NO" sz="1800">
              <a:latin typeface="Arial"/>
              <a:cs typeface="Arial"/>
            </a:endParaRPr>
          </a:p>
          <a:p>
            <a:r>
              <a:rPr lang="nb-NO" sz="1800">
                <a:latin typeface="Arial"/>
                <a:cs typeface="Arial"/>
              </a:rPr>
              <a:t>Antallet flyktninger med kort botid har en klar sammenheng med etterspørselen etter økonomisk sosialhjelp</a:t>
            </a:r>
          </a:p>
          <a:p>
            <a:endParaRPr lang="nb-NO" sz="1800">
              <a:latin typeface="Arial"/>
              <a:cs typeface="Arial"/>
            </a:endParaRPr>
          </a:p>
          <a:p>
            <a:pPr marL="0" indent="0">
              <a:buNone/>
            </a:pPr>
            <a:endParaRPr lang="nb-NO" sz="1800" noProof="0">
              <a:latin typeface="Arial"/>
              <a:cs typeface="Arial"/>
            </a:endParaRPr>
          </a:p>
        </p:txBody>
      </p:sp>
      <p:graphicFrame>
        <p:nvGraphicFramePr>
          <p:cNvPr id="6" name="Diagram 5">
            <a:extLst>
              <a:ext uri="{FF2B5EF4-FFF2-40B4-BE49-F238E27FC236}">
                <a16:creationId xmlns:a16="http://schemas.microsoft.com/office/drawing/2014/main" id="{1C643305-6F38-471B-8B9C-BBD3F8A49D68}"/>
              </a:ext>
            </a:extLst>
          </p:cNvPr>
          <p:cNvGraphicFramePr>
            <a:graphicFrameLocks/>
          </p:cNvGraphicFramePr>
          <p:nvPr>
            <p:extLst>
              <p:ext uri="{D42A27DB-BD31-4B8C-83A1-F6EECF244321}">
                <p14:modId xmlns:p14="http://schemas.microsoft.com/office/powerpoint/2010/main" val="953973677"/>
              </p:ext>
            </p:extLst>
          </p:nvPr>
        </p:nvGraphicFramePr>
        <p:xfrm>
          <a:off x="325655" y="1554480"/>
          <a:ext cx="5603508" cy="4821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650096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pe 13">
            <a:extLst>
              <a:ext uri="{FF2B5EF4-FFF2-40B4-BE49-F238E27FC236}">
                <a16:creationId xmlns:a16="http://schemas.microsoft.com/office/drawing/2014/main" id="{90529053-B6A9-4CB1-B86C-0FA580C34C25}"/>
              </a:ext>
            </a:extLst>
          </p:cNvPr>
          <p:cNvGrpSpPr/>
          <p:nvPr/>
        </p:nvGrpSpPr>
        <p:grpSpPr>
          <a:xfrm>
            <a:off x="1" y="0"/>
            <a:ext cx="12192000" cy="6916479"/>
            <a:chOff x="1" y="0"/>
            <a:chExt cx="12192000" cy="6916479"/>
          </a:xfrm>
        </p:grpSpPr>
        <p:pic>
          <p:nvPicPr>
            <p:cNvPr id="6" name="Bilde 13">
              <a:extLst>
                <a:ext uri="{FF2B5EF4-FFF2-40B4-BE49-F238E27FC236}">
                  <a16:creationId xmlns:a16="http://schemas.microsoft.com/office/drawing/2014/main" id="{57C61521-65B5-4647-B723-1944A1BC2C81}"/>
                </a:ext>
              </a:extLst>
            </p:cNvPr>
            <p:cNvPicPr>
              <a:picLocks noChangeAspect="1"/>
            </p:cNvPicPr>
            <p:nvPr/>
          </p:nvPicPr>
          <p:blipFill rotWithShape="1">
            <a:blip r:embed="rId3" cstate="hqprint">
              <a:alphaModFix amt="78000"/>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5" name="TekstSylinder 9">
              <a:extLst>
                <a:ext uri="{FF2B5EF4-FFF2-40B4-BE49-F238E27FC236}">
                  <a16:creationId xmlns:a16="http://schemas.microsoft.com/office/drawing/2014/main" id="{86141DFF-B896-D447-B0C8-54298638CAFD}"/>
                </a:ext>
              </a:extLst>
            </p:cNvPr>
            <p:cNvSpPr txBox="1"/>
            <p:nvPr/>
          </p:nvSpPr>
          <p:spPr>
            <a:xfrm rot="5400000">
              <a:off x="10711355" y="5450804"/>
              <a:ext cx="2654351" cy="276999"/>
            </a:xfrm>
            <a:prstGeom prst="rect">
              <a:avLst/>
            </a:prstGeom>
            <a:noFill/>
          </p:spPr>
          <p:txBody>
            <a:bodyPr wrap="square" rtlCol="0">
              <a:spAutoFit/>
            </a:bodyPr>
            <a:lstStyle/>
            <a:p>
              <a:r>
                <a:rPr lang="nb-NO" sz="1200">
                  <a:solidFill>
                    <a:schemeClr val="bg1"/>
                  </a:solidFill>
                  <a:latin typeface="Arial" panose="020B0604020202020204" pitchFamily="34" charset="0"/>
                  <a:cs typeface="Arial" panose="020B0604020202020204" pitchFamily="34" charset="0"/>
                </a:rPr>
                <a:t>Foto: Igor Cancarevic/Unsplash</a:t>
              </a:r>
            </a:p>
          </p:txBody>
        </p:sp>
      </p:grpSp>
      <p:grpSp>
        <p:nvGrpSpPr>
          <p:cNvPr id="13" name="Gruppe 12">
            <a:extLst>
              <a:ext uri="{FF2B5EF4-FFF2-40B4-BE49-F238E27FC236}">
                <a16:creationId xmlns:a16="http://schemas.microsoft.com/office/drawing/2014/main" id="{AF5FCEEA-451A-4EF6-A4BE-B934FB9FBBA6}"/>
              </a:ext>
            </a:extLst>
          </p:cNvPr>
          <p:cNvGrpSpPr/>
          <p:nvPr/>
        </p:nvGrpSpPr>
        <p:grpSpPr>
          <a:xfrm>
            <a:off x="-11157" y="2622"/>
            <a:ext cx="12281412" cy="6913856"/>
            <a:chOff x="1" y="-1"/>
            <a:chExt cx="12192001" cy="6858001"/>
          </a:xfrm>
        </p:grpSpPr>
        <p:pic>
          <p:nvPicPr>
            <p:cNvPr id="4" name="Bilde 3" descr="Et bilde som inneholder gress, tre, utendørs&#10;&#10;Automatisk generert beskrivelse">
              <a:extLst>
                <a:ext uri="{FF2B5EF4-FFF2-40B4-BE49-F238E27FC236}">
                  <a16:creationId xmlns:a16="http://schemas.microsoft.com/office/drawing/2014/main" id="{7E1F47EF-663E-4D38-89F3-218854C9346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1" name="TekstSylinder 9">
              <a:extLst>
                <a:ext uri="{FF2B5EF4-FFF2-40B4-BE49-F238E27FC236}">
                  <a16:creationId xmlns:a16="http://schemas.microsoft.com/office/drawing/2014/main" id="{19FB78DC-A473-4C7C-AD34-6D8CDE0E3F69}"/>
                </a:ext>
              </a:extLst>
            </p:cNvPr>
            <p:cNvSpPr txBox="1"/>
            <p:nvPr/>
          </p:nvSpPr>
          <p:spPr>
            <a:xfrm rot="5400000">
              <a:off x="10726448" y="1197322"/>
              <a:ext cx="2654351" cy="259705"/>
            </a:xfrm>
            <a:prstGeom prst="rect">
              <a:avLst/>
            </a:prstGeom>
            <a:noFill/>
          </p:spPr>
          <p:txBody>
            <a:bodyPr wrap="square" lIns="91440" tIns="45720" rIns="91440" bIns="45720" rtlCol="0" anchor="t">
              <a:spAutoFit/>
            </a:bodyPr>
            <a:lstStyle/>
            <a:p>
              <a:r>
                <a:rPr lang="nb-NO" sz="1050">
                  <a:solidFill>
                    <a:schemeClr val="bg1"/>
                  </a:solidFill>
                  <a:latin typeface="Arial"/>
                  <a:cs typeface="Arial"/>
                </a:rPr>
                <a:t>Foto: Juliane </a:t>
              </a:r>
              <a:r>
                <a:rPr lang="nb-NO" sz="1050" err="1">
                  <a:solidFill>
                    <a:schemeClr val="bg1"/>
                  </a:solidFill>
                  <a:latin typeface="Arial"/>
                  <a:cs typeface="Arial"/>
                </a:rPr>
                <a:t>Liebermann</a:t>
              </a:r>
              <a:r>
                <a:rPr lang="nb-NO" sz="1050">
                  <a:solidFill>
                    <a:schemeClr val="bg1"/>
                  </a:solidFill>
                  <a:latin typeface="Arial"/>
                  <a:cs typeface="Arial"/>
                </a:rPr>
                <a:t>/</a:t>
              </a:r>
              <a:r>
                <a:rPr lang="nb-NO" sz="1050" err="1">
                  <a:solidFill>
                    <a:schemeClr val="bg1"/>
                  </a:solidFill>
                  <a:latin typeface="Arial"/>
                  <a:cs typeface="Arial"/>
                </a:rPr>
                <a:t>Unsplash</a:t>
              </a:r>
              <a:endParaRPr lang="nb-NO" sz="1050">
                <a:solidFill>
                  <a:schemeClr val="bg1"/>
                </a:solidFill>
                <a:latin typeface="Arial"/>
                <a:cs typeface="Arial"/>
              </a:endParaRPr>
            </a:p>
          </p:txBody>
        </p:sp>
      </p:grpSp>
      <p:sp>
        <p:nvSpPr>
          <p:cNvPr id="7" name="TekstSylinder 12">
            <a:extLst>
              <a:ext uri="{FF2B5EF4-FFF2-40B4-BE49-F238E27FC236}">
                <a16:creationId xmlns:a16="http://schemas.microsoft.com/office/drawing/2014/main" id="{23B8415D-B2A0-3B43-8080-0C116E6CE45F}"/>
              </a:ext>
            </a:extLst>
          </p:cNvPr>
          <p:cNvSpPr txBox="1"/>
          <p:nvPr/>
        </p:nvSpPr>
        <p:spPr>
          <a:xfrm>
            <a:off x="2704181" y="1549152"/>
            <a:ext cx="4424349" cy="1107996"/>
          </a:xfrm>
          <a:prstGeom prst="rect">
            <a:avLst/>
          </a:prstGeom>
          <a:noFill/>
          <a:effectLst>
            <a:glow rad="190500">
              <a:schemeClr val="accent1">
                <a:satMod val="175000"/>
                <a:alpha val="40000"/>
              </a:schemeClr>
            </a:glow>
            <a:softEdge rad="177800"/>
          </a:effectLst>
        </p:spPr>
        <p:txBody>
          <a:bodyPr wrap="square" lIns="121920" tIns="60960" rIns="121920" bIns="60960" rtlCol="0" anchor="t">
            <a:spAutoFit/>
          </a:bodyPr>
          <a:lstStyle/>
          <a:p>
            <a:r>
              <a:rPr lang="nb-NO" sz="3200" b="1">
                <a:solidFill>
                  <a:schemeClr val="bg1"/>
                </a:solidFill>
                <a:latin typeface="Arial"/>
                <a:cs typeface="Arial"/>
              </a:rPr>
              <a:t>Vi blir friskere </a:t>
            </a:r>
            <a:br>
              <a:rPr lang="nb-NO" sz="3200" b="1">
                <a:solidFill>
                  <a:schemeClr val="bg1"/>
                </a:solidFill>
                <a:latin typeface="Arial"/>
                <a:cs typeface="Arial"/>
              </a:rPr>
            </a:br>
            <a:r>
              <a:rPr lang="nb-NO" sz="3200" b="1">
                <a:solidFill>
                  <a:schemeClr val="bg1"/>
                </a:solidFill>
                <a:latin typeface="Arial"/>
                <a:cs typeface="Arial"/>
              </a:rPr>
              <a:t>og lever lenger</a:t>
            </a:r>
          </a:p>
        </p:txBody>
      </p:sp>
      <p:sp>
        <p:nvSpPr>
          <p:cNvPr id="2" name="Rectangle 1">
            <a:extLst>
              <a:ext uri="{FF2B5EF4-FFF2-40B4-BE49-F238E27FC236}">
                <a16:creationId xmlns:a16="http://schemas.microsoft.com/office/drawing/2014/main" id="{DF73711E-FECE-0C40-85D5-01BB8BE771B0}"/>
              </a:ext>
            </a:extLst>
          </p:cNvPr>
          <p:cNvSpPr/>
          <p:nvPr/>
        </p:nvSpPr>
        <p:spPr>
          <a:xfrm>
            <a:off x="2588858" y="643355"/>
            <a:ext cx="3715196" cy="1015663"/>
          </a:xfrm>
          <a:prstGeom prst="rect">
            <a:avLst/>
          </a:prstGeom>
        </p:spPr>
        <p:txBody>
          <a:bodyPr wrap="square">
            <a:spAutoFit/>
          </a:bodyPr>
          <a:lstStyle/>
          <a:p>
            <a:r>
              <a:rPr lang="nb-NO" sz="6000" b="1">
                <a:solidFill>
                  <a:schemeClr val="bg1"/>
                </a:solidFill>
                <a:latin typeface="Arial"/>
                <a:cs typeface="Arial"/>
              </a:rPr>
              <a:t>Helse: </a:t>
            </a:r>
            <a:endParaRPr lang="en-NO" sz="6000"/>
          </a:p>
        </p:txBody>
      </p:sp>
    </p:spTree>
    <p:extLst>
      <p:ext uri="{BB962C8B-B14F-4D97-AF65-F5344CB8AC3E}">
        <p14:creationId xmlns:p14="http://schemas.microsoft.com/office/powerpoint/2010/main" val="40453267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8A02A-AE97-4F49-B844-56624D85DBFF}"/>
              </a:ext>
            </a:extLst>
          </p:cNvPr>
          <p:cNvSpPr>
            <a:spLocks noGrp="1"/>
          </p:cNvSpPr>
          <p:nvPr>
            <p:ph type="title"/>
          </p:nvPr>
        </p:nvSpPr>
        <p:spPr/>
        <p:txBody>
          <a:bodyPr/>
          <a:lstStyle/>
          <a:p>
            <a:r>
              <a:rPr lang="nb-NO" noProof="0"/>
              <a:t>Norge blant de med best folkehelse, og vi blir friskere</a:t>
            </a:r>
          </a:p>
        </p:txBody>
      </p:sp>
      <p:grpSp>
        <p:nvGrpSpPr>
          <p:cNvPr id="6" name="Group 5">
            <a:extLst>
              <a:ext uri="{FF2B5EF4-FFF2-40B4-BE49-F238E27FC236}">
                <a16:creationId xmlns:a16="http://schemas.microsoft.com/office/drawing/2014/main" id="{973F00A0-1C2E-424E-BECF-3C8CC13FDE9C}"/>
              </a:ext>
            </a:extLst>
          </p:cNvPr>
          <p:cNvGrpSpPr/>
          <p:nvPr/>
        </p:nvGrpSpPr>
        <p:grpSpPr>
          <a:xfrm>
            <a:off x="6386387" y="1741514"/>
            <a:ext cx="5269595" cy="4535254"/>
            <a:chOff x="6688568" y="1741514"/>
            <a:chExt cx="5269595" cy="4535254"/>
          </a:xfrm>
        </p:grpSpPr>
        <p:sp>
          <p:nvSpPr>
            <p:cNvPr id="3" name="TekstSylinder 4">
              <a:extLst>
                <a:ext uri="{FF2B5EF4-FFF2-40B4-BE49-F238E27FC236}">
                  <a16:creationId xmlns:a16="http://schemas.microsoft.com/office/drawing/2014/main" id="{8BD077CD-27E0-7147-98C6-B35E85553BF6}"/>
                </a:ext>
              </a:extLst>
            </p:cNvPr>
            <p:cNvSpPr txBox="1"/>
            <p:nvPr/>
          </p:nvSpPr>
          <p:spPr>
            <a:xfrm>
              <a:off x="9181732" y="6040870"/>
              <a:ext cx="2754488" cy="235898"/>
            </a:xfrm>
            <a:prstGeom prst="rect">
              <a:avLst/>
            </a:prstGeom>
            <a:noFill/>
          </p:spPr>
          <p:txBody>
            <a:bodyPr wrap="square" rtlCol="0">
              <a:spAutoFit/>
            </a:bodyPr>
            <a:lstStyle/>
            <a:p>
              <a:pPr algn="r"/>
              <a:r>
                <a:rPr lang="nb-NO" sz="933" b="1">
                  <a:latin typeface="Arial" panose="020B0604020202020204" pitchFamily="34" charset="0"/>
                  <a:cs typeface="Arial" panose="020B0604020202020204" pitchFamily="34" charset="0"/>
                </a:rPr>
                <a:t>Kilde:</a:t>
              </a:r>
              <a:r>
                <a:rPr lang="nb-NO" sz="933">
                  <a:latin typeface="Arial" panose="020B0604020202020204" pitchFamily="34" charset="0"/>
                  <a:cs typeface="Arial" panose="020B0604020202020204" pitchFamily="34" charset="0"/>
                </a:rPr>
                <a:t> SSB og Verdens helseorganisasjon</a:t>
              </a:r>
            </a:p>
          </p:txBody>
        </p:sp>
        <p:graphicFrame>
          <p:nvGraphicFramePr>
            <p:cNvPr id="5" name="Diagram 7">
              <a:extLst>
                <a:ext uri="{FF2B5EF4-FFF2-40B4-BE49-F238E27FC236}">
                  <a16:creationId xmlns:a16="http://schemas.microsoft.com/office/drawing/2014/main" id="{73621D41-907B-524C-AF27-83D00ED9D2A5}"/>
                </a:ext>
              </a:extLst>
            </p:cNvPr>
            <p:cNvGraphicFramePr>
              <a:graphicFrameLocks/>
            </p:cNvGraphicFramePr>
            <p:nvPr>
              <p:extLst>
                <p:ext uri="{D42A27DB-BD31-4B8C-83A1-F6EECF244321}">
                  <p14:modId xmlns:p14="http://schemas.microsoft.com/office/powerpoint/2010/main" val="4150406587"/>
                </p:ext>
              </p:extLst>
            </p:nvPr>
          </p:nvGraphicFramePr>
          <p:xfrm>
            <a:off x="6688568" y="1741514"/>
            <a:ext cx="5269595" cy="4252029"/>
          </p:xfrm>
          <a:graphic>
            <a:graphicData uri="http://schemas.openxmlformats.org/drawingml/2006/chart">
              <c:chart xmlns:c="http://schemas.openxmlformats.org/drawingml/2006/chart" xmlns:r="http://schemas.openxmlformats.org/officeDocument/2006/relationships" r:id="rId3"/>
            </a:graphicData>
          </a:graphic>
        </p:graphicFrame>
      </p:grpSp>
      <p:pic>
        <p:nvPicPr>
          <p:cNvPr id="8" name="Bilde 7">
            <a:extLst>
              <a:ext uri="{FF2B5EF4-FFF2-40B4-BE49-F238E27FC236}">
                <a16:creationId xmlns:a16="http://schemas.microsoft.com/office/drawing/2014/main" id="{E1AE967A-A554-4A58-9D1D-502BB9FD45E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206263" y="3547452"/>
            <a:ext cx="265984" cy="192471"/>
          </a:xfrm>
          <a:prstGeom prst="rect">
            <a:avLst/>
          </a:prstGeom>
        </p:spPr>
      </p:pic>
      <p:pic>
        <p:nvPicPr>
          <p:cNvPr id="10" name="Bilde 9">
            <a:extLst>
              <a:ext uri="{FF2B5EF4-FFF2-40B4-BE49-F238E27FC236}">
                <a16:creationId xmlns:a16="http://schemas.microsoft.com/office/drawing/2014/main" id="{8B501FB8-AFCB-4BC4-AFFB-130C4CF3C3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206263" y="3807999"/>
            <a:ext cx="265984" cy="194400"/>
          </a:xfrm>
          <a:prstGeom prst="rect">
            <a:avLst/>
          </a:prstGeom>
        </p:spPr>
      </p:pic>
      <p:pic>
        <p:nvPicPr>
          <p:cNvPr id="12" name="Bilde 11">
            <a:extLst>
              <a:ext uri="{FF2B5EF4-FFF2-40B4-BE49-F238E27FC236}">
                <a16:creationId xmlns:a16="http://schemas.microsoft.com/office/drawing/2014/main" id="{BFFF8115-2147-46C6-B20E-048164388C7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213382" y="4070475"/>
            <a:ext cx="258865" cy="194400"/>
          </a:xfrm>
          <a:prstGeom prst="rect">
            <a:avLst/>
          </a:prstGeom>
        </p:spPr>
      </p:pic>
      <p:pic>
        <p:nvPicPr>
          <p:cNvPr id="18" name="Bilde 17">
            <a:extLst>
              <a:ext uri="{FF2B5EF4-FFF2-40B4-BE49-F238E27FC236}">
                <a16:creationId xmlns:a16="http://schemas.microsoft.com/office/drawing/2014/main" id="{69DD0838-150F-41E0-9E72-46B89F55506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213382" y="4595428"/>
            <a:ext cx="258865" cy="194400"/>
          </a:xfrm>
          <a:prstGeom prst="rect">
            <a:avLst/>
          </a:prstGeom>
        </p:spPr>
      </p:pic>
      <p:pic>
        <p:nvPicPr>
          <p:cNvPr id="20" name="Bilde 19">
            <a:extLst>
              <a:ext uri="{FF2B5EF4-FFF2-40B4-BE49-F238E27FC236}">
                <a16:creationId xmlns:a16="http://schemas.microsoft.com/office/drawing/2014/main" id="{7E87418B-6A04-4FF2-B0A0-0EF08833F3C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213382" y="4332951"/>
            <a:ext cx="258866" cy="194400"/>
          </a:xfrm>
          <a:prstGeom prst="rect">
            <a:avLst/>
          </a:prstGeom>
        </p:spPr>
      </p:pic>
      <p:sp>
        <p:nvSpPr>
          <p:cNvPr id="21" name="TekstSylinder 20">
            <a:extLst>
              <a:ext uri="{FF2B5EF4-FFF2-40B4-BE49-F238E27FC236}">
                <a16:creationId xmlns:a16="http://schemas.microsoft.com/office/drawing/2014/main" id="{79AB5564-05D1-4E0E-A01E-ED085BC1AE03}"/>
              </a:ext>
            </a:extLst>
          </p:cNvPr>
          <p:cNvSpPr txBox="1"/>
          <p:nvPr/>
        </p:nvSpPr>
        <p:spPr>
          <a:xfrm>
            <a:off x="501183" y="1485652"/>
            <a:ext cx="1073887" cy="276999"/>
          </a:xfrm>
          <a:prstGeom prst="rect">
            <a:avLst/>
          </a:prstGeom>
          <a:noFill/>
        </p:spPr>
        <p:txBody>
          <a:bodyPr wrap="square" rtlCol="0">
            <a:spAutoFit/>
          </a:bodyPr>
          <a:lstStyle/>
          <a:p>
            <a:r>
              <a:rPr lang="nb-NO" sz="1200">
                <a:latin typeface="Arial" panose="020B0604020202020204" pitchFamily="34" charset="0"/>
                <a:cs typeface="Arial" panose="020B0604020202020204" pitchFamily="34" charset="0"/>
              </a:rPr>
              <a:t>Levealder</a:t>
            </a:r>
          </a:p>
        </p:txBody>
      </p:sp>
      <p:sp>
        <p:nvSpPr>
          <p:cNvPr id="23" name="TekstSylinder 22">
            <a:extLst>
              <a:ext uri="{FF2B5EF4-FFF2-40B4-BE49-F238E27FC236}">
                <a16:creationId xmlns:a16="http://schemas.microsoft.com/office/drawing/2014/main" id="{8ECAB440-DFB3-48E8-8D1E-604544BA3851}"/>
              </a:ext>
            </a:extLst>
          </p:cNvPr>
          <p:cNvSpPr txBox="1"/>
          <p:nvPr/>
        </p:nvSpPr>
        <p:spPr>
          <a:xfrm>
            <a:off x="6386387" y="1509498"/>
            <a:ext cx="1073887" cy="276999"/>
          </a:xfrm>
          <a:prstGeom prst="rect">
            <a:avLst/>
          </a:prstGeom>
          <a:noFill/>
        </p:spPr>
        <p:txBody>
          <a:bodyPr wrap="square" rtlCol="0">
            <a:spAutoFit/>
          </a:bodyPr>
          <a:lstStyle/>
          <a:p>
            <a:r>
              <a:rPr lang="nb-NO" sz="1200">
                <a:latin typeface="Arial" panose="020B0604020202020204" pitchFamily="34" charset="0"/>
                <a:cs typeface="Arial" panose="020B0604020202020204" pitchFamily="34" charset="0"/>
              </a:rPr>
              <a:t>Levealder</a:t>
            </a:r>
          </a:p>
        </p:txBody>
      </p:sp>
      <p:graphicFrame>
        <p:nvGraphicFramePr>
          <p:cNvPr id="15" name="Diagram 14">
            <a:extLst>
              <a:ext uri="{FF2B5EF4-FFF2-40B4-BE49-F238E27FC236}">
                <a16:creationId xmlns:a16="http://schemas.microsoft.com/office/drawing/2014/main" id="{416A1D14-B3B2-45FD-9CEA-4041AE491C8E}"/>
              </a:ext>
            </a:extLst>
          </p:cNvPr>
          <p:cNvGraphicFramePr>
            <a:graphicFrameLocks/>
          </p:cNvGraphicFramePr>
          <p:nvPr>
            <p:extLst>
              <p:ext uri="{D42A27DB-BD31-4B8C-83A1-F6EECF244321}">
                <p14:modId xmlns:p14="http://schemas.microsoft.com/office/powerpoint/2010/main" val="938430272"/>
              </p:ext>
            </p:extLst>
          </p:nvPr>
        </p:nvGraphicFramePr>
        <p:xfrm>
          <a:off x="369857" y="1786498"/>
          <a:ext cx="5915329" cy="4252030"/>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9250717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e 6" descr="Et bilde som inneholder utendørs, natur, snø&#10;&#10;Automatisk generert beskrivelse">
            <a:extLst>
              <a:ext uri="{FF2B5EF4-FFF2-40B4-BE49-F238E27FC236}">
                <a16:creationId xmlns:a16="http://schemas.microsoft.com/office/drawing/2014/main" id="{4C9A042E-DD98-4B06-8077-CEFFA04409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39695" y="2262566"/>
            <a:ext cx="4021788" cy="3751057"/>
          </a:xfrm>
          <a:prstGeom prst="rect">
            <a:avLst/>
          </a:prstGeom>
        </p:spPr>
      </p:pic>
      <p:graphicFrame>
        <p:nvGraphicFramePr>
          <p:cNvPr id="9" name="Diagram 9">
            <a:extLst>
              <a:ext uri="{FF2B5EF4-FFF2-40B4-BE49-F238E27FC236}">
                <a16:creationId xmlns:a16="http://schemas.microsoft.com/office/drawing/2014/main" id="{3BA87262-1ECF-4C69-B50E-502E370C78A9}"/>
              </a:ext>
            </a:extLst>
          </p:cNvPr>
          <p:cNvGraphicFramePr>
            <a:graphicFrameLocks/>
          </p:cNvGraphicFramePr>
          <p:nvPr>
            <p:extLst>
              <p:ext uri="{D42A27DB-BD31-4B8C-83A1-F6EECF244321}">
                <p14:modId xmlns:p14="http://schemas.microsoft.com/office/powerpoint/2010/main" val="1536815327"/>
              </p:ext>
            </p:extLst>
          </p:nvPr>
        </p:nvGraphicFramePr>
        <p:xfrm>
          <a:off x="6286051" y="2151700"/>
          <a:ext cx="5181600" cy="4351338"/>
        </p:xfrm>
        <a:graphic>
          <a:graphicData uri="http://schemas.openxmlformats.org/drawingml/2006/chart">
            <c:chart xmlns:c="http://schemas.openxmlformats.org/drawingml/2006/chart" xmlns:r="http://schemas.openxmlformats.org/officeDocument/2006/relationships" r:id="rId4"/>
          </a:graphicData>
        </a:graphic>
      </p:graphicFrame>
      <p:sp>
        <p:nvSpPr>
          <p:cNvPr id="4" name="Plassholder for innhold 3">
            <a:extLst>
              <a:ext uri="{FF2B5EF4-FFF2-40B4-BE49-F238E27FC236}">
                <a16:creationId xmlns:a16="http://schemas.microsoft.com/office/drawing/2014/main" id="{220ECE60-5F52-478F-A560-8AC7CDA9BDDB}"/>
              </a:ext>
            </a:extLst>
          </p:cNvPr>
          <p:cNvSpPr>
            <a:spLocks noGrp="1"/>
          </p:cNvSpPr>
          <p:nvPr>
            <p:ph sz="quarter" idx="10"/>
          </p:nvPr>
        </p:nvSpPr>
        <p:spPr>
          <a:xfrm>
            <a:off x="509535" y="1988840"/>
            <a:ext cx="5394444" cy="4403840"/>
          </a:xfrm>
        </p:spPr>
        <p:txBody>
          <a:bodyPr>
            <a:normAutofit/>
          </a:bodyPr>
          <a:lstStyle/>
          <a:p>
            <a:r>
              <a:rPr lang="nb-NO" sz="2133"/>
              <a:t>Nedgang fra og med 2010</a:t>
            </a:r>
          </a:p>
          <a:p>
            <a:pPr lvl="1"/>
            <a:r>
              <a:rPr lang="nb-NO" sz="1733"/>
              <a:t>Størst nedgang blant de eldste, noe økning for de under 30 år</a:t>
            </a:r>
          </a:p>
          <a:p>
            <a:pPr lvl="1"/>
            <a:r>
              <a:rPr lang="nb-NO" sz="1733"/>
              <a:t>Fortsatt høye tall – men færre i Norge enn i andre land står utenfor både jobb og utdanning</a:t>
            </a:r>
          </a:p>
          <a:p>
            <a:endParaRPr lang="nb-NO" sz="2133"/>
          </a:p>
          <a:p>
            <a:r>
              <a:rPr lang="nb-NO" sz="2133"/>
              <a:t>Venter stabil utvikling til 2035</a:t>
            </a:r>
          </a:p>
          <a:p>
            <a:pPr marL="0" indent="0">
              <a:buNone/>
            </a:pPr>
            <a:endParaRPr lang="nb-NO" sz="1600"/>
          </a:p>
          <a:p>
            <a:r>
              <a:rPr lang="nb-NO" sz="2133"/>
              <a:t>Risikofaktorer/NAVs rolle: </a:t>
            </a:r>
            <a:endParaRPr lang="nb-NO" sz="1600"/>
          </a:p>
          <a:p>
            <a:pPr lvl="1"/>
            <a:r>
              <a:rPr lang="nb-NO" sz="1600"/>
              <a:t>Omstillingstakt i arbeidslivet</a:t>
            </a:r>
          </a:p>
          <a:p>
            <a:pPr lvl="1"/>
            <a:r>
              <a:rPr lang="nb-NO" sz="1600"/>
              <a:t>Økt press på lavkompetanseyrker</a:t>
            </a:r>
          </a:p>
          <a:p>
            <a:pPr lvl="1"/>
            <a:r>
              <a:rPr lang="nb-NO" sz="1600"/>
              <a:t>Frafall i videregående skole</a:t>
            </a:r>
          </a:p>
          <a:p>
            <a:endParaRPr lang="nb-NO"/>
          </a:p>
        </p:txBody>
      </p:sp>
      <p:sp>
        <p:nvSpPr>
          <p:cNvPr id="6" name="Tittel 5">
            <a:extLst>
              <a:ext uri="{FF2B5EF4-FFF2-40B4-BE49-F238E27FC236}">
                <a16:creationId xmlns:a16="http://schemas.microsoft.com/office/drawing/2014/main" id="{A00AE556-42FC-40CB-A047-5F2C406912DD}"/>
              </a:ext>
            </a:extLst>
          </p:cNvPr>
          <p:cNvSpPr>
            <a:spLocks noGrp="1"/>
          </p:cNvSpPr>
          <p:nvPr>
            <p:ph type="title"/>
          </p:nvPr>
        </p:nvSpPr>
        <p:spPr/>
        <p:txBody>
          <a:bodyPr/>
          <a:lstStyle/>
          <a:p>
            <a:r>
              <a:rPr lang="nb-NO"/>
              <a:t>Færre med helserelaterte ytelser</a:t>
            </a:r>
          </a:p>
        </p:txBody>
      </p:sp>
      <p:sp>
        <p:nvSpPr>
          <p:cNvPr id="11" name="TekstSylinder 10">
            <a:extLst>
              <a:ext uri="{FF2B5EF4-FFF2-40B4-BE49-F238E27FC236}">
                <a16:creationId xmlns:a16="http://schemas.microsoft.com/office/drawing/2014/main" id="{6868AA20-D29A-4CDF-A69B-6A662E1F88C0}"/>
              </a:ext>
            </a:extLst>
          </p:cNvPr>
          <p:cNvSpPr txBox="1"/>
          <p:nvPr/>
        </p:nvSpPr>
        <p:spPr>
          <a:xfrm>
            <a:off x="6386387" y="1450439"/>
            <a:ext cx="2130596" cy="646331"/>
          </a:xfrm>
          <a:prstGeom prst="rect">
            <a:avLst/>
          </a:prstGeom>
          <a:noFill/>
        </p:spPr>
        <p:txBody>
          <a:bodyPr wrap="square" rtlCol="0">
            <a:spAutoFit/>
          </a:bodyPr>
          <a:lstStyle/>
          <a:p>
            <a:r>
              <a:rPr lang="nb-NO" sz="1200">
                <a:latin typeface="Arial" panose="020B0604020202020204" pitchFamily="34" charset="0"/>
                <a:cs typeface="Arial" panose="020B0604020202020204" pitchFamily="34" charset="0"/>
              </a:rPr>
              <a:t>Prosent av befolkningen i alderen 18–66 år som mottar helserelaterte ytelser*</a:t>
            </a:r>
          </a:p>
        </p:txBody>
      </p:sp>
      <p:sp>
        <p:nvSpPr>
          <p:cNvPr id="12" name="TekstSylinder 11">
            <a:extLst>
              <a:ext uri="{FF2B5EF4-FFF2-40B4-BE49-F238E27FC236}">
                <a16:creationId xmlns:a16="http://schemas.microsoft.com/office/drawing/2014/main" id="{F51E003F-4AAD-4D2F-A650-24E120083240}"/>
              </a:ext>
            </a:extLst>
          </p:cNvPr>
          <p:cNvSpPr txBox="1"/>
          <p:nvPr/>
        </p:nvSpPr>
        <p:spPr>
          <a:xfrm>
            <a:off x="8516984" y="6232664"/>
            <a:ext cx="2525486" cy="430887"/>
          </a:xfrm>
          <a:prstGeom prst="rect">
            <a:avLst/>
          </a:prstGeom>
          <a:noFill/>
        </p:spPr>
        <p:txBody>
          <a:bodyPr wrap="square" rtlCol="0">
            <a:spAutoFit/>
          </a:bodyPr>
          <a:lstStyle/>
          <a:p>
            <a:r>
              <a:rPr lang="nb-NO" sz="1050">
                <a:latin typeface="Arial" panose="020B0604020202020204" pitchFamily="34" charset="0"/>
                <a:cs typeface="Arial" panose="020B0604020202020204" pitchFamily="34" charset="0"/>
              </a:rPr>
              <a:t>* Helserelaterte ytelser er uføretrygd, arbeidsavklaringspenger, sykepenger</a:t>
            </a:r>
          </a:p>
        </p:txBody>
      </p:sp>
      <p:sp>
        <p:nvSpPr>
          <p:cNvPr id="2" name="TekstSylinder 1">
            <a:extLst>
              <a:ext uri="{FF2B5EF4-FFF2-40B4-BE49-F238E27FC236}">
                <a16:creationId xmlns:a16="http://schemas.microsoft.com/office/drawing/2014/main" id="{56940281-E9C9-498A-A051-3B741E6DC877}"/>
              </a:ext>
            </a:extLst>
          </p:cNvPr>
          <p:cNvSpPr txBox="1"/>
          <p:nvPr/>
        </p:nvSpPr>
        <p:spPr>
          <a:xfrm>
            <a:off x="11152238" y="6598673"/>
            <a:ext cx="10409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100"/>
              <a:t>Foto: </a:t>
            </a:r>
            <a:r>
              <a:rPr lang="nb-NO" sz="1100" err="1"/>
              <a:t>Unsplash</a:t>
            </a:r>
            <a:endParaRPr lang="nb-NO" sz="1100">
              <a:cs typeface="Calibri"/>
            </a:endParaRPr>
          </a:p>
        </p:txBody>
      </p:sp>
    </p:spTree>
    <p:extLst>
      <p:ext uri="{BB962C8B-B14F-4D97-AF65-F5344CB8AC3E}">
        <p14:creationId xmlns:p14="http://schemas.microsoft.com/office/powerpoint/2010/main" val="2797573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innhold 3">
            <a:extLst>
              <a:ext uri="{FF2B5EF4-FFF2-40B4-BE49-F238E27FC236}">
                <a16:creationId xmlns:a16="http://schemas.microsoft.com/office/drawing/2014/main" id="{CEB5A685-31DB-4FA3-845F-BBEE0F4B08E3}"/>
              </a:ext>
            </a:extLst>
          </p:cNvPr>
          <p:cNvSpPr>
            <a:spLocks noGrp="1"/>
          </p:cNvSpPr>
          <p:nvPr>
            <p:ph sz="quarter" idx="10"/>
          </p:nvPr>
        </p:nvSpPr>
        <p:spPr>
          <a:xfrm>
            <a:off x="509536" y="1640266"/>
            <a:ext cx="3502025" cy="4441857"/>
          </a:xfrm>
        </p:spPr>
        <p:txBody>
          <a:bodyPr>
            <a:normAutofit/>
          </a:bodyPr>
          <a:lstStyle/>
          <a:p>
            <a:r>
              <a:rPr lang="nb-NO" sz="2400"/>
              <a:t>Umiddelbar økning i sykefraværet (Nossen og Sundell 2020)</a:t>
            </a:r>
          </a:p>
          <a:p>
            <a:endParaRPr lang="nb-NO" sz="2400"/>
          </a:p>
          <a:p>
            <a:r>
              <a:rPr lang="nb-NO" sz="2400"/>
              <a:t>Ukjente langtidseffekter</a:t>
            </a:r>
          </a:p>
          <a:p>
            <a:pPr lvl="1"/>
            <a:r>
              <a:rPr lang="nb-NO" sz="2000"/>
              <a:t>Direkte effekter av sykdommen</a:t>
            </a:r>
          </a:p>
          <a:p>
            <a:pPr lvl="1"/>
            <a:r>
              <a:rPr lang="nb-NO" sz="2000"/>
              <a:t>Indirekte effekter av tiltakene</a:t>
            </a:r>
          </a:p>
        </p:txBody>
      </p:sp>
      <p:sp>
        <p:nvSpPr>
          <p:cNvPr id="6" name="Tittel 5">
            <a:extLst>
              <a:ext uri="{FF2B5EF4-FFF2-40B4-BE49-F238E27FC236}">
                <a16:creationId xmlns:a16="http://schemas.microsoft.com/office/drawing/2014/main" id="{3F1A3724-68CD-4791-A508-D4BC4AD61CD6}"/>
              </a:ext>
            </a:extLst>
          </p:cNvPr>
          <p:cNvSpPr>
            <a:spLocks noGrp="1"/>
          </p:cNvSpPr>
          <p:nvPr>
            <p:ph type="title"/>
          </p:nvPr>
        </p:nvSpPr>
        <p:spPr/>
        <p:txBody>
          <a:bodyPr/>
          <a:lstStyle/>
          <a:p>
            <a:r>
              <a:rPr lang="nb-NO"/>
              <a:t>Hvordan påvirker koronapandemien folkehelsa?</a:t>
            </a:r>
          </a:p>
        </p:txBody>
      </p:sp>
      <p:graphicFrame>
        <p:nvGraphicFramePr>
          <p:cNvPr id="10" name="Plassholder for innhold 9">
            <a:extLst>
              <a:ext uri="{FF2B5EF4-FFF2-40B4-BE49-F238E27FC236}">
                <a16:creationId xmlns:a16="http://schemas.microsoft.com/office/drawing/2014/main" id="{DFC02574-5430-4B3D-BDA1-87CA04165605}"/>
              </a:ext>
            </a:extLst>
          </p:cNvPr>
          <p:cNvGraphicFramePr>
            <a:graphicFrameLocks noGrp="1"/>
          </p:cNvGraphicFramePr>
          <p:nvPr>
            <p:ph sz="quarter" idx="12"/>
            <p:extLst>
              <p:ext uri="{D42A27DB-BD31-4B8C-83A1-F6EECF244321}">
                <p14:modId xmlns:p14="http://schemas.microsoft.com/office/powerpoint/2010/main" val="3346492060"/>
              </p:ext>
            </p:extLst>
          </p:nvPr>
        </p:nvGraphicFramePr>
        <p:xfrm>
          <a:off x="5981701" y="1739901"/>
          <a:ext cx="5702300" cy="40767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kstSylinder 10">
            <a:extLst>
              <a:ext uri="{FF2B5EF4-FFF2-40B4-BE49-F238E27FC236}">
                <a16:creationId xmlns:a16="http://schemas.microsoft.com/office/drawing/2014/main" id="{4C83CBD1-5009-4075-8F5A-0EB9DB864A3A}"/>
              </a:ext>
            </a:extLst>
          </p:cNvPr>
          <p:cNvSpPr txBox="1"/>
          <p:nvPr/>
        </p:nvSpPr>
        <p:spPr>
          <a:xfrm>
            <a:off x="6350000" y="5905501"/>
            <a:ext cx="5522922" cy="584775"/>
          </a:xfrm>
          <a:prstGeom prst="rect">
            <a:avLst/>
          </a:prstGeom>
          <a:noFill/>
        </p:spPr>
        <p:txBody>
          <a:bodyPr wrap="none" rtlCol="0">
            <a:spAutoFit/>
          </a:bodyPr>
          <a:lstStyle/>
          <a:p>
            <a:r>
              <a:rPr lang="nb-NO" sz="1600"/>
              <a:t>Figur: Ukentlig antall døde (per 100 000) i Norge og Sverige. </a:t>
            </a:r>
          </a:p>
          <a:p>
            <a:r>
              <a:rPr lang="nb-NO" sz="1600"/>
              <a:t>Sammenligner 2020 med gjennomsnittet i perioden 2015-2019. </a:t>
            </a:r>
          </a:p>
        </p:txBody>
      </p:sp>
      <p:sp>
        <p:nvSpPr>
          <p:cNvPr id="12" name="TekstSylinder 11">
            <a:extLst>
              <a:ext uri="{FF2B5EF4-FFF2-40B4-BE49-F238E27FC236}">
                <a16:creationId xmlns:a16="http://schemas.microsoft.com/office/drawing/2014/main" id="{3526933C-BAFD-4047-9975-8471B977BE97}"/>
              </a:ext>
            </a:extLst>
          </p:cNvPr>
          <p:cNvSpPr txBox="1"/>
          <p:nvPr/>
        </p:nvSpPr>
        <p:spPr>
          <a:xfrm>
            <a:off x="6350000" y="6390956"/>
            <a:ext cx="3303790" cy="318100"/>
          </a:xfrm>
          <a:prstGeom prst="rect">
            <a:avLst/>
          </a:prstGeom>
          <a:noFill/>
        </p:spPr>
        <p:txBody>
          <a:bodyPr wrap="none" rtlCol="0">
            <a:spAutoFit/>
          </a:bodyPr>
          <a:lstStyle/>
          <a:p>
            <a:r>
              <a:rPr lang="nb-NO" sz="1467"/>
              <a:t>(Kilde: SSB, </a:t>
            </a:r>
            <a:r>
              <a:rPr lang="nb-NO" sz="1467" err="1"/>
              <a:t>Socialstyrelsen</a:t>
            </a:r>
            <a:r>
              <a:rPr lang="nb-NO" sz="1467"/>
              <a:t> og Fiva, 2020)</a:t>
            </a:r>
          </a:p>
        </p:txBody>
      </p:sp>
      <p:pic>
        <p:nvPicPr>
          <p:cNvPr id="7" name="Bilde 6" descr="Et bilde som inneholder person, utendørs&#10;&#10;Automatisk generert beskrivelse">
            <a:extLst>
              <a:ext uri="{FF2B5EF4-FFF2-40B4-BE49-F238E27FC236}">
                <a16:creationId xmlns:a16="http://schemas.microsoft.com/office/drawing/2014/main" id="{C50BE9DB-87C1-44EB-81F1-933F5D3F284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18000"/>
                    </a14:imgEffect>
                  </a14:imgLayer>
                </a14:imgProps>
              </a:ext>
              <a:ext uri="{28A0092B-C50C-407E-A947-70E740481C1C}">
                <a14:useLocalDpi xmlns:a14="http://schemas.microsoft.com/office/drawing/2010/main"/>
              </a:ext>
            </a:extLst>
          </a:blip>
          <a:srcRect/>
          <a:stretch/>
        </p:blipFill>
        <p:spPr>
          <a:xfrm>
            <a:off x="3525010" y="2334135"/>
            <a:ext cx="2407325" cy="2407325"/>
          </a:xfrm>
          <a:prstGeom prst="ellipse">
            <a:avLst/>
          </a:prstGeom>
        </p:spPr>
      </p:pic>
      <p:sp>
        <p:nvSpPr>
          <p:cNvPr id="2" name="TekstSylinder 1">
            <a:extLst>
              <a:ext uri="{FF2B5EF4-FFF2-40B4-BE49-F238E27FC236}">
                <a16:creationId xmlns:a16="http://schemas.microsoft.com/office/drawing/2014/main" id="{6B82D500-49B1-435D-88DE-F0230CEC717C}"/>
              </a:ext>
            </a:extLst>
          </p:cNvPr>
          <p:cNvSpPr txBox="1"/>
          <p:nvPr/>
        </p:nvSpPr>
        <p:spPr>
          <a:xfrm>
            <a:off x="11152238" y="6580238"/>
            <a:ext cx="10409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1100"/>
              <a:t>Foto: </a:t>
            </a:r>
            <a:r>
              <a:rPr lang="nb-NO" sz="1100" err="1"/>
              <a:t>Unsplash</a:t>
            </a:r>
            <a:endParaRPr lang="nb-NO" sz="1100">
              <a:cs typeface="Calibri"/>
            </a:endParaRPr>
          </a:p>
        </p:txBody>
      </p:sp>
    </p:spTree>
    <p:extLst>
      <p:ext uri="{BB962C8B-B14F-4D97-AF65-F5344CB8AC3E}">
        <p14:creationId xmlns:p14="http://schemas.microsoft.com/office/powerpoint/2010/main" val="33892405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sky, outdoor, day&#10;&#10;Description automatically generated">
            <a:extLst>
              <a:ext uri="{FF2B5EF4-FFF2-40B4-BE49-F238E27FC236}">
                <a16:creationId xmlns:a16="http://schemas.microsoft.com/office/drawing/2014/main" id="{752722E9-5859-CA4D-9962-277599E389E5}"/>
              </a:ext>
            </a:extLst>
          </p:cNvPr>
          <p:cNvPicPr>
            <a:picLocks noGrp="1" noChangeAspect="1"/>
          </p:cNvPicPr>
          <p:nvPr>
            <p:ph type="pic" sz="quarter" idx="13"/>
          </p:nvPr>
        </p:nvPicPr>
        <p:blipFill rotWithShape="1">
          <a:blip r:embed="rId3" cstate="hqprint">
            <a:extLst>
              <a:ext uri="{BEBA8EAE-BF5A-486C-A8C5-ECC9F3942E4B}">
                <a14:imgProps xmlns:a14="http://schemas.microsoft.com/office/drawing/2010/main">
                  <a14:imgLayer r:embed="rId4">
                    <a14:imgEffect>
                      <a14:brightnessContrast bright="7000"/>
                    </a14:imgEffect>
                  </a14:imgLayer>
                </a14:imgProps>
              </a:ext>
              <a:ext uri="{28A0092B-C50C-407E-A947-70E740481C1C}">
                <a14:useLocalDpi xmlns:a14="http://schemas.microsoft.com/office/drawing/2010/main"/>
              </a:ext>
            </a:extLst>
          </a:blip>
          <a:srcRect/>
          <a:stretch/>
        </p:blipFill>
        <p:spPr>
          <a:xfrm>
            <a:off x="0" y="3047"/>
            <a:ext cx="12317506" cy="6854953"/>
          </a:xfrm>
        </p:spPr>
      </p:pic>
      <p:sp>
        <p:nvSpPr>
          <p:cNvPr id="3" name="Rectangle 2">
            <a:extLst>
              <a:ext uri="{FF2B5EF4-FFF2-40B4-BE49-F238E27FC236}">
                <a16:creationId xmlns:a16="http://schemas.microsoft.com/office/drawing/2014/main" id="{098A251C-9D7E-5B4C-87DE-B133D69E3ED2}"/>
              </a:ext>
            </a:extLst>
          </p:cNvPr>
          <p:cNvSpPr/>
          <p:nvPr/>
        </p:nvSpPr>
        <p:spPr>
          <a:xfrm>
            <a:off x="584264" y="678294"/>
            <a:ext cx="7107454" cy="1015663"/>
          </a:xfrm>
          <a:prstGeom prst="rect">
            <a:avLst/>
          </a:prstGeom>
        </p:spPr>
        <p:txBody>
          <a:bodyPr wrap="square">
            <a:spAutoFit/>
          </a:bodyPr>
          <a:lstStyle/>
          <a:p>
            <a:r>
              <a:rPr lang="nb-NO" sz="6000" b="1">
                <a:solidFill>
                  <a:schemeClr val="bg1"/>
                </a:solidFill>
                <a:latin typeface="Arial" panose="020B0604020202020204" pitchFamily="34" charset="0"/>
                <a:cs typeface="Arial" panose="020B0604020202020204" pitchFamily="34" charset="0"/>
              </a:rPr>
              <a:t>Politiske trender: </a:t>
            </a:r>
            <a:endParaRPr lang="en-NO" sz="6000"/>
          </a:p>
        </p:txBody>
      </p:sp>
      <p:sp>
        <p:nvSpPr>
          <p:cNvPr id="7" name="TekstSylinder 6"/>
          <p:cNvSpPr txBox="1"/>
          <p:nvPr/>
        </p:nvSpPr>
        <p:spPr>
          <a:xfrm>
            <a:off x="387040" y="1806249"/>
            <a:ext cx="5708960" cy="1077218"/>
          </a:xfrm>
          <a:prstGeom prst="rect">
            <a:avLst/>
          </a:prstGeom>
          <a:noFill/>
        </p:spPr>
        <p:txBody>
          <a:bodyPr wrap="square" rtlCol="0">
            <a:spAutoFit/>
          </a:bodyPr>
          <a:lstStyle/>
          <a:p>
            <a:pPr algn="ctr"/>
            <a:r>
              <a:rPr lang="nb-NO" sz="3200" b="1">
                <a:solidFill>
                  <a:schemeClr val="bg1"/>
                </a:solidFill>
                <a:latin typeface="Arial" panose="020B0604020202020204" pitchFamily="34" charset="0"/>
                <a:cs typeface="Arial" panose="020B0604020202020204" pitchFamily="34" charset="0"/>
              </a:rPr>
              <a:t>Omstilling, inkludering og </a:t>
            </a:r>
            <a:br>
              <a:rPr lang="nb-NO" sz="3200" b="1">
                <a:solidFill>
                  <a:schemeClr val="bg1"/>
                </a:solidFill>
                <a:latin typeface="Arial" panose="020B0604020202020204" pitchFamily="34" charset="0"/>
                <a:cs typeface="Arial" panose="020B0604020202020204" pitchFamily="34" charset="0"/>
              </a:rPr>
            </a:br>
            <a:r>
              <a:rPr lang="nb-NO" sz="3200" b="1">
                <a:solidFill>
                  <a:schemeClr val="bg1"/>
                </a:solidFill>
                <a:latin typeface="Arial" panose="020B0604020202020204" pitchFamily="34" charset="0"/>
                <a:cs typeface="Arial" panose="020B0604020202020204" pitchFamily="34" charset="0"/>
              </a:rPr>
              <a:t>velferdsstatens bærekraft</a:t>
            </a:r>
          </a:p>
        </p:txBody>
      </p:sp>
      <p:sp>
        <p:nvSpPr>
          <p:cNvPr id="15" name="TekstSylinder 9">
            <a:extLst>
              <a:ext uri="{FF2B5EF4-FFF2-40B4-BE49-F238E27FC236}">
                <a16:creationId xmlns:a16="http://schemas.microsoft.com/office/drawing/2014/main" id="{3EE69A72-115C-3B46-8271-F43402FD8BD4}"/>
              </a:ext>
            </a:extLst>
          </p:cNvPr>
          <p:cNvSpPr txBox="1"/>
          <p:nvPr/>
        </p:nvSpPr>
        <p:spPr>
          <a:xfrm rot="5400000">
            <a:off x="10792877" y="1201092"/>
            <a:ext cx="2675969" cy="279030"/>
          </a:xfrm>
          <a:prstGeom prst="rect">
            <a:avLst/>
          </a:prstGeom>
          <a:noFill/>
        </p:spPr>
        <p:txBody>
          <a:bodyPr wrap="square" rtlCol="0">
            <a:spAutoFit/>
          </a:bodyPr>
          <a:lstStyle/>
          <a:p>
            <a:r>
              <a:rPr lang="nb-NO" sz="1200">
                <a:solidFill>
                  <a:schemeClr val="bg1"/>
                </a:solidFill>
                <a:latin typeface="Arial" panose="020B0604020202020204" pitchFamily="34" charset="0"/>
                <a:cs typeface="Arial" panose="020B0604020202020204" pitchFamily="34" charset="0"/>
              </a:rPr>
              <a:t>Foto: Stortinget</a:t>
            </a:r>
          </a:p>
        </p:txBody>
      </p:sp>
    </p:spTree>
    <p:extLst>
      <p:ext uri="{BB962C8B-B14F-4D97-AF65-F5344CB8AC3E}">
        <p14:creationId xmlns:p14="http://schemas.microsoft.com/office/powerpoint/2010/main" val="25444365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E1B165-CD61-5545-B3A3-F9EAA80CC4EF}"/>
              </a:ext>
            </a:extLst>
          </p:cNvPr>
          <p:cNvSpPr>
            <a:spLocks noGrp="1"/>
          </p:cNvSpPr>
          <p:nvPr>
            <p:ph idx="1"/>
          </p:nvPr>
        </p:nvSpPr>
        <p:spPr>
          <a:xfrm>
            <a:off x="785946" y="1554480"/>
            <a:ext cx="5469835" cy="4622483"/>
          </a:xfrm>
        </p:spPr>
        <p:txBody>
          <a:bodyPr vert="horz" lIns="91440" tIns="45720" rIns="91440" bIns="45720" rtlCol="0" anchor="t">
            <a:normAutofit lnSpcReduction="10000"/>
          </a:bodyPr>
          <a:lstStyle/>
          <a:p>
            <a:pPr marL="0" indent="0">
              <a:lnSpc>
                <a:spcPct val="100000"/>
              </a:lnSpc>
              <a:buNone/>
            </a:pPr>
            <a:r>
              <a:rPr lang="nb-NO" sz="1600" b="1" noProof="0">
                <a:latin typeface="Arial"/>
                <a:cs typeface="Arial"/>
              </a:rPr>
              <a:t>Omstilling og ny kompetanse blir enda viktigere</a:t>
            </a:r>
          </a:p>
          <a:p>
            <a:pPr marL="457200" lvl="1" indent="0">
              <a:lnSpc>
                <a:spcPct val="100000"/>
              </a:lnSpc>
              <a:buNone/>
            </a:pPr>
            <a:endParaRPr lang="nb-NO" sz="1600" noProof="0"/>
          </a:p>
          <a:p>
            <a:pPr marL="0" indent="0">
              <a:lnSpc>
                <a:spcPct val="100000"/>
              </a:lnSpc>
              <a:buNone/>
            </a:pPr>
            <a:r>
              <a:rPr lang="nb-NO" sz="1600" b="1" noProof="0">
                <a:latin typeface="Arial"/>
                <a:cs typeface="Arial"/>
              </a:rPr>
              <a:t>Inkludering av utsatte grupper</a:t>
            </a:r>
          </a:p>
          <a:p>
            <a:pPr lvl="1">
              <a:lnSpc>
                <a:spcPct val="100000"/>
              </a:lnSpc>
            </a:pPr>
            <a:r>
              <a:rPr lang="nb-NO" sz="1600" noProof="0">
                <a:latin typeface="Arial"/>
                <a:cs typeface="Arial"/>
              </a:rPr>
              <a:t>Enkelte grupper av innvandrere og unge med manglende formell kompetanse</a:t>
            </a:r>
          </a:p>
          <a:p>
            <a:pPr marL="457200" lvl="1" indent="0">
              <a:lnSpc>
                <a:spcPct val="100000"/>
              </a:lnSpc>
              <a:buNone/>
            </a:pPr>
            <a:endParaRPr lang="nb-NO" sz="1600" noProof="0"/>
          </a:p>
          <a:p>
            <a:pPr marL="0" indent="0">
              <a:lnSpc>
                <a:spcPct val="100000"/>
              </a:lnSpc>
              <a:buNone/>
            </a:pPr>
            <a:r>
              <a:rPr lang="nb-NO" sz="1600" b="1" noProof="0">
                <a:latin typeface="Arial"/>
                <a:cs typeface="Arial"/>
              </a:rPr>
              <a:t>Sikre velferdsstatens bærekraft</a:t>
            </a:r>
          </a:p>
          <a:p>
            <a:pPr lvl="1">
              <a:lnSpc>
                <a:spcPct val="100000"/>
              </a:lnSpc>
            </a:pPr>
            <a:r>
              <a:rPr lang="nb-NO" sz="1600" noProof="0">
                <a:latin typeface="Arial"/>
                <a:cs typeface="Arial"/>
              </a:rPr>
              <a:t>Balanse mellom trygge velferdsordninger og økonomisk bærekraft</a:t>
            </a:r>
          </a:p>
          <a:p>
            <a:pPr marL="457200" lvl="1" indent="0">
              <a:lnSpc>
                <a:spcPct val="100000"/>
              </a:lnSpc>
              <a:buNone/>
            </a:pPr>
            <a:endParaRPr lang="nb-NO" sz="1600" noProof="0"/>
          </a:p>
          <a:p>
            <a:pPr lvl="1">
              <a:lnSpc>
                <a:spcPct val="100000"/>
              </a:lnSpc>
            </a:pPr>
            <a:r>
              <a:rPr lang="nb-NO" sz="1600" noProof="0">
                <a:latin typeface="Arial"/>
                <a:cs typeface="Arial"/>
              </a:rPr>
              <a:t>Tøffe prioriteringer krever kombinasjoner av ulike grep, avhengig av politisk flertall:</a:t>
            </a:r>
          </a:p>
          <a:p>
            <a:pPr lvl="2">
              <a:lnSpc>
                <a:spcPct val="100000"/>
              </a:lnSpc>
            </a:pPr>
            <a:r>
              <a:rPr lang="nb-NO" sz="1400" noProof="0">
                <a:latin typeface="Arial"/>
                <a:cs typeface="Arial"/>
              </a:rPr>
              <a:t>Redusere utgifter?</a:t>
            </a:r>
          </a:p>
          <a:p>
            <a:pPr lvl="2">
              <a:lnSpc>
                <a:spcPct val="100000"/>
              </a:lnSpc>
            </a:pPr>
            <a:r>
              <a:rPr lang="nb-NO" sz="1400" noProof="0">
                <a:latin typeface="Arial"/>
                <a:cs typeface="Arial"/>
              </a:rPr>
              <a:t>Øke skatteinntekter?</a:t>
            </a:r>
          </a:p>
          <a:p>
            <a:pPr lvl="2">
              <a:lnSpc>
                <a:spcPct val="100000"/>
              </a:lnSpc>
            </a:pPr>
            <a:r>
              <a:rPr lang="nb-NO" sz="1400" noProof="0">
                <a:latin typeface="Arial"/>
                <a:cs typeface="Arial"/>
              </a:rPr>
              <a:t>Øke sysselsettingen?</a:t>
            </a:r>
          </a:p>
          <a:p>
            <a:pPr lvl="2">
              <a:lnSpc>
                <a:spcPct val="100000"/>
              </a:lnSpc>
            </a:pPr>
            <a:r>
              <a:rPr lang="nb-NO" sz="1400" noProof="0">
                <a:latin typeface="Arial"/>
                <a:cs typeface="Arial"/>
              </a:rPr>
              <a:t>Effektivisere offentlig sektor?</a:t>
            </a:r>
          </a:p>
        </p:txBody>
      </p:sp>
      <p:sp>
        <p:nvSpPr>
          <p:cNvPr id="4" name="Title 3">
            <a:extLst>
              <a:ext uri="{FF2B5EF4-FFF2-40B4-BE49-F238E27FC236}">
                <a16:creationId xmlns:a16="http://schemas.microsoft.com/office/drawing/2014/main" id="{0E5765D7-7FCD-614A-B025-4CC03904B46D}"/>
              </a:ext>
            </a:extLst>
          </p:cNvPr>
          <p:cNvSpPr>
            <a:spLocks noGrp="1"/>
          </p:cNvSpPr>
          <p:nvPr>
            <p:ph type="title"/>
          </p:nvPr>
        </p:nvSpPr>
        <p:spPr/>
        <p:txBody>
          <a:bodyPr>
            <a:normAutofit/>
          </a:bodyPr>
          <a:lstStyle/>
          <a:p>
            <a:r>
              <a:rPr lang="nb-NO" noProof="0"/>
              <a:t>Omstilling, inkludering og bærekraft</a:t>
            </a:r>
          </a:p>
        </p:txBody>
      </p:sp>
      <p:sp>
        <p:nvSpPr>
          <p:cNvPr id="10" name="TekstSylinder 9">
            <a:extLst>
              <a:ext uri="{FF2B5EF4-FFF2-40B4-BE49-F238E27FC236}">
                <a16:creationId xmlns:a16="http://schemas.microsoft.com/office/drawing/2014/main" id="{DBD4E3B2-CA41-4B1B-9736-BF37F2B9E4B5}"/>
              </a:ext>
            </a:extLst>
          </p:cNvPr>
          <p:cNvSpPr txBox="1"/>
          <p:nvPr/>
        </p:nvSpPr>
        <p:spPr>
          <a:xfrm>
            <a:off x="4414108" y="6588952"/>
            <a:ext cx="1602378" cy="276999"/>
          </a:xfrm>
          <a:prstGeom prst="rect">
            <a:avLst/>
          </a:prstGeom>
          <a:noFill/>
        </p:spPr>
        <p:txBody>
          <a:bodyPr wrap="square" rtlCol="0">
            <a:spAutoFit/>
          </a:bodyPr>
          <a:lstStyle/>
          <a:p>
            <a:r>
              <a:rPr lang="nb-NO" sz="1200"/>
              <a:t>Foto: Colourbox</a:t>
            </a:r>
          </a:p>
        </p:txBody>
      </p:sp>
      <p:sp>
        <p:nvSpPr>
          <p:cNvPr id="7" name="Rektangel 6">
            <a:extLst>
              <a:ext uri="{FF2B5EF4-FFF2-40B4-BE49-F238E27FC236}">
                <a16:creationId xmlns:a16="http://schemas.microsoft.com/office/drawing/2014/main" id="{4C183D20-C3B9-43C4-B8D2-51673FA386C7}"/>
              </a:ext>
            </a:extLst>
          </p:cNvPr>
          <p:cNvSpPr/>
          <p:nvPr/>
        </p:nvSpPr>
        <p:spPr>
          <a:xfrm>
            <a:off x="8115289" y="2996052"/>
            <a:ext cx="3023181" cy="1190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b="1"/>
              <a:t>BYTTES UT</a:t>
            </a:r>
            <a:endParaRPr lang="nb-NO" sz="1600" b="1"/>
          </a:p>
        </p:txBody>
      </p:sp>
      <p:pic>
        <p:nvPicPr>
          <p:cNvPr id="11" name="Plassholder for bilde 10" descr="Et bilde som inneholder person, innendørs, bord, spisestuebord&#10;&#10;Automatisk generert beskrivelse">
            <a:extLst>
              <a:ext uri="{FF2B5EF4-FFF2-40B4-BE49-F238E27FC236}">
                <a16:creationId xmlns:a16="http://schemas.microsoft.com/office/drawing/2014/main" id="{1260C70F-E1A6-4290-B7ED-1827FE4E8977}"/>
              </a:ext>
            </a:extLst>
          </p:cNvPr>
          <p:cNvPicPr>
            <a:picLocks noGrp="1" noChangeAspect="1"/>
          </p:cNvPicPr>
          <p:nvPr>
            <p:ph type="pic" sz="quarter" idx="13"/>
          </p:nvPr>
        </p:nvPicPr>
        <p:blipFill rotWithShape="1">
          <a:blip r:embed="rId3" cstate="hqprint">
            <a:extLst>
              <a:ext uri="{28A0092B-C50C-407E-A947-70E740481C1C}">
                <a14:useLocalDpi xmlns:a14="http://schemas.microsoft.com/office/drawing/2010/main"/>
              </a:ext>
            </a:extLst>
          </a:blip>
          <a:srcRect/>
          <a:stretch/>
        </p:blipFill>
        <p:spPr>
          <a:xfrm>
            <a:off x="5565913" y="0"/>
            <a:ext cx="6626087" cy="6858000"/>
          </a:xfrm>
        </p:spPr>
      </p:pic>
    </p:spTree>
    <p:extLst>
      <p:ext uri="{BB962C8B-B14F-4D97-AF65-F5344CB8AC3E}">
        <p14:creationId xmlns:p14="http://schemas.microsoft.com/office/powerpoint/2010/main" val="33567625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7602E-02BE-FD46-B5FC-E478EB75DC2B}"/>
              </a:ext>
            </a:extLst>
          </p:cNvPr>
          <p:cNvSpPr>
            <a:spLocks noGrp="1"/>
          </p:cNvSpPr>
          <p:nvPr>
            <p:ph type="title"/>
          </p:nvPr>
        </p:nvSpPr>
        <p:spPr/>
        <p:txBody>
          <a:bodyPr/>
          <a:lstStyle/>
          <a:p>
            <a:r>
              <a:rPr lang="nb-NO" noProof="0"/>
              <a:t>Kjennskap og nytteverdi</a:t>
            </a:r>
          </a:p>
        </p:txBody>
      </p:sp>
      <p:graphicFrame>
        <p:nvGraphicFramePr>
          <p:cNvPr id="4" name="Chart 1">
            <a:extLst>
              <a:ext uri="{FF2B5EF4-FFF2-40B4-BE49-F238E27FC236}">
                <a16:creationId xmlns:a16="http://schemas.microsoft.com/office/drawing/2014/main" id="{B2D67EF8-2A86-244C-85E6-263CA11E5D47}"/>
              </a:ext>
            </a:extLst>
          </p:cNvPr>
          <p:cNvGraphicFramePr>
            <a:graphicFrameLocks/>
          </p:cNvGraphicFramePr>
          <p:nvPr>
            <p:extLst>
              <p:ext uri="{D42A27DB-BD31-4B8C-83A1-F6EECF244321}">
                <p14:modId xmlns:p14="http://schemas.microsoft.com/office/powerpoint/2010/main" val="462534476"/>
              </p:ext>
            </p:extLst>
          </p:nvPr>
        </p:nvGraphicFramePr>
        <p:xfrm>
          <a:off x="695325" y="1836241"/>
          <a:ext cx="9580789" cy="4346258"/>
        </p:xfrm>
        <a:graphic>
          <a:graphicData uri="http://schemas.openxmlformats.org/drawingml/2006/chart">
            <c:chart xmlns:c="http://schemas.openxmlformats.org/drawingml/2006/chart" xmlns:r="http://schemas.openxmlformats.org/officeDocument/2006/relationships" r:id="rId3"/>
          </a:graphicData>
        </a:graphic>
      </p:graphicFrame>
      <p:sp>
        <p:nvSpPr>
          <p:cNvPr id="5" name="TekstSylinder 4">
            <a:extLst>
              <a:ext uri="{FF2B5EF4-FFF2-40B4-BE49-F238E27FC236}">
                <a16:creationId xmlns:a16="http://schemas.microsoft.com/office/drawing/2014/main" id="{09408F95-0943-C543-B09C-3EEDF1469256}"/>
              </a:ext>
            </a:extLst>
          </p:cNvPr>
          <p:cNvSpPr txBox="1"/>
          <p:nvPr/>
        </p:nvSpPr>
        <p:spPr>
          <a:xfrm>
            <a:off x="9639300" y="5905500"/>
            <a:ext cx="2247900" cy="276999"/>
          </a:xfrm>
          <a:prstGeom prst="rect">
            <a:avLst/>
          </a:prstGeom>
          <a:noFill/>
        </p:spPr>
        <p:txBody>
          <a:bodyPr wrap="square" rtlCol="0">
            <a:spAutoFit/>
          </a:bodyPr>
          <a:lstStyle/>
          <a:p>
            <a:pPr algn="r"/>
            <a:r>
              <a:rPr lang="nb-NO" sz="1200">
                <a:solidFill>
                  <a:schemeClr val="bg1">
                    <a:lumMod val="50000"/>
                  </a:schemeClr>
                </a:solidFill>
              </a:rPr>
              <a:t>N=4 500 ansatte i NAV</a:t>
            </a:r>
          </a:p>
        </p:txBody>
      </p:sp>
    </p:spTree>
    <p:extLst>
      <p:ext uri="{BB962C8B-B14F-4D97-AF65-F5344CB8AC3E}">
        <p14:creationId xmlns:p14="http://schemas.microsoft.com/office/powerpoint/2010/main" val="27888109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E1B165-CD61-5545-B3A3-F9EAA80CC4EF}"/>
              </a:ext>
            </a:extLst>
          </p:cNvPr>
          <p:cNvSpPr>
            <a:spLocks noGrp="1"/>
          </p:cNvSpPr>
          <p:nvPr>
            <p:ph idx="1"/>
          </p:nvPr>
        </p:nvSpPr>
        <p:spPr>
          <a:xfrm>
            <a:off x="785946" y="1554480"/>
            <a:ext cx="5469835" cy="4622483"/>
          </a:xfrm>
        </p:spPr>
        <p:txBody>
          <a:bodyPr>
            <a:normAutofit/>
          </a:bodyPr>
          <a:lstStyle/>
          <a:p>
            <a:pPr marL="0" indent="0">
              <a:lnSpc>
                <a:spcPct val="100000"/>
              </a:lnSpc>
              <a:buNone/>
            </a:pPr>
            <a:r>
              <a:rPr lang="nb-NO" sz="1600" b="1" noProof="0"/>
              <a:t>I arbeids- og velferdspolitikken</a:t>
            </a:r>
          </a:p>
          <a:p>
            <a:pPr lvl="1">
              <a:lnSpc>
                <a:spcPct val="100000"/>
              </a:lnSpc>
            </a:pPr>
            <a:r>
              <a:rPr lang="nb-NO" sz="1600" noProof="0"/>
              <a:t>Offentlig vs. </a:t>
            </a:r>
            <a:r>
              <a:rPr lang="nb-NO" sz="1600"/>
              <a:t>private løsninger</a:t>
            </a:r>
            <a:endParaRPr lang="nb-NO" sz="1600" noProof="0"/>
          </a:p>
          <a:p>
            <a:pPr lvl="1">
              <a:lnSpc>
                <a:spcPct val="100000"/>
              </a:lnSpc>
            </a:pPr>
            <a:r>
              <a:rPr lang="nb-NO" sz="1600" noProof="0"/>
              <a:t>Universelle vs. selektive ordninger</a:t>
            </a:r>
          </a:p>
          <a:p>
            <a:pPr lvl="1">
              <a:lnSpc>
                <a:spcPct val="100000"/>
              </a:lnSpc>
            </a:pPr>
            <a:r>
              <a:rPr lang="nb-NO" sz="1600" noProof="0"/>
              <a:t>Pisk vs. </a:t>
            </a:r>
            <a:r>
              <a:rPr lang="nb-NO" sz="1600"/>
              <a:t>g</a:t>
            </a:r>
            <a:r>
              <a:rPr lang="nb-NO" sz="1600" noProof="0" err="1"/>
              <a:t>ulrot</a:t>
            </a:r>
            <a:endParaRPr lang="nb-NO" sz="1600" noProof="0"/>
          </a:p>
          <a:p>
            <a:pPr marL="457200" lvl="1" indent="0">
              <a:lnSpc>
                <a:spcPct val="100000"/>
              </a:lnSpc>
              <a:buNone/>
            </a:pPr>
            <a:endParaRPr lang="nb-NO" sz="1600" noProof="0"/>
          </a:p>
          <a:p>
            <a:pPr marL="0" indent="0">
              <a:lnSpc>
                <a:spcPct val="100000"/>
              </a:lnSpc>
              <a:buNone/>
            </a:pPr>
            <a:r>
              <a:rPr lang="nb-NO" sz="1600" b="1" noProof="0"/>
              <a:t>I samfunnet ellers</a:t>
            </a:r>
          </a:p>
          <a:p>
            <a:pPr lvl="1">
              <a:lnSpc>
                <a:spcPct val="100000"/>
              </a:lnSpc>
            </a:pPr>
            <a:r>
              <a:rPr lang="nb-NO" sz="1600" noProof="0"/>
              <a:t>Klima og miljø</a:t>
            </a:r>
          </a:p>
          <a:p>
            <a:pPr lvl="1">
              <a:lnSpc>
                <a:spcPct val="100000"/>
              </a:lnSpc>
            </a:pPr>
            <a:r>
              <a:rPr lang="nb-NO" sz="1600" noProof="0"/>
              <a:t>Innvandring og integrering</a:t>
            </a:r>
          </a:p>
          <a:p>
            <a:pPr lvl="1">
              <a:lnSpc>
                <a:spcPct val="100000"/>
              </a:lnSpc>
            </a:pPr>
            <a:r>
              <a:rPr lang="nb-NO" sz="1600" noProof="0"/>
              <a:t>Sentralisering </a:t>
            </a:r>
          </a:p>
          <a:p>
            <a:pPr lvl="1">
              <a:lnSpc>
                <a:spcPct val="100000"/>
              </a:lnSpc>
            </a:pPr>
            <a:r>
              <a:rPr lang="nb-NO" sz="1600" noProof="0"/>
              <a:t>Globalisering og internasjonalt samarbeid</a:t>
            </a:r>
          </a:p>
          <a:p>
            <a:pPr marL="457200" lvl="1" indent="0">
              <a:lnSpc>
                <a:spcPct val="100000"/>
              </a:lnSpc>
              <a:buNone/>
            </a:pPr>
            <a:endParaRPr lang="nb-NO" sz="1600" noProof="0"/>
          </a:p>
          <a:p>
            <a:pPr marL="0" indent="0">
              <a:lnSpc>
                <a:spcPct val="100000"/>
              </a:lnSpc>
              <a:buNone/>
            </a:pPr>
            <a:r>
              <a:rPr lang="nb-NO" sz="1600" b="1"/>
              <a:t>Økende polarisering internasjonalt – foreløpig høy tillit i Norge</a:t>
            </a:r>
            <a:endParaRPr lang="nb-NO" sz="1600" b="1" noProof="0"/>
          </a:p>
        </p:txBody>
      </p:sp>
      <p:sp>
        <p:nvSpPr>
          <p:cNvPr id="4" name="Title 3">
            <a:extLst>
              <a:ext uri="{FF2B5EF4-FFF2-40B4-BE49-F238E27FC236}">
                <a16:creationId xmlns:a16="http://schemas.microsoft.com/office/drawing/2014/main" id="{0E5765D7-7FCD-614A-B025-4CC03904B46D}"/>
              </a:ext>
            </a:extLst>
          </p:cNvPr>
          <p:cNvSpPr>
            <a:spLocks noGrp="1"/>
          </p:cNvSpPr>
          <p:nvPr>
            <p:ph type="title"/>
          </p:nvPr>
        </p:nvSpPr>
        <p:spPr/>
        <p:txBody>
          <a:bodyPr>
            <a:normAutofit/>
          </a:bodyPr>
          <a:lstStyle/>
          <a:p>
            <a:r>
              <a:rPr lang="nb-NO" noProof="0"/>
              <a:t>Viktige konfliktlinjer fremover</a:t>
            </a:r>
          </a:p>
        </p:txBody>
      </p:sp>
      <p:sp>
        <p:nvSpPr>
          <p:cNvPr id="10" name="TekstSylinder 9">
            <a:extLst>
              <a:ext uri="{FF2B5EF4-FFF2-40B4-BE49-F238E27FC236}">
                <a16:creationId xmlns:a16="http://schemas.microsoft.com/office/drawing/2014/main" id="{DBD4E3B2-CA41-4B1B-9736-BF37F2B9E4B5}"/>
              </a:ext>
            </a:extLst>
          </p:cNvPr>
          <p:cNvSpPr txBox="1"/>
          <p:nvPr/>
        </p:nvSpPr>
        <p:spPr>
          <a:xfrm>
            <a:off x="5230791" y="6581001"/>
            <a:ext cx="1602378" cy="276999"/>
          </a:xfrm>
          <a:prstGeom prst="rect">
            <a:avLst/>
          </a:prstGeom>
          <a:noFill/>
        </p:spPr>
        <p:txBody>
          <a:bodyPr wrap="square" rtlCol="0">
            <a:spAutoFit/>
          </a:bodyPr>
          <a:lstStyle/>
          <a:p>
            <a:r>
              <a:rPr lang="nb-NO" sz="1200"/>
              <a:t>Foto: </a:t>
            </a:r>
            <a:r>
              <a:rPr lang="nb-NO" sz="1200" err="1"/>
              <a:t>Pexels</a:t>
            </a:r>
            <a:endParaRPr lang="nb-NO" sz="1200"/>
          </a:p>
        </p:txBody>
      </p:sp>
      <p:sp>
        <p:nvSpPr>
          <p:cNvPr id="7" name="Rektangel 6">
            <a:extLst>
              <a:ext uri="{FF2B5EF4-FFF2-40B4-BE49-F238E27FC236}">
                <a16:creationId xmlns:a16="http://schemas.microsoft.com/office/drawing/2014/main" id="{4C183D20-C3B9-43C4-B8D2-51673FA386C7}"/>
              </a:ext>
            </a:extLst>
          </p:cNvPr>
          <p:cNvSpPr/>
          <p:nvPr/>
        </p:nvSpPr>
        <p:spPr>
          <a:xfrm>
            <a:off x="8115289" y="2996052"/>
            <a:ext cx="3023181" cy="1190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b="1"/>
              <a:t>BYTTES UT</a:t>
            </a:r>
            <a:endParaRPr lang="nb-NO" sz="1600" b="1"/>
          </a:p>
        </p:txBody>
      </p:sp>
      <p:pic>
        <p:nvPicPr>
          <p:cNvPr id="15" name="Plassholder for bilde 14" descr="Et bilde som inneholder person, innendørs, personer, folkemengde&#10;&#10;Automatisk generert beskrivelse">
            <a:extLst>
              <a:ext uri="{FF2B5EF4-FFF2-40B4-BE49-F238E27FC236}">
                <a16:creationId xmlns:a16="http://schemas.microsoft.com/office/drawing/2014/main" id="{6FC1ABF3-5F19-4B1A-B064-202C78B767E9}"/>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68934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E1B165-CD61-5545-B3A3-F9EAA80CC4EF}"/>
              </a:ext>
            </a:extLst>
          </p:cNvPr>
          <p:cNvSpPr>
            <a:spLocks noGrp="1"/>
          </p:cNvSpPr>
          <p:nvPr>
            <p:ph idx="1"/>
          </p:nvPr>
        </p:nvSpPr>
        <p:spPr>
          <a:xfrm>
            <a:off x="785946" y="1554480"/>
            <a:ext cx="5469835" cy="4622483"/>
          </a:xfrm>
        </p:spPr>
        <p:txBody>
          <a:bodyPr>
            <a:normAutofit lnSpcReduction="10000"/>
          </a:bodyPr>
          <a:lstStyle/>
          <a:p>
            <a:pPr marL="0" indent="0">
              <a:lnSpc>
                <a:spcPct val="100000"/>
              </a:lnSpc>
              <a:buNone/>
            </a:pPr>
            <a:r>
              <a:rPr lang="nb-NO" sz="1600" b="1" noProof="0"/>
              <a:t>Grep for omstilling og kompetanseutvikling</a:t>
            </a:r>
          </a:p>
          <a:p>
            <a:pPr lvl="1">
              <a:lnSpc>
                <a:spcPct val="100000"/>
              </a:lnSpc>
            </a:pPr>
            <a:r>
              <a:rPr lang="nb-NO" sz="1600" noProof="0"/>
              <a:t>Både </a:t>
            </a:r>
            <a:r>
              <a:rPr lang="nb-NO" sz="1600"/>
              <a:t>NAV,</a:t>
            </a:r>
            <a:r>
              <a:rPr lang="nb-NO" sz="1600" noProof="0"/>
              <a:t> arbeidsgivere, arbeidstakere og politikere har ansvar</a:t>
            </a:r>
          </a:p>
          <a:p>
            <a:pPr lvl="1">
              <a:lnSpc>
                <a:spcPct val="100000"/>
              </a:lnSpc>
            </a:pPr>
            <a:r>
              <a:rPr lang="nb-NO" sz="1600" noProof="0"/>
              <a:t>Økt vekt på utdanning som arbeidspolitisk virkemiddel</a:t>
            </a:r>
          </a:p>
          <a:p>
            <a:pPr marL="457200" lvl="1" indent="0">
              <a:lnSpc>
                <a:spcPct val="100000"/>
              </a:lnSpc>
              <a:buNone/>
            </a:pPr>
            <a:endParaRPr lang="nb-NO" sz="1600" noProof="0"/>
          </a:p>
          <a:p>
            <a:pPr marL="0" indent="0">
              <a:lnSpc>
                <a:spcPct val="100000"/>
              </a:lnSpc>
              <a:buNone/>
            </a:pPr>
            <a:r>
              <a:rPr lang="nb-NO" sz="1600" b="1" noProof="0"/>
              <a:t>Økt samhandling og koordinering</a:t>
            </a:r>
          </a:p>
          <a:p>
            <a:pPr lvl="1">
              <a:lnSpc>
                <a:spcPct val="100000"/>
              </a:lnSpc>
            </a:pPr>
            <a:r>
              <a:rPr lang="nb-NO" sz="1600" noProof="0"/>
              <a:t>Krever regelverksendringer og nedbygging av organisatoriske barrierer</a:t>
            </a:r>
          </a:p>
          <a:p>
            <a:pPr lvl="1">
              <a:lnSpc>
                <a:spcPct val="100000"/>
              </a:lnSpc>
            </a:pPr>
            <a:r>
              <a:rPr lang="nb-NO" sz="1600" noProof="0"/>
              <a:t>Ny forvaltningslov åpner for mer samhandling</a:t>
            </a:r>
          </a:p>
          <a:p>
            <a:pPr marL="457200" lvl="1" indent="0">
              <a:lnSpc>
                <a:spcPct val="100000"/>
              </a:lnSpc>
              <a:buNone/>
            </a:pPr>
            <a:endParaRPr lang="nb-NO" sz="1600" noProof="0"/>
          </a:p>
          <a:p>
            <a:pPr marL="0" indent="0">
              <a:lnSpc>
                <a:spcPct val="100000"/>
              </a:lnSpc>
              <a:buNone/>
            </a:pPr>
            <a:r>
              <a:rPr lang="nb-NO" sz="1600" b="1" noProof="0"/>
              <a:t>Digitalisering og forenkling</a:t>
            </a:r>
          </a:p>
          <a:p>
            <a:pPr lvl="1">
              <a:lnSpc>
                <a:spcPct val="100000"/>
              </a:lnSpc>
            </a:pPr>
            <a:r>
              <a:rPr lang="nb-NO" sz="1600" noProof="0"/>
              <a:t>Mål om mer helhetlige brukeropplevelser i møtet med det offentlige</a:t>
            </a:r>
          </a:p>
          <a:p>
            <a:pPr lvl="1">
              <a:lnSpc>
                <a:spcPct val="100000"/>
              </a:lnSpc>
            </a:pPr>
            <a:r>
              <a:rPr lang="nb-NO" sz="1600" noProof="0"/>
              <a:t>Digitalisering og automatisering forutsetter forenkling av regelverket</a:t>
            </a:r>
          </a:p>
        </p:txBody>
      </p:sp>
      <p:sp>
        <p:nvSpPr>
          <p:cNvPr id="4" name="Title 3">
            <a:extLst>
              <a:ext uri="{FF2B5EF4-FFF2-40B4-BE49-F238E27FC236}">
                <a16:creationId xmlns:a16="http://schemas.microsoft.com/office/drawing/2014/main" id="{0E5765D7-7FCD-614A-B025-4CC03904B46D}"/>
              </a:ext>
            </a:extLst>
          </p:cNvPr>
          <p:cNvSpPr>
            <a:spLocks noGrp="1"/>
          </p:cNvSpPr>
          <p:nvPr>
            <p:ph type="title"/>
          </p:nvPr>
        </p:nvSpPr>
        <p:spPr/>
        <p:txBody>
          <a:bodyPr>
            <a:normAutofit/>
          </a:bodyPr>
          <a:lstStyle/>
          <a:p>
            <a:r>
              <a:rPr lang="nb-NO" noProof="0"/>
              <a:t>Politiske muligheter</a:t>
            </a:r>
          </a:p>
        </p:txBody>
      </p:sp>
      <p:sp>
        <p:nvSpPr>
          <p:cNvPr id="10" name="TekstSylinder 9">
            <a:extLst>
              <a:ext uri="{FF2B5EF4-FFF2-40B4-BE49-F238E27FC236}">
                <a16:creationId xmlns:a16="http://schemas.microsoft.com/office/drawing/2014/main" id="{DBD4E3B2-CA41-4B1B-9736-BF37F2B9E4B5}"/>
              </a:ext>
            </a:extLst>
          </p:cNvPr>
          <p:cNvSpPr txBox="1"/>
          <p:nvPr/>
        </p:nvSpPr>
        <p:spPr>
          <a:xfrm>
            <a:off x="5294811" y="6581001"/>
            <a:ext cx="1602378" cy="276999"/>
          </a:xfrm>
          <a:prstGeom prst="rect">
            <a:avLst/>
          </a:prstGeom>
          <a:noFill/>
        </p:spPr>
        <p:txBody>
          <a:bodyPr wrap="square" rtlCol="0">
            <a:spAutoFit/>
          </a:bodyPr>
          <a:lstStyle/>
          <a:p>
            <a:r>
              <a:rPr lang="nb-NO" sz="1200"/>
              <a:t>Foto: NAV</a:t>
            </a:r>
          </a:p>
        </p:txBody>
      </p:sp>
      <p:sp>
        <p:nvSpPr>
          <p:cNvPr id="7" name="Rektangel 6">
            <a:extLst>
              <a:ext uri="{FF2B5EF4-FFF2-40B4-BE49-F238E27FC236}">
                <a16:creationId xmlns:a16="http://schemas.microsoft.com/office/drawing/2014/main" id="{4C183D20-C3B9-43C4-B8D2-51673FA386C7}"/>
              </a:ext>
            </a:extLst>
          </p:cNvPr>
          <p:cNvSpPr/>
          <p:nvPr/>
        </p:nvSpPr>
        <p:spPr>
          <a:xfrm>
            <a:off x="8115289" y="2996052"/>
            <a:ext cx="3023181" cy="11902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800" b="1"/>
              <a:t>BYTTES UT</a:t>
            </a:r>
            <a:endParaRPr lang="nb-NO" sz="1600" b="1"/>
          </a:p>
        </p:txBody>
      </p:sp>
      <p:pic>
        <p:nvPicPr>
          <p:cNvPr id="8" name="Plassholder for bilde 7" descr="Et bilde som inneholder tekst, natt&#10;&#10;Automatisk generert beskrivelse">
            <a:extLst>
              <a:ext uri="{FF2B5EF4-FFF2-40B4-BE49-F238E27FC236}">
                <a16:creationId xmlns:a16="http://schemas.microsoft.com/office/drawing/2014/main" id="{AF2D43A8-8A7D-4653-AB0D-BA7AE31C5CFD}"/>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160021" y="0"/>
            <a:ext cx="6031979" cy="6858000"/>
          </a:xfrm>
        </p:spPr>
      </p:pic>
    </p:spTree>
    <p:extLst>
      <p:ext uri="{BB962C8B-B14F-4D97-AF65-F5344CB8AC3E}">
        <p14:creationId xmlns:p14="http://schemas.microsoft.com/office/powerpoint/2010/main" val="33944836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Bilde 3">
            <a:extLst>
              <a:ext uri="{FF2B5EF4-FFF2-40B4-BE49-F238E27FC236}">
                <a16:creationId xmlns:a16="http://schemas.microsoft.com/office/drawing/2014/main" id="{925EE192-D5E0-F143-A9F2-91C22F1CE47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56958" y="708194"/>
            <a:ext cx="1517646" cy="1517646"/>
          </a:xfrm>
          <a:prstGeom prst="ellipse">
            <a:avLst/>
          </a:prstGeom>
          <a:solidFill>
            <a:schemeClr val="bg2"/>
          </a:solidFill>
        </p:spPr>
      </p:pic>
      <p:sp>
        <p:nvSpPr>
          <p:cNvPr id="5" name="Rektangel 5">
            <a:extLst>
              <a:ext uri="{FF2B5EF4-FFF2-40B4-BE49-F238E27FC236}">
                <a16:creationId xmlns:a16="http://schemas.microsoft.com/office/drawing/2014/main" id="{12A93B6D-5999-7D44-8A08-8DEF412247DD}"/>
              </a:ext>
            </a:extLst>
          </p:cNvPr>
          <p:cNvSpPr/>
          <p:nvPr/>
        </p:nvSpPr>
        <p:spPr>
          <a:xfrm>
            <a:off x="28236" y="6208437"/>
            <a:ext cx="1578976" cy="649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2400">
              <a:solidFill>
                <a:schemeClr val="bg2"/>
              </a:solidFill>
            </a:endParaRPr>
          </a:p>
        </p:txBody>
      </p:sp>
      <p:sp>
        <p:nvSpPr>
          <p:cNvPr id="6" name="Tittel 1">
            <a:extLst>
              <a:ext uri="{FF2B5EF4-FFF2-40B4-BE49-F238E27FC236}">
                <a16:creationId xmlns:a16="http://schemas.microsoft.com/office/drawing/2014/main" id="{A5C6DA25-7AEA-6441-889D-D8F36C111043}"/>
              </a:ext>
            </a:extLst>
          </p:cNvPr>
          <p:cNvSpPr txBox="1">
            <a:spLocks/>
          </p:cNvSpPr>
          <p:nvPr/>
        </p:nvSpPr>
        <p:spPr>
          <a:xfrm>
            <a:off x="1182538" y="83205"/>
            <a:ext cx="10001085" cy="576064"/>
          </a:xfrm>
          <a:prstGeom prst="rect">
            <a:avLst/>
          </a:prstGeom>
        </p:spPr>
        <p:txBody>
          <a:bodyPr>
            <a:norm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pPr algn="ctr"/>
            <a:r>
              <a:rPr lang="nb-NO"/>
              <a:t>Hovedfunn</a:t>
            </a:r>
          </a:p>
        </p:txBody>
      </p:sp>
      <p:sp>
        <p:nvSpPr>
          <p:cNvPr id="7" name="TekstSylinder 9">
            <a:extLst>
              <a:ext uri="{FF2B5EF4-FFF2-40B4-BE49-F238E27FC236}">
                <a16:creationId xmlns:a16="http://schemas.microsoft.com/office/drawing/2014/main" id="{D3AF5D2E-75AE-1346-80F8-18F06EB391A2}"/>
              </a:ext>
            </a:extLst>
          </p:cNvPr>
          <p:cNvSpPr txBox="1"/>
          <p:nvPr/>
        </p:nvSpPr>
        <p:spPr>
          <a:xfrm>
            <a:off x="366448" y="4234514"/>
            <a:ext cx="1632181" cy="338554"/>
          </a:xfrm>
          <a:prstGeom prst="rect">
            <a:avLst/>
          </a:prstGeom>
          <a:noFill/>
        </p:spPr>
        <p:txBody>
          <a:bodyPr wrap="square" rtlCol="0">
            <a:spAutoFit/>
          </a:bodyPr>
          <a:lstStyle/>
          <a:p>
            <a:pPr algn="ctr"/>
            <a:r>
              <a:rPr lang="nb-NO" sz="1600">
                <a:solidFill>
                  <a:srgbClr val="3E3832"/>
                </a:solidFill>
                <a:latin typeface="Arial" panose="020B0604020202020204" pitchFamily="34" charset="0"/>
                <a:cs typeface="Arial" panose="020B0604020202020204" pitchFamily="34" charset="0"/>
              </a:rPr>
              <a:t>Demografi</a:t>
            </a:r>
          </a:p>
        </p:txBody>
      </p:sp>
      <p:sp>
        <p:nvSpPr>
          <p:cNvPr id="8" name="TekstSylinder 10">
            <a:extLst>
              <a:ext uri="{FF2B5EF4-FFF2-40B4-BE49-F238E27FC236}">
                <a16:creationId xmlns:a16="http://schemas.microsoft.com/office/drawing/2014/main" id="{4FFC552D-4C4E-B64A-BF0C-2A2C6929EABA}"/>
              </a:ext>
            </a:extLst>
          </p:cNvPr>
          <p:cNvSpPr txBox="1"/>
          <p:nvPr/>
        </p:nvSpPr>
        <p:spPr>
          <a:xfrm>
            <a:off x="-223331" y="6155088"/>
            <a:ext cx="2894436" cy="338554"/>
          </a:xfrm>
          <a:prstGeom prst="rect">
            <a:avLst/>
          </a:prstGeom>
          <a:noFill/>
        </p:spPr>
        <p:txBody>
          <a:bodyPr wrap="square" rtlCol="0">
            <a:spAutoFit/>
          </a:bodyPr>
          <a:lstStyle/>
          <a:p>
            <a:pPr algn="ctr"/>
            <a:r>
              <a:rPr lang="nb-NO" sz="1600">
                <a:solidFill>
                  <a:srgbClr val="3E3832"/>
                </a:solidFill>
                <a:latin typeface="Arial" panose="020B0604020202020204" pitchFamily="34" charset="0"/>
                <a:cs typeface="Arial" panose="020B0604020202020204" pitchFamily="34" charset="0"/>
              </a:rPr>
              <a:t>Brukerforventninger</a:t>
            </a:r>
          </a:p>
        </p:txBody>
      </p:sp>
      <p:sp>
        <p:nvSpPr>
          <p:cNvPr id="9" name="TekstSylinder 11">
            <a:extLst>
              <a:ext uri="{FF2B5EF4-FFF2-40B4-BE49-F238E27FC236}">
                <a16:creationId xmlns:a16="http://schemas.microsoft.com/office/drawing/2014/main" id="{A6CCE76B-DCCB-274B-944B-C3853A5CE574}"/>
              </a:ext>
            </a:extLst>
          </p:cNvPr>
          <p:cNvSpPr txBox="1"/>
          <p:nvPr/>
        </p:nvSpPr>
        <p:spPr>
          <a:xfrm>
            <a:off x="5760364" y="2193448"/>
            <a:ext cx="2880320" cy="338554"/>
          </a:xfrm>
          <a:prstGeom prst="rect">
            <a:avLst/>
          </a:prstGeom>
          <a:noFill/>
        </p:spPr>
        <p:txBody>
          <a:bodyPr wrap="square" rtlCol="0">
            <a:spAutoFit/>
          </a:bodyPr>
          <a:lstStyle/>
          <a:p>
            <a:pPr algn="ctr"/>
            <a:r>
              <a:rPr lang="nb-NO" sz="1600">
                <a:solidFill>
                  <a:srgbClr val="3E3832"/>
                </a:solidFill>
                <a:latin typeface="Arial" panose="020B0604020202020204" pitchFamily="34" charset="0"/>
                <a:cs typeface="Arial" panose="020B0604020202020204" pitchFamily="34" charset="0"/>
              </a:rPr>
              <a:t>Teknologi</a:t>
            </a:r>
          </a:p>
        </p:txBody>
      </p:sp>
      <p:sp>
        <p:nvSpPr>
          <p:cNvPr id="10" name="TekstSylinder 13">
            <a:extLst>
              <a:ext uri="{FF2B5EF4-FFF2-40B4-BE49-F238E27FC236}">
                <a16:creationId xmlns:a16="http://schemas.microsoft.com/office/drawing/2014/main" id="{761858AE-F833-AC46-A2C6-3BF4A95C5E96}"/>
              </a:ext>
            </a:extLst>
          </p:cNvPr>
          <p:cNvSpPr txBox="1"/>
          <p:nvPr/>
        </p:nvSpPr>
        <p:spPr>
          <a:xfrm>
            <a:off x="5754737" y="4268100"/>
            <a:ext cx="2885947" cy="338554"/>
          </a:xfrm>
          <a:prstGeom prst="rect">
            <a:avLst/>
          </a:prstGeom>
          <a:noFill/>
        </p:spPr>
        <p:txBody>
          <a:bodyPr wrap="square" rtlCol="0">
            <a:spAutoFit/>
          </a:bodyPr>
          <a:lstStyle/>
          <a:p>
            <a:pPr algn="ctr"/>
            <a:r>
              <a:rPr lang="nb-NO" sz="1600">
                <a:solidFill>
                  <a:srgbClr val="3E3832"/>
                </a:solidFill>
                <a:latin typeface="Arial" panose="020B0604020202020204" pitchFamily="34" charset="0"/>
                <a:cs typeface="Arial" panose="020B0604020202020204" pitchFamily="34" charset="0"/>
              </a:rPr>
              <a:t>Levekår og helse</a:t>
            </a:r>
          </a:p>
        </p:txBody>
      </p:sp>
      <p:sp>
        <p:nvSpPr>
          <p:cNvPr id="11" name="TekstSylinder 14">
            <a:extLst>
              <a:ext uri="{FF2B5EF4-FFF2-40B4-BE49-F238E27FC236}">
                <a16:creationId xmlns:a16="http://schemas.microsoft.com/office/drawing/2014/main" id="{C42E297C-CE3A-7942-B8BC-5FCC743F5AFF}"/>
              </a:ext>
            </a:extLst>
          </p:cNvPr>
          <p:cNvSpPr txBox="1"/>
          <p:nvPr/>
        </p:nvSpPr>
        <p:spPr>
          <a:xfrm>
            <a:off x="6203314" y="6126301"/>
            <a:ext cx="1920215" cy="338554"/>
          </a:xfrm>
          <a:prstGeom prst="rect">
            <a:avLst/>
          </a:prstGeom>
          <a:noFill/>
        </p:spPr>
        <p:txBody>
          <a:bodyPr wrap="square" rtlCol="0">
            <a:spAutoFit/>
          </a:bodyPr>
          <a:lstStyle/>
          <a:p>
            <a:pPr algn="ctr"/>
            <a:r>
              <a:rPr lang="nb-NO" sz="1600">
                <a:solidFill>
                  <a:srgbClr val="3E3832"/>
                </a:solidFill>
                <a:latin typeface="Arial" panose="020B0604020202020204" pitchFamily="34" charset="0"/>
                <a:cs typeface="Arial" panose="020B0604020202020204" pitchFamily="34" charset="0"/>
              </a:rPr>
              <a:t>Politiske trender</a:t>
            </a:r>
          </a:p>
        </p:txBody>
      </p:sp>
      <p:sp>
        <p:nvSpPr>
          <p:cNvPr id="13" name="TekstSylinder 15">
            <a:extLst>
              <a:ext uri="{FF2B5EF4-FFF2-40B4-BE49-F238E27FC236}">
                <a16:creationId xmlns:a16="http://schemas.microsoft.com/office/drawing/2014/main" id="{51D4750C-65F7-614B-A87E-F23CDEF4BE24}"/>
              </a:ext>
            </a:extLst>
          </p:cNvPr>
          <p:cNvSpPr txBox="1"/>
          <p:nvPr/>
        </p:nvSpPr>
        <p:spPr>
          <a:xfrm>
            <a:off x="2193853" y="2540666"/>
            <a:ext cx="3847910" cy="2023631"/>
          </a:xfrm>
          <a:prstGeom prst="rect">
            <a:avLst/>
          </a:prstGeom>
          <a:noFill/>
        </p:spPr>
        <p:txBody>
          <a:bodyPr wrap="square" rtlCol="0">
            <a:spAutoFit/>
          </a:bodyPr>
          <a:lstStyle/>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Svakere vekst enn antatt – aldring, innvandring og sentralisering fortsatt viktigst</a:t>
            </a:r>
          </a:p>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Svak vekst for tjenester og ytelser i yrkesaktiv alder, 40 pst. brukervekst for hjelpemidler vil utfordre NAV</a:t>
            </a:r>
          </a:p>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Lavere innvandring kan lette integreringen, endret sammensetning trekker i motsatt retning</a:t>
            </a:r>
          </a:p>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Økt forsørgerbyrde kan gi økte krav til effektivisering og til arbeidsrettet oppfølging</a:t>
            </a:r>
          </a:p>
        </p:txBody>
      </p:sp>
      <p:sp>
        <p:nvSpPr>
          <p:cNvPr id="14" name="TekstSylinder 17">
            <a:extLst>
              <a:ext uri="{FF2B5EF4-FFF2-40B4-BE49-F238E27FC236}">
                <a16:creationId xmlns:a16="http://schemas.microsoft.com/office/drawing/2014/main" id="{3E46DE5C-2D42-CD41-AC28-4D3409AA5CD9}"/>
              </a:ext>
            </a:extLst>
          </p:cNvPr>
          <p:cNvSpPr txBox="1"/>
          <p:nvPr/>
        </p:nvSpPr>
        <p:spPr>
          <a:xfrm>
            <a:off x="2222604" y="650185"/>
            <a:ext cx="3757645" cy="1654299"/>
          </a:xfrm>
          <a:prstGeom prst="rect">
            <a:avLst/>
          </a:prstGeom>
          <a:noFill/>
        </p:spPr>
        <p:txBody>
          <a:bodyPr wrap="square" rtlCol="0">
            <a:spAutoFit/>
          </a:bodyPr>
          <a:lstStyle/>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Raskere omstillingstakt – teknologi, fortsatt høy globalisering, grønt skifte. Koronapandemien vil framskynde omstillingene</a:t>
            </a:r>
          </a:p>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1 av 5 fullfører ikke videregående skole</a:t>
            </a:r>
          </a:p>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NAV må lette omstillingene, bidra til økt mobilitet</a:t>
            </a:r>
          </a:p>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Behov for bedre samarbeidsmodeller med arbeidsgivere og på tvers av sektorer</a:t>
            </a:r>
          </a:p>
        </p:txBody>
      </p:sp>
      <p:sp>
        <p:nvSpPr>
          <p:cNvPr id="15" name="TekstSylinder 18">
            <a:extLst>
              <a:ext uri="{FF2B5EF4-FFF2-40B4-BE49-F238E27FC236}">
                <a16:creationId xmlns:a16="http://schemas.microsoft.com/office/drawing/2014/main" id="{23BF8C97-7904-0546-8FB4-137D08F86233}"/>
              </a:ext>
            </a:extLst>
          </p:cNvPr>
          <p:cNvSpPr txBox="1"/>
          <p:nvPr/>
        </p:nvSpPr>
        <p:spPr>
          <a:xfrm>
            <a:off x="8047279" y="571043"/>
            <a:ext cx="3789127" cy="2205732"/>
          </a:xfrm>
          <a:prstGeom prst="rect">
            <a:avLst/>
          </a:prstGeom>
          <a:noFill/>
        </p:spPr>
        <p:txBody>
          <a:bodyPr wrap="square" rtlCol="0">
            <a:spAutoFit/>
          </a:bodyPr>
          <a:lstStyle/>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Digitaliseringen brer om seg – mer fleksibel datakraft, bredere tilgang til data</a:t>
            </a:r>
          </a:p>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Datadrevne tjenester gir store muligheter ved digitalisering av brukerkontakt og forvaltning:</a:t>
            </a:r>
          </a:p>
          <a:p>
            <a:pPr marL="685794" lvl="1" indent="-228594">
              <a:spcAft>
                <a:spcPts val="667"/>
              </a:spcAft>
              <a:buFont typeface="Arial" panose="020B0604020202020204" pitchFamily="34" charset="0"/>
              <a:buChar char="•"/>
            </a:pPr>
            <a:r>
              <a:rPr lang="nb-NO" sz="1050">
                <a:solidFill>
                  <a:srgbClr val="000000"/>
                </a:solidFill>
                <a:latin typeface="Arial" panose="020B0604020202020204" pitchFamily="34" charset="0"/>
                <a:cs typeface="Arial" panose="020B0604020202020204" pitchFamily="34" charset="0"/>
              </a:rPr>
              <a:t>Automatisering, tilpasning, beslutningsstøtte, </a:t>
            </a:r>
            <a:r>
              <a:rPr lang="nb-NO" sz="1050" err="1">
                <a:solidFill>
                  <a:srgbClr val="000000"/>
                </a:solidFill>
                <a:latin typeface="Arial" panose="020B0604020202020204" pitchFamily="34" charset="0"/>
                <a:cs typeface="Arial" panose="020B0604020202020204" pitchFamily="34" charset="0"/>
              </a:rPr>
              <a:t>nudging</a:t>
            </a:r>
            <a:r>
              <a:rPr lang="nb-NO" sz="1050">
                <a:solidFill>
                  <a:srgbClr val="000000"/>
                </a:solidFill>
                <a:latin typeface="Arial" panose="020B0604020202020204" pitchFamily="34" charset="0"/>
                <a:cs typeface="Arial" panose="020B0604020202020204" pitchFamily="34" charset="0"/>
              </a:rPr>
              <a:t> (</a:t>
            </a:r>
            <a:r>
              <a:rPr lang="nb-NO" sz="1050" err="1">
                <a:solidFill>
                  <a:srgbClr val="000000"/>
                </a:solidFill>
                <a:latin typeface="Arial" panose="020B0604020202020204" pitchFamily="34" charset="0"/>
                <a:cs typeface="Arial" panose="020B0604020202020204" pitchFamily="34" charset="0"/>
              </a:rPr>
              <a:t>dulting</a:t>
            </a:r>
            <a:r>
              <a:rPr lang="nb-NO" sz="1050">
                <a:solidFill>
                  <a:srgbClr val="000000"/>
                </a:solidFill>
                <a:latin typeface="Arial" panose="020B0604020202020204" pitchFamily="34" charset="0"/>
                <a:cs typeface="Arial" panose="020B0604020202020204" pitchFamily="34" charset="0"/>
              </a:rPr>
              <a:t>)</a:t>
            </a:r>
          </a:p>
          <a:p>
            <a:pPr marL="685794" lvl="1" indent="-228594">
              <a:spcAft>
                <a:spcPts val="667"/>
              </a:spcAft>
              <a:buFont typeface="Arial" panose="020B0604020202020204" pitchFamily="34" charset="0"/>
              <a:buChar char="•"/>
            </a:pPr>
            <a:r>
              <a:rPr lang="nb-NO" sz="1050">
                <a:solidFill>
                  <a:srgbClr val="000000"/>
                </a:solidFill>
                <a:latin typeface="Arial" panose="020B0604020202020204" pitchFamily="34" charset="0"/>
                <a:cs typeface="Arial" panose="020B0604020202020204" pitchFamily="34" charset="0"/>
              </a:rPr>
              <a:t>Digitale plattformer der andre aktører kan utvikle tjenester</a:t>
            </a:r>
          </a:p>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Hensynet til personvern og sosial aksept gir økte krav til etisk bærekraftig digitalisering</a:t>
            </a:r>
          </a:p>
        </p:txBody>
      </p:sp>
      <p:sp>
        <p:nvSpPr>
          <p:cNvPr id="16" name="TekstSylinder 19">
            <a:extLst>
              <a:ext uri="{FF2B5EF4-FFF2-40B4-BE49-F238E27FC236}">
                <a16:creationId xmlns:a16="http://schemas.microsoft.com/office/drawing/2014/main" id="{AD889956-063C-1341-963F-BBD745AF76D2}"/>
              </a:ext>
            </a:extLst>
          </p:cNvPr>
          <p:cNvSpPr txBox="1"/>
          <p:nvPr/>
        </p:nvSpPr>
        <p:spPr>
          <a:xfrm>
            <a:off x="2193853" y="4915712"/>
            <a:ext cx="3683755" cy="1105431"/>
          </a:xfrm>
          <a:prstGeom prst="rect">
            <a:avLst/>
          </a:prstGeom>
          <a:noFill/>
        </p:spPr>
        <p:txBody>
          <a:bodyPr wrap="square" rtlCol="0">
            <a:spAutoFit/>
          </a:bodyPr>
          <a:lstStyle/>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Forventningene øker raskere i takt med  tjenester ellers i samfunnet – særlig til koordinerte tjenester og tilpasset service</a:t>
            </a:r>
          </a:p>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Økte krav til brukermøter – profesjonell rådgivning, </a:t>
            </a:r>
            <a:r>
              <a:rPr lang="nb-NO" sz="1200" err="1">
                <a:solidFill>
                  <a:srgbClr val="000000"/>
                </a:solidFill>
                <a:latin typeface="Arial" panose="020B0604020202020204" pitchFamily="34" charset="0"/>
                <a:cs typeface="Arial" panose="020B0604020202020204" pitchFamily="34" charset="0"/>
              </a:rPr>
              <a:t>relasjonskompetanse</a:t>
            </a:r>
            <a:endParaRPr lang="nb-NO" sz="1200">
              <a:solidFill>
                <a:srgbClr val="000000"/>
              </a:solidFill>
              <a:latin typeface="Arial" panose="020B0604020202020204" pitchFamily="34" charset="0"/>
              <a:cs typeface="Arial" panose="020B0604020202020204" pitchFamily="34" charset="0"/>
            </a:endParaRPr>
          </a:p>
        </p:txBody>
      </p:sp>
      <p:sp>
        <p:nvSpPr>
          <p:cNvPr id="18" name="TekstSylinder 29">
            <a:extLst>
              <a:ext uri="{FF2B5EF4-FFF2-40B4-BE49-F238E27FC236}">
                <a16:creationId xmlns:a16="http://schemas.microsoft.com/office/drawing/2014/main" id="{F8EF722F-E63C-CF49-9AF4-390970364424}"/>
              </a:ext>
            </a:extLst>
          </p:cNvPr>
          <p:cNvSpPr txBox="1"/>
          <p:nvPr/>
        </p:nvSpPr>
        <p:spPr>
          <a:xfrm>
            <a:off x="8146515" y="2833010"/>
            <a:ext cx="3641956" cy="1105431"/>
          </a:xfrm>
          <a:prstGeom prst="rect">
            <a:avLst/>
          </a:prstGeom>
          <a:noFill/>
        </p:spPr>
        <p:txBody>
          <a:bodyPr wrap="square" rtlCol="0">
            <a:spAutoFit/>
          </a:bodyPr>
          <a:lstStyle/>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Økende inntektsforskjeller, unge voksne og enkelte innvandrergrupper mest utsatt</a:t>
            </a:r>
          </a:p>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Økt levealder og bedre helse, men høy omstillingstakt gir risiko for at utstøtingen fra arbeidslivet kan øke</a:t>
            </a:r>
          </a:p>
        </p:txBody>
      </p:sp>
      <p:sp>
        <p:nvSpPr>
          <p:cNvPr id="19" name="TekstSylinder 28">
            <a:extLst>
              <a:ext uri="{FF2B5EF4-FFF2-40B4-BE49-F238E27FC236}">
                <a16:creationId xmlns:a16="http://schemas.microsoft.com/office/drawing/2014/main" id="{B2E1D375-FA25-6942-BB4C-D3B849A0F7FB}"/>
              </a:ext>
            </a:extLst>
          </p:cNvPr>
          <p:cNvSpPr txBox="1"/>
          <p:nvPr/>
        </p:nvSpPr>
        <p:spPr>
          <a:xfrm>
            <a:off x="-136808" y="2209574"/>
            <a:ext cx="2885947" cy="338554"/>
          </a:xfrm>
          <a:prstGeom prst="rect">
            <a:avLst/>
          </a:prstGeom>
          <a:noFill/>
        </p:spPr>
        <p:txBody>
          <a:bodyPr wrap="square" rtlCol="0">
            <a:spAutoFit/>
          </a:bodyPr>
          <a:lstStyle/>
          <a:p>
            <a:pPr algn="ctr"/>
            <a:r>
              <a:rPr lang="nb-NO" sz="1600">
                <a:solidFill>
                  <a:srgbClr val="3E3832"/>
                </a:solidFill>
                <a:latin typeface="Arial" panose="020B0604020202020204" pitchFamily="34" charset="0"/>
                <a:cs typeface="Arial" panose="020B0604020202020204" pitchFamily="34" charset="0"/>
              </a:rPr>
              <a:t>Arbeidsmarked</a:t>
            </a:r>
          </a:p>
        </p:txBody>
      </p:sp>
      <p:pic>
        <p:nvPicPr>
          <p:cNvPr id="20" name="Bilde 23">
            <a:extLst>
              <a:ext uri="{FF2B5EF4-FFF2-40B4-BE49-F238E27FC236}">
                <a16:creationId xmlns:a16="http://schemas.microsoft.com/office/drawing/2014/main" id="{3BA23F27-B3FC-5A4D-B225-B973687E42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06"/>
          <a:stretch/>
        </p:blipFill>
        <p:spPr>
          <a:xfrm>
            <a:off x="437820" y="2725078"/>
            <a:ext cx="1507200" cy="1507200"/>
          </a:xfrm>
          <a:prstGeom prst="ellipse">
            <a:avLst/>
          </a:prstGeom>
        </p:spPr>
      </p:pic>
      <p:pic>
        <p:nvPicPr>
          <p:cNvPr id="21" name="Plassholder for innhold 5">
            <a:extLst>
              <a:ext uri="{FF2B5EF4-FFF2-40B4-BE49-F238E27FC236}">
                <a16:creationId xmlns:a16="http://schemas.microsoft.com/office/drawing/2014/main" id="{1453960D-53C1-B04F-9DE8-F5309526A3C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491429" y="700315"/>
            <a:ext cx="1507200" cy="15072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a:extLst>
              <a:ext uri="{FF2B5EF4-FFF2-40B4-BE49-F238E27FC236}">
                <a16:creationId xmlns:a16="http://schemas.microsoft.com/office/drawing/2014/main" id="{36CDDF2F-1193-4942-AC2E-854B80865F6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384690" y="2765700"/>
            <a:ext cx="1506803" cy="1507200"/>
          </a:xfrm>
          <a:prstGeom prst="ellipse">
            <a:avLst/>
          </a:prstGeom>
          <a:gradFill>
            <a:gsLst>
              <a:gs pos="41000">
                <a:schemeClr val="tx1">
                  <a:lumMod val="59000"/>
                  <a:alpha val="20000"/>
                </a:schemeClr>
              </a:gs>
              <a:gs pos="0">
                <a:schemeClr val="accent1">
                  <a:shade val="100000"/>
                  <a:satMod val="115000"/>
                </a:schemeClr>
              </a:gs>
            </a:gsLst>
            <a:lin ang="5400000" scaled="0"/>
          </a:gradFill>
          <a:ln>
            <a:noFill/>
          </a:ln>
        </p:spPr>
      </p:pic>
      <p:pic>
        <p:nvPicPr>
          <p:cNvPr id="24" name="Bilde 4">
            <a:extLst>
              <a:ext uri="{FF2B5EF4-FFF2-40B4-BE49-F238E27FC236}">
                <a16:creationId xmlns:a16="http://schemas.microsoft.com/office/drawing/2014/main" id="{EE291EF0-369F-1945-9706-DAE6211B0B55}"/>
              </a:ext>
            </a:extLst>
          </p:cNvPr>
          <p:cNvPicPr>
            <a:picLocks/>
          </p:cNvPicPr>
          <p:nvPr/>
        </p:nvPicPr>
        <p:blipFill rotWithShape="1">
          <a:blip r:embed="rId7" cstate="screen">
            <a:extLst>
              <a:ext uri="{28A0092B-C50C-407E-A947-70E740481C1C}">
                <a14:useLocalDpi xmlns:a14="http://schemas.microsoft.com/office/drawing/2010/main"/>
              </a:ext>
            </a:extLst>
          </a:blip>
          <a:srcRect/>
          <a:stretch/>
        </p:blipFill>
        <p:spPr>
          <a:xfrm>
            <a:off x="6384690" y="4581533"/>
            <a:ext cx="1507200" cy="1507200"/>
          </a:xfrm>
          <a:prstGeom prst="ellipse">
            <a:avLst/>
          </a:prstGeom>
        </p:spPr>
      </p:pic>
      <p:sp>
        <p:nvSpPr>
          <p:cNvPr id="25" name="TekstSylinder 2">
            <a:extLst>
              <a:ext uri="{FF2B5EF4-FFF2-40B4-BE49-F238E27FC236}">
                <a16:creationId xmlns:a16="http://schemas.microsoft.com/office/drawing/2014/main" id="{F0063EB8-C9F5-6342-B5C7-AB81918C8478}"/>
              </a:ext>
            </a:extLst>
          </p:cNvPr>
          <p:cNvSpPr txBox="1"/>
          <p:nvPr/>
        </p:nvSpPr>
        <p:spPr>
          <a:xfrm>
            <a:off x="0" y="6556295"/>
            <a:ext cx="12191999" cy="307777"/>
          </a:xfrm>
          <a:prstGeom prst="rect">
            <a:avLst/>
          </a:prstGeom>
          <a:solidFill>
            <a:srgbClr val="FFC000"/>
          </a:solidFill>
        </p:spPr>
        <p:txBody>
          <a:bodyPr wrap="square" rtlCol="0">
            <a:spAutoFit/>
          </a:bodyPr>
          <a:lstStyle/>
          <a:p>
            <a:pPr algn="ctr"/>
            <a:r>
              <a:rPr lang="nb-NO" sz="1400" b="1"/>
              <a:t>Uventede hendelser krever evne til raske omprioriteringer</a:t>
            </a:r>
          </a:p>
        </p:txBody>
      </p:sp>
      <p:pic>
        <p:nvPicPr>
          <p:cNvPr id="26" name="Bilde 25">
            <a:extLst>
              <a:ext uri="{FF2B5EF4-FFF2-40B4-BE49-F238E27FC236}">
                <a16:creationId xmlns:a16="http://schemas.microsoft.com/office/drawing/2014/main" id="{6727C7CE-D02F-4D9E-82A1-5A444235A13C}"/>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490229" y="682967"/>
            <a:ext cx="1508400" cy="1508400"/>
          </a:xfrm>
          <a:prstGeom prst="ellipse">
            <a:avLst/>
          </a:prstGeom>
        </p:spPr>
      </p:pic>
      <p:pic>
        <p:nvPicPr>
          <p:cNvPr id="27" name="Bilde 26" descr="Et bilde som inneholder person, mobil, utendørs, telefon&#10;&#10;Automatisk generert beskrivelse">
            <a:extLst>
              <a:ext uri="{FF2B5EF4-FFF2-40B4-BE49-F238E27FC236}">
                <a16:creationId xmlns:a16="http://schemas.microsoft.com/office/drawing/2014/main" id="{1C7A4032-5A5F-44F0-932A-7998FD0DCE2C}"/>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37820" y="4651650"/>
            <a:ext cx="1508400" cy="1508400"/>
          </a:xfrm>
          <a:prstGeom prst="ellipse">
            <a:avLst/>
          </a:prstGeom>
        </p:spPr>
      </p:pic>
      <p:sp>
        <p:nvSpPr>
          <p:cNvPr id="29" name="TekstSylinder 22">
            <a:extLst>
              <a:ext uri="{FF2B5EF4-FFF2-40B4-BE49-F238E27FC236}">
                <a16:creationId xmlns:a16="http://schemas.microsoft.com/office/drawing/2014/main" id="{C798A2BF-CF71-467C-86B3-9FE87D650AAC}"/>
              </a:ext>
            </a:extLst>
          </p:cNvPr>
          <p:cNvSpPr txBox="1"/>
          <p:nvPr/>
        </p:nvSpPr>
        <p:spPr>
          <a:xfrm>
            <a:off x="8047279" y="4520107"/>
            <a:ext cx="3840427" cy="2251899"/>
          </a:xfrm>
          <a:prstGeom prst="rect">
            <a:avLst/>
          </a:prstGeom>
          <a:noFill/>
        </p:spPr>
        <p:txBody>
          <a:bodyPr wrap="square" rtlCol="0">
            <a:spAutoFit/>
          </a:bodyPr>
          <a:lstStyle/>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Viktigste politiske utfordringer: Omstilling, inkludering og velferdsstatens bærekraft</a:t>
            </a:r>
          </a:p>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Konfliktlinjer framover: </a:t>
            </a:r>
            <a:r>
              <a:rPr lang="nb-NO" sz="1050">
                <a:solidFill>
                  <a:srgbClr val="000000"/>
                </a:solidFill>
                <a:latin typeface="Arial" panose="020B0604020202020204" pitchFamily="34" charset="0"/>
                <a:cs typeface="Arial" panose="020B0604020202020204" pitchFamily="34" charset="0"/>
              </a:rPr>
              <a:t>Offentlig vs. private løsninger, universelle ordninger vs. mer behovsprøving, pisk vs. gulrot</a:t>
            </a:r>
          </a:p>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Regelendringer som understøtter digitalisering og økt samhandling</a:t>
            </a:r>
          </a:p>
          <a:p>
            <a:pPr marL="228594" indent="-228594">
              <a:spcAft>
                <a:spcPts val="667"/>
              </a:spcAft>
              <a:buFont typeface="Arial" panose="020B0604020202020204" pitchFamily="34" charset="0"/>
              <a:buChar char="•"/>
            </a:pPr>
            <a:r>
              <a:rPr lang="nb-NO" sz="1200">
                <a:solidFill>
                  <a:srgbClr val="000000"/>
                </a:solidFill>
                <a:latin typeface="Arial" panose="020B0604020202020204" pitchFamily="34" charset="0"/>
                <a:cs typeface="Arial" panose="020B0604020202020204" pitchFamily="34" charset="0"/>
              </a:rPr>
              <a:t>Høy tillit og politiske forlik hovedbildet i Norge selv om politisk polarisering er en internasjonal trend</a:t>
            </a:r>
          </a:p>
          <a:p>
            <a:pPr marL="228594" indent="-228594">
              <a:spcAft>
                <a:spcPts val="667"/>
              </a:spcAft>
              <a:buFont typeface="Arial" panose="020B0604020202020204" pitchFamily="34" charset="0"/>
              <a:buChar char="•"/>
            </a:pPr>
            <a:endParaRPr lang="nb-NO" sz="1200">
              <a:solidFill>
                <a:srgbClr val="000000"/>
              </a:solidFill>
              <a:latin typeface="Arial" panose="020B0604020202020204" pitchFamily="34" charset="0"/>
              <a:cs typeface="Arial" panose="020B0604020202020204" pitchFamily="34" charset="0"/>
            </a:endParaRPr>
          </a:p>
        </p:txBody>
      </p:sp>
      <p:sp>
        <p:nvSpPr>
          <p:cNvPr id="2" name="TekstSylinder 1">
            <a:extLst>
              <a:ext uri="{FF2B5EF4-FFF2-40B4-BE49-F238E27FC236}">
                <a16:creationId xmlns:a16="http://schemas.microsoft.com/office/drawing/2014/main" id="{9C183E70-0AB3-4F21-BE2D-36466995E0F2}"/>
              </a:ext>
            </a:extLst>
          </p:cNvPr>
          <p:cNvSpPr txBox="1"/>
          <p:nvPr/>
        </p:nvSpPr>
        <p:spPr>
          <a:xfrm rot="16200000">
            <a:off x="-1884848" y="4421406"/>
            <a:ext cx="4008168" cy="261610"/>
          </a:xfrm>
          <a:prstGeom prst="rect">
            <a:avLst/>
          </a:prstGeom>
          <a:noFill/>
        </p:spPr>
        <p:txBody>
          <a:bodyPr wrap="square" rtlCol="0">
            <a:spAutoFit/>
          </a:bodyPr>
          <a:lstStyle/>
          <a:p>
            <a:r>
              <a:rPr lang="nb-NO" sz="1100">
                <a:latin typeface="Arial" panose="020B0604020202020204" pitchFamily="34" charset="0"/>
                <a:cs typeface="Arial" panose="020B0604020202020204" pitchFamily="34" charset="0"/>
              </a:rPr>
              <a:t>Foto: </a:t>
            </a:r>
            <a:r>
              <a:rPr lang="nb-NO" sz="1100" err="1">
                <a:latin typeface="Arial" panose="020B0604020202020204" pitchFamily="34" charset="0"/>
                <a:cs typeface="Arial" panose="020B0604020202020204" pitchFamily="34" charset="0"/>
              </a:rPr>
              <a:t>Pexels</a:t>
            </a:r>
            <a:r>
              <a:rPr lang="nb-NO" sz="1100">
                <a:latin typeface="Arial" panose="020B0604020202020204" pitchFamily="34" charset="0"/>
                <a:cs typeface="Arial" panose="020B0604020202020204" pitchFamily="34" charset="0"/>
              </a:rPr>
              <a:t>, </a:t>
            </a:r>
            <a:r>
              <a:rPr lang="nb-NO" sz="1100" err="1">
                <a:latin typeface="Arial" panose="020B0604020202020204" pitchFamily="34" charset="0"/>
                <a:cs typeface="Arial" panose="020B0604020202020204" pitchFamily="34" charset="0"/>
              </a:rPr>
              <a:t>Unsplash</a:t>
            </a:r>
            <a:r>
              <a:rPr lang="nb-NO" sz="1100">
                <a:latin typeface="Arial" panose="020B0604020202020204" pitchFamily="34" charset="0"/>
                <a:cs typeface="Arial" panose="020B0604020202020204" pitchFamily="34" charset="0"/>
              </a:rPr>
              <a:t>, Stortinget, </a:t>
            </a:r>
            <a:r>
              <a:rPr lang="nb-NO" sz="1100" err="1">
                <a:latin typeface="Arial" panose="020B0604020202020204" pitchFamily="34" charset="0"/>
                <a:cs typeface="Arial" panose="020B0604020202020204" pitchFamily="34" charset="0"/>
              </a:rPr>
              <a:t>Colourbox</a:t>
            </a:r>
            <a:r>
              <a:rPr lang="nb-NO" sz="1100">
                <a:latin typeface="Arial" panose="020B0604020202020204" pitchFamily="34" charset="0"/>
                <a:cs typeface="Arial" panose="020B0604020202020204" pitchFamily="34" charset="0"/>
              </a:rPr>
              <a:t> og Pixabay</a:t>
            </a:r>
          </a:p>
        </p:txBody>
      </p:sp>
    </p:spTree>
    <p:extLst>
      <p:ext uri="{BB962C8B-B14F-4D97-AF65-F5344CB8AC3E}">
        <p14:creationId xmlns:p14="http://schemas.microsoft.com/office/powerpoint/2010/main" val="1537583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A0F8A3-CC91-D945-A929-0ABD25CDE164}"/>
              </a:ext>
            </a:extLst>
          </p:cNvPr>
          <p:cNvSpPr>
            <a:spLocks noGrp="1"/>
          </p:cNvSpPr>
          <p:nvPr>
            <p:ph type="body" sz="quarter" idx="10"/>
          </p:nvPr>
        </p:nvSpPr>
        <p:spPr>
          <a:xfrm>
            <a:off x="1733550" y="3087476"/>
            <a:ext cx="8724900" cy="1222375"/>
          </a:xfrm>
        </p:spPr>
        <p:txBody>
          <a:bodyPr/>
          <a:lstStyle/>
          <a:p>
            <a:r>
              <a:rPr lang="nb-NO" noProof="0"/>
              <a:t>Vil du vite mer?</a:t>
            </a:r>
          </a:p>
        </p:txBody>
      </p:sp>
      <p:sp>
        <p:nvSpPr>
          <p:cNvPr id="4" name="Text Placeholder 1">
            <a:extLst>
              <a:ext uri="{FF2B5EF4-FFF2-40B4-BE49-F238E27FC236}">
                <a16:creationId xmlns:a16="http://schemas.microsoft.com/office/drawing/2014/main" id="{99B6815F-7717-442C-973F-093B42E688A0}"/>
              </a:ext>
            </a:extLst>
          </p:cNvPr>
          <p:cNvSpPr txBox="1">
            <a:spLocks/>
          </p:cNvSpPr>
          <p:nvPr/>
        </p:nvSpPr>
        <p:spPr>
          <a:xfrm>
            <a:off x="3062690" y="4309851"/>
            <a:ext cx="6753338" cy="2327316"/>
          </a:xfrm>
          <a:prstGeom prst="roundRect">
            <a:avLst/>
          </a:prstGeom>
          <a:noFill/>
          <a:effectLst>
            <a:softEdge rad="12700"/>
          </a:effectLst>
        </p:spPr>
        <p:txBody>
          <a:bodyPr vert="horz" lIns="91440" tIns="45720" rIns="91440" bIns="45720" rtlCol="0" anchor="ctr">
            <a:norm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buClr>
                <a:schemeClr val="bg1"/>
              </a:buClr>
            </a:pPr>
            <a:r>
              <a:rPr lang="nb-NO" sz="1400">
                <a:latin typeface="Arial"/>
                <a:cs typeface="Arial"/>
              </a:rPr>
              <a:t>Du kan finne mer informasjon på </a:t>
            </a:r>
            <a:r>
              <a:rPr lang="nb-NO" sz="1400">
                <a:latin typeface="Arial"/>
                <a:cs typeface="Arial"/>
                <a:hlinkClick r:id="rId3"/>
              </a:rPr>
              <a:t>nav.no/omverdensanalyse</a:t>
            </a:r>
            <a:r>
              <a:rPr lang="nb-NO" sz="1400">
                <a:latin typeface="Arial"/>
                <a:cs typeface="Arial"/>
              </a:rPr>
              <a:t>.</a:t>
            </a:r>
          </a:p>
          <a:p>
            <a:pPr>
              <a:lnSpc>
                <a:spcPct val="120000"/>
              </a:lnSpc>
              <a:buClr>
                <a:schemeClr val="bg1"/>
              </a:buClr>
            </a:pPr>
            <a:r>
              <a:rPr lang="nb-NO" sz="1400">
                <a:latin typeface="Arial"/>
                <a:cs typeface="Arial"/>
              </a:rPr>
              <a:t>NAV-ansatt? På den interne </a:t>
            </a:r>
            <a:r>
              <a:rPr lang="nb-NO" sz="1400" err="1">
                <a:latin typeface="Arial"/>
                <a:cs typeface="Arial"/>
              </a:rPr>
              <a:t>Yammer</a:t>
            </a:r>
            <a:r>
              <a:rPr lang="nb-NO" sz="1400">
                <a:latin typeface="Arial"/>
                <a:cs typeface="Arial"/>
              </a:rPr>
              <a:t>-kanalen </a:t>
            </a:r>
            <a:r>
              <a:rPr lang="nb-NO" sz="1400">
                <a:latin typeface="Arial"/>
                <a:cs typeface="Arial"/>
                <a:hlinkClick r:id="rId4"/>
              </a:rPr>
              <a:t>Omverdensanalyse</a:t>
            </a:r>
            <a:r>
              <a:rPr lang="nb-NO" sz="1400">
                <a:latin typeface="Arial"/>
                <a:cs typeface="Arial"/>
              </a:rPr>
              <a:t> kan du diskutere og stille spørsmål.</a:t>
            </a:r>
            <a:endParaRPr lang="nb-NO" sz="1400"/>
          </a:p>
          <a:p>
            <a:pPr>
              <a:lnSpc>
                <a:spcPct val="120000"/>
              </a:lnSpc>
              <a:buClr>
                <a:schemeClr val="bg1"/>
              </a:buClr>
            </a:pPr>
            <a:r>
              <a:rPr lang="nb-NO" sz="1400">
                <a:latin typeface="Arial"/>
                <a:cs typeface="Arial"/>
              </a:rPr>
              <a:t>Du kan også ta kontakt via e-post til </a:t>
            </a:r>
            <a:r>
              <a:rPr lang="nb-NO" sz="1400">
                <a:latin typeface="Arial"/>
                <a:cs typeface="Arial"/>
                <a:hlinkClick r:id="rId5"/>
              </a:rPr>
              <a:t>redaksjon.omverdensanalysen@nav.no</a:t>
            </a:r>
            <a:r>
              <a:rPr lang="nb-NO" sz="1400">
                <a:latin typeface="Arial"/>
                <a:cs typeface="Arial"/>
              </a:rPr>
              <a:t>. </a:t>
            </a:r>
            <a:endParaRPr lang="nb-NO" sz="1400"/>
          </a:p>
        </p:txBody>
      </p:sp>
    </p:spTree>
    <p:extLst>
      <p:ext uri="{BB962C8B-B14F-4D97-AF65-F5344CB8AC3E}">
        <p14:creationId xmlns:p14="http://schemas.microsoft.com/office/powerpoint/2010/main" val="581732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8EE27-CF02-5649-87C6-88F7C144454B}"/>
              </a:ext>
            </a:extLst>
          </p:cNvPr>
          <p:cNvSpPr>
            <a:spLocks noGrp="1"/>
          </p:cNvSpPr>
          <p:nvPr>
            <p:ph type="title"/>
          </p:nvPr>
        </p:nvSpPr>
        <p:spPr/>
        <p:txBody>
          <a:bodyPr>
            <a:normAutofit/>
          </a:bodyPr>
          <a:lstStyle/>
          <a:p>
            <a:r>
              <a:rPr lang="nb-NO" noProof="0"/>
              <a:t>Hva mener de ansatte?</a:t>
            </a:r>
          </a:p>
        </p:txBody>
      </p:sp>
      <p:graphicFrame>
        <p:nvGraphicFramePr>
          <p:cNvPr id="4" name="Chart 7">
            <a:extLst>
              <a:ext uri="{FF2B5EF4-FFF2-40B4-BE49-F238E27FC236}">
                <a16:creationId xmlns:a16="http://schemas.microsoft.com/office/drawing/2014/main" id="{8245E34D-1986-BC49-AE43-B6B77633AF0C}"/>
              </a:ext>
            </a:extLst>
          </p:cNvPr>
          <p:cNvGraphicFramePr>
            <a:graphicFrameLocks/>
          </p:cNvGraphicFramePr>
          <p:nvPr>
            <p:extLst>
              <p:ext uri="{D42A27DB-BD31-4B8C-83A1-F6EECF244321}">
                <p14:modId xmlns:p14="http://schemas.microsoft.com/office/powerpoint/2010/main" val="1659029624"/>
              </p:ext>
            </p:extLst>
          </p:nvPr>
        </p:nvGraphicFramePr>
        <p:xfrm>
          <a:off x="638174" y="1969376"/>
          <a:ext cx="11458575" cy="470535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EBCD30FD-9035-E14C-8D2D-0054D20787E7}"/>
              </a:ext>
            </a:extLst>
          </p:cNvPr>
          <p:cNvSpPr txBox="1">
            <a:spLocks/>
          </p:cNvSpPr>
          <p:nvPr/>
        </p:nvSpPr>
        <p:spPr>
          <a:xfrm>
            <a:off x="4410608" y="1111940"/>
            <a:ext cx="4799653" cy="2603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0" kern="1200">
                <a:solidFill>
                  <a:schemeClr val="accent1"/>
                </a:solidFill>
                <a:latin typeface="Arial" panose="020B0604020202020204" pitchFamily="34" charset="0"/>
                <a:ea typeface="+mj-ea"/>
                <a:cs typeface="Arial" panose="020B0604020202020204" pitchFamily="34" charset="0"/>
              </a:defRPr>
            </a:lvl1pPr>
          </a:lstStyle>
          <a:p>
            <a:endParaRPr lang="nb-NO" sz="1400"/>
          </a:p>
        </p:txBody>
      </p:sp>
      <p:sp>
        <p:nvSpPr>
          <p:cNvPr id="6" name="TekstSylinder 5">
            <a:extLst>
              <a:ext uri="{FF2B5EF4-FFF2-40B4-BE49-F238E27FC236}">
                <a16:creationId xmlns:a16="http://schemas.microsoft.com/office/drawing/2014/main" id="{F556E44C-0E25-4CE5-A898-95F7C304E0BB}"/>
              </a:ext>
            </a:extLst>
          </p:cNvPr>
          <p:cNvSpPr txBox="1"/>
          <p:nvPr/>
        </p:nvSpPr>
        <p:spPr>
          <a:xfrm>
            <a:off x="1057620" y="1624176"/>
            <a:ext cx="10384316" cy="369332"/>
          </a:xfrm>
          <a:prstGeom prst="rect">
            <a:avLst/>
          </a:prstGeom>
          <a:noFill/>
        </p:spPr>
        <p:txBody>
          <a:bodyPr wrap="square">
            <a:spAutoFit/>
          </a:bodyPr>
          <a:lstStyle/>
          <a:p>
            <a:r>
              <a:rPr lang="nb-NO" sz="1800" noProof="0"/>
              <a:t>Hvilke samfunnstrender vil påvirke NAV mest som helhet de neste 10 årene? </a:t>
            </a:r>
            <a:r>
              <a:rPr lang="nb-NO" sz="1800"/>
              <a:t>(Velg inntil 3 trender. N=4 500)</a:t>
            </a:r>
            <a:endParaRPr lang="nb-NO"/>
          </a:p>
        </p:txBody>
      </p:sp>
    </p:spTree>
    <p:extLst>
      <p:ext uri="{BB962C8B-B14F-4D97-AF65-F5344CB8AC3E}">
        <p14:creationId xmlns:p14="http://schemas.microsoft.com/office/powerpoint/2010/main" val="262314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ssholder for innhold 4">
            <a:extLst>
              <a:ext uri="{FF2B5EF4-FFF2-40B4-BE49-F238E27FC236}">
                <a16:creationId xmlns:a16="http://schemas.microsoft.com/office/drawing/2014/main" id="{1FE287AD-0C72-3F49-8FED-6AA617651A45}"/>
              </a:ext>
            </a:extLst>
          </p:cNvPr>
          <p:cNvGraphicFramePr>
            <a:graphicFrameLocks noGrp="1"/>
          </p:cNvGraphicFramePr>
          <p:nvPr>
            <p:ph idx="1"/>
            <p:extLst>
              <p:ext uri="{D42A27DB-BD31-4B8C-83A1-F6EECF244321}">
                <p14:modId xmlns:p14="http://schemas.microsoft.com/office/powerpoint/2010/main" val="4071968556"/>
              </p:ext>
            </p:extLst>
          </p:nvPr>
        </p:nvGraphicFramePr>
        <p:xfrm>
          <a:off x="838200" y="1825625"/>
          <a:ext cx="4951413"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0A375FD1-C7B5-A64E-97BC-8130116412FA}"/>
              </a:ext>
            </a:extLst>
          </p:cNvPr>
          <p:cNvSpPr>
            <a:spLocks noGrp="1"/>
          </p:cNvSpPr>
          <p:nvPr>
            <p:ph type="title"/>
          </p:nvPr>
        </p:nvSpPr>
        <p:spPr>
          <a:xfrm>
            <a:off x="838200" y="529074"/>
            <a:ext cx="7212291" cy="979200"/>
          </a:xfrm>
        </p:spPr>
        <p:txBody>
          <a:bodyPr wrap="square">
            <a:spAutoFit/>
          </a:bodyPr>
          <a:lstStyle/>
          <a:p>
            <a:r>
              <a:rPr lang="nb-NO" noProof="0"/>
              <a:t>Hvor lenge tror du koronautbruddet vil ha vesentlige konsekvenser for NAV?</a:t>
            </a:r>
          </a:p>
        </p:txBody>
      </p:sp>
      <p:sp>
        <p:nvSpPr>
          <p:cNvPr id="8" name="TekstSylinder 6">
            <a:extLst>
              <a:ext uri="{FF2B5EF4-FFF2-40B4-BE49-F238E27FC236}">
                <a16:creationId xmlns:a16="http://schemas.microsoft.com/office/drawing/2014/main" id="{4990F876-25DD-0F4D-80BC-536376042433}"/>
              </a:ext>
            </a:extLst>
          </p:cNvPr>
          <p:cNvSpPr txBox="1"/>
          <p:nvPr/>
        </p:nvSpPr>
        <p:spPr>
          <a:xfrm>
            <a:off x="3764280" y="6277220"/>
            <a:ext cx="2118360" cy="276999"/>
          </a:xfrm>
          <a:prstGeom prst="rect">
            <a:avLst/>
          </a:prstGeom>
          <a:noFill/>
        </p:spPr>
        <p:txBody>
          <a:bodyPr wrap="square" rtlCol="0">
            <a:spAutoFit/>
          </a:bodyPr>
          <a:lstStyle/>
          <a:p>
            <a:pPr algn="r"/>
            <a:r>
              <a:rPr lang="nb-NO" sz="1200">
                <a:solidFill>
                  <a:schemeClr val="bg1">
                    <a:lumMod val="50000"/>
                  </a:schemeClr>
                </a:solidFill>
              </a:rPr>
              <a:t>N=4 500 NAV-ansatte</a:t>
            </a:r>
            <a:endParaRPr lang="nb-NO">
              <a:solidFill>
                <a:schemeClr val="bg1">
                  <a:lumMod val="50000"/>
                </a:schemeClr>
              </a:solidFill>
            </a:endParaRPr>
          </a:p>
        </p:txBody>
      </p:sp>
      <p:sp>
        <p:nvSpPr>
          <p:cNvPr id="12" name="TekstSylinder 8">
            <a:extLst>
              <a:ext uri="{FF2B5EF4-FFF2-40B4-BE49-F238E27FC236}">
                <a16:creationId xmlns:a16="http://schemas.microsoft.com/office/drawing/2014/main" id="{52B74AD9-F948-8446-A133-F4B03FD93116}"/>
              </a:ext>
            </a:extLst>
          </p:cNvPr>
          <p:cNvSpPr txBox="1"/>
          <p:nvPr/>
        </p:nvSpPr>
        <p:spPr>
          <a:xfrm rot="18204031">
            <a:off x="10502368" y="4424434"/>
            <a:ext cx="888033" cy="119123"/>
          </a:xfrm>
          <a:prstGeom prst="rect">
            <a:avLst/>
          </a:prstGeom>
          <a:noFill/>
        </p:spPr>
        <p:txBody>
          <a:bodyPr wrap="square" rtlCol="0">
            <a:prstTxWarp prst="textArchDown">
              <a:avLst>
                <a:gd name="adj" fmla="val 139874"/>
              </a:avLst>
            </a:prstTxWarp>
            <a:spAutoFit/>
          </a:bodyPr>
          <a:lstStyle/>
          <a:p>
            <a:pPr algn="ctr"/>
            <a:r>
              <a:rPr lang="nb-NO" sz="900">
                <a:latin typeface="Arial" panose="020B0604020202020204" pitchFamily="34" charset="0"/>
                <a:cs typeface="Arial" panose="020B0604020202020204" pitchFamily="34" charset="0"/>
              </a:rPr>
              <a:t>Foto: Unsplash</a:t>
            </a:r>
          </a:p>
        </p:txBody>
      </p:sp>
      <p:pic>
        <p:nvPicPr>
          <p:cNvPr id="19" name="Picture Placeholder 18" descr="A picture containing decorated, close&#10;&#10;Description automatically generated">
            <a:extLst>
              <a:ext uri="{FF2B5EF4-FFF2-40B4-BE49-F238E27FC236}">
                <a16:creationId xmlns:a16="http://schemas.microsoft.com/office/drawing/2014/main" id="{098ECC3A-B1CE-0845-9BED-F453FE0BD88B}"/>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7466341" y="1541903"/>
            <a:ext cx="3774194" cy="3774194"/>
          </a:xfrm>
        </p:spPr>
      </p:pic>
    </p:spTree>
    <p:extLst>
      <p:ext uri="{BB962C8B-B14F-4D97-AF65-F5344CB8AC3E}">
        <p14:creationId xmlns:p14="http://schemas.microsoft.com/office/powerpoint/2010/main" val="2309133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49CCC5-1388-3A44-89D3-8C86A18FBDA5}"/>
              </a:ext>
            </a:extLst>
          </p:cNvPr>
          <p:cNvSpPr>
            <a:spLocks noGrp="1"/>
          </p:cNvSpPr>
          <p:nvPr>
            <p:ph type="title"/>
          </p:nvPr>
        </p:nvSpPr>
        <p:spPr/>
        <p:txBody>
          <a:bodyPr/>
          <a:lstStyle/>
          <a:p>
            <a:r>
              <a:rPr lang="nb-NO" noProof="0"/>
              <a:t>Samfunnstrender og NAV mot 2035</a:t>
            </a:r>
          </a:p>
        </p:txBody>
      </p:sp>
      <p:sp>
        <p:nvSpPr>
          <p:cNvPr id="8" name="Text Placeholder 7">
            <a:extLst>
              <a:ext uri="{FF2B5EF4-FFF2-40B4-BE49-F238E27FC236}">
                <a16:creationId xmlns:a16="http://schemas.microsoft.com/office/drawing/2014/main" id="{C08DB8DA-9D84-AA48-BEE7-A972A349B31D}"/>
              </a:ext>
            </a:extLst>
          </p:cNvPr>
          <p:cNvSpPr>
            <a:spLocks noGrp="1"/>
          </p:cNvSpPr>
          <p:nvPr>
            <p:ph type="body" sz="quarter" idx="33"/>
          </p:nvPr>
        </p:nvSpPr>
        <p:spPr>
          <a:xfrm>
            <a:off x="8358881" y="5161212"/>
            <a:ext cx="3398852" cy="963602"/>
          </a:xfrm>
        </p:spPr>
        <p:txBody>
          <a:bodyPr/>
          <a:lstStyle/>
          <a:p>
            <a:r>
              <a:rPr lang="nb-NO" noProof="0"/>
              <a:t>Økte forventninger og muligheter</a:t>
            </a:r>
          </a:p>
        </p:txBody>
      </p:sp>
      <p:sp>
        <p:nvSpPr>
          <p:cNvPr id="9" name="Text Placeholder 8">
            <a:extLst>
              <a:ext uri="{FF2B5EF4-FFF2-40B4-BE49-F238E27FC236}">
                <a16:creationId xmlns:a16="http://schemas.microsoft.com/office/drawing/2014/main" id="{F9283AEE-D8A3-0A4D-89A8-B1BD4FDC692B}"/>
              </a:ext>
            </a:extLst>
          </p:cNvPr>
          <p:cNvSpPr>
            <a:spLocks noGrp="1"/>
          </p:cNvSpPr>
          <p:nvPr>
            <p:ph type="body" sz="quarter" idx="34"/>
          </p:nvPr>
        </p:nvSpPr>
        <p:spPr/>
        <p:txBody>
          <a:bodyPr/>
          <a:lstStyle/>
          <a:p>
            <a:r>
              <a:rPr lang="nb-NO" noProof="0"/>
              <a:t>Raskere </a:t>
            </a:r>
            <a:br>
              <a:rPr lang="nb-NO" noProof="0"/>
            </a:br>
            <a:r>
              <a:rPr lang="nb-NO" noProof="0"/>
              <a:t>omstillingstakt</a:t>
            </a:r>
          </a:p>
        </p:txBody>
      </p:sp>
      <p:sp>
        <p:nvSpPr>
          <p:cNvPr id="10" name="Text Placeholder 9">
            <a:extLst>
              <a:ext uri="{FF2B5EF4-FFF2-40B4-BE49-F238E27FC236}">
                <a16:creationId xmlns:a16="http://schemas.microsoft.com/office/drawing/2014/main" id="{60453423-AF58-8546-9816-E50D834D4777}"/>
              </a:ext>
            </a:extLst>
          </p:cNvPr>
          <p:cNvSpPr>
            <a:spLocks noGrp="1"/>
          </p:cNvSpPr>
          <p:nvPr>
            <p:ph type="body" sz="quarter" idx="35"/>
          </p:nvPr>
        </p:nvSpPr>
        <p:spPr/>
        <p:txBody>
          <a:bodyPr/>
          <a:lstStyle/>
          <a:p>
            <a:r>
              <a:rPr lang="nb-NO" noProof="0"/>
              <a:t>Svak befolkningsvekst, sterk aldring</a:t>
            </a:r>
          </a:p>
        </p:txBody>
      </p:sp>
      <p:pic>
        <p:nvPicPr>
          <p:cNvPr id="12" name="Bilde 5">
            <a:extLst>
              <a:ext uri="{FF2B5EF4-FFF2-40B4-BE49-F238E27FC236}">
                <a16:creationId xmlns:a16="http://schemas.microsoft.com/office/drawing/2014/main" id="{2C5FB74E-E8B4-AE46-B31E-F6E813ED5309}"/>
              </a:ext>
            </a:extLst>
          </p:cNvPr>
          <p:cNvPicPr>
            <a:picLocks noGrp="1" noChangeAspect="1"/>
          </p:cNvPicPr>
          <p:nvPr>
            <p:ph type="pic" sz="quarter" idx="27"/>
          </p:nvPr>
        </p:nvPicPr>
        <p:blipFill rotWithShape="1">
          <a:blip r:embed="rId3" cstate="screen">
            <a:extLst>
              <a:ext uri="{28A0092B-C50C-407E-A947-70E740481C1C}">
                <a14:useLocalDpi xmlns:a14="http://schemas.microsoft.com/office/drawing/2010/main"/>
              </a:ext>
            </a:extLst>
          </a:blip>
          <a:srcRect/>
          <a:stretch/>
        </p:blipFill>
        <p:spPr>
          <a:xfrm>
            <a:off x="4585028" y="1829345"/>
            <a:ext cx="3147582" cy="3147582"/>
          </a:xfrm>
          <a:prstGeom prst="ellipse">
            <a:avLst/>
          </a:prstGeom>
        </p:spPr>
      </p:pic>
      <p:pic>
        <p:nvPicPr>
          <p:cNvPr id="14" name="Plassholder for bilde 13" descr="Et bilde som inneholder person, utendørs, folkemengde&#10;&#10;Automatisk generert beskrivelse">
            <a:extLst>
              <a:ext uri="{FF2B5EF4-FFF2-40B4-BE49-F238E27FC236}">
                <a16:creationId xmlns:a16="http://schemas.microsoft.com/office/drawing/2014/main" id="{E96C2A21-6537-4451-BF7E-9014D35CFF72}"/>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pic>
        <p:nvPicPr>
          <p:cNvPr id="16" name="Bilde 3">
            <a:extLst>
              <a:ext uri="{FF2B5EF4-FFF2-40B4-BE49-F238E27FC236}">
                <a16:creationId xmlns:a16="http://schemas.microsoft.com/office/drawing/2014/main" id="{6FBAE99D-354F-A844-A98D-0EE715E85DB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8331855" y="1829345"/>
            <a:ext cx="3147582" cy="3147582"/>
          </a:xfrm>
          <a:prstGeom prst="ellipse">
            <a:avLst/>
          </a:prstGeom>
          <a:solidFill>
            <a:schemeClr val="bg2"/>
          </a:solidFill>
        </p:spPr>
      </p:pic>
    </p:spTree>
    <p:extLst>
      <p:ext uri="{BB962C8B-B14F-4D97-AF65-F5344CB8AC3E}">
        <p14:creationId xmlns:p14="http://schemas.microsoft.com/office/powerpoint/2010/main" val="3208573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de 3">
            <a:extLst>
              <a:ext uri="{FF2B5EF4-FFF2-40B4-BE49-F238E27FC236}">
                <a16:creationId xmlns:a16="http://schemas.microsoft.com/office/drawing/2014/main" id="{9BA752D8-9C32-0F42-81CE-A01BA15C1A5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949532" y="4001277"/>
            <a:ext cx="1800000" cy="1800000"/>
          </a:xfrm>
          <a:prstGeom prst="ellipse">
            <a:avLst/>
          </a:prstGeom>
          <a:solidFill>
            <a:schemeClr val="bg2"/>
          </a:solidFill>
        </p:spPr>
      </p:pic>
      <p:sp>
        <p:nvSpPr>
          <p:cNvPr id="2" name="Title 1">
            <a:extLst>
              <a:ext uri="{FF2B5EF4-FFF2-40B4-BE49-F238E27FC236}">
                <a16:creationId xmlns:a16="http://schemas.microsoft.com/office/drawing/2014/main" id="{614E31A0-95A3-6F45-94BA-50AA61C30E89}"/>
              </a:ext>
            </a:extLst>
          </p:cNvPr>
          <p:cNvSpPr>
            <a:spLocks noGrp="1"/>
          </p:cNvSpPr>
          <p:nvPr>
            <p:ph type="title"/>
          </p:nvPr>
        </p:nvSpPr>
        <p:spPr/>
        <p:txBody>
          <a:bodyPr/>
          <a:lstStyle/>
          <a:p>
            <a:r>
              <a:rPr lang="nb-NO" noProof="0"/>
              <a:t>Sju samfunnsområder</a:t>
            </a:r>
          </a:p>
        </p:txBody>
      </p:sp>
      <p:sp>
        <p:nvSpPr>
          <p:cNvPr id="27" name="TekstSylinder 9">
            <a:extLst>
              <a:ext uri="{FF2B5EF4-FFF2-40B4-BE49-F238E27FC236}">
                <a16:creationId xmlns:a16="http://schemas.microsoft.com/office/drawing/2014/main" id="{9BEFA34C-01D6-FE46-B5DD-1DB36A274061}"/>
              </a:ext>
            </a:extLst>
          </p:cNvPr>
          <p:cNvSpPr txBox="1"/>
          <p:nvPr/>
        </p:nvSpPr>
        <p:spPr>
          <a:xfrm>
            <a:off x="1257522" y="5981028"/>
            <a:ext cx="1372165" cy="338554"/>
          </a:xfrm>
          <a:prstGeom prst="rect">
            <a:avLst/>
          </a:prstGeom>
          <a:noFill/>
        </p:spPr>
        <p:txBody>
          <a:bodyPr wrap="square" rtlCol="0">
            <a:spAutoFit/>
          </a:bodyPr>
          <a:lstStyle/>
          <a:p>
            <a:pPr algn="ctr"/>
            <a:r>
              <a:rPr lang="nb-NO" sz="1600">
                <a:solidFill>
                  <a:srgbClr val="3E3832"/>
                </a:solidFill>
                <a:latin typeface="Arial" panose="020B0604020202020204" pitchFamily="34" charset="0"/>
                <a:cs typeface="Arial" panose="020B0604020202020204" pitchFamily="34" charset="0"/>
              </a:rPr>
              <a:t>2. Demografi</a:t>
            </a:r>
          </a:p>
        </p:txBody>
      </p:sp>
      <p:sp>
        <p:nvSpPr>
          <p:cNvPr id="28" name="TekstSylinder 10">
            <a:extLst>
              <a:ext uri="{FF2B5EF4-FFF2-40B4-BE49-F238E27FC236}">
                <a16:creationId xmlns:a16="http://schemas.microsoft.com/office/drawing/2014/main" id="{FCFDD508-AC0C-294D-B8F6-4E1C50F6A566}"/>
              </a:ext>
            </a:extLst>
          </p:cNvPr>
          <p:cNvSpPr txBox="1"/>
          <p:nvPr/>
        </p:nvSpPr>
        <p:spPr>
          <a:xfrm>
            <a:off x="3594691" y="3436458"/>
            <a:ext cx="2276211" cy="338554"/>
          </a:xfrm>
          <a:prstGeom prst="rect">
            <a:avLst/>
          </a:prstGeom>
          <a:noFill/>
        </p:spPr>
        <p:txBody>
          <a:bodyPr wrap="square" rtlCol="0">
            <a:spAutoFit/>
          </a:bodyPr>
          <a:lstStyle/>
          <a:p>
            <a:pPr algn="ctr"/>
            <a:r>
              <a:rPr lang="nb-NO" sz="1600">
                <a:solidFill>
                  <a:srgbClr val="3E3832"/>
                </a:solidFill>
                <a:latin typeface="Arial" panose="020B0604020202020204" pitchFamily="34" charset="0"/>
                <a:cs typeface="Arial" panose="020B0604020202020204" pitchFamily="34" charset="0"/>
              </a:rPr>
              <a:t>3. Brukerforventninger</a:t>
            </a:r>
          </a:p>
        </p:txBody>
      </p:sp>
      <p:sp>
        <p:nvSpPr>
          <p:cNvPr id="29" name="TekstSylinder 11">
            <a:extLst>
              <a:ext uri="{FF2B5EF4-FFF2-40B4-BE49-F238E27FC236}">
                <a16:creationId xmlns:a16="http://schemas.microsoft.com/office/drawing/2014/main" id="{7B83BFA0-6BA8-A740-9057-F28B8E989AD6}"/>
              </a:ext>
            </a:extLst>
          </p:cNvPr>
          <p:cNvSpPr txBox="1"/>
          <p:nvPr/>
        </p:nvSpPr>
        <p:spPr>
          <a:xfrm>
            <a:off x="3649667" y="5981028"/>
            <a:ext cx="2265110" cy="338554"/>
          </a:xfrm>
          <a:prstGeom prst="rect">
            <a:avLst/>
          </a:prstGeom>
          <a:noFill/>
        </p:spPr>
        <p:txBody>
          <a:bodyPr wrap="square" rtlCol="0">
            <a:spAutoFit/>
          </a:bodyPr>
          <a:lstStyle/>
          <a:p>
            <a:pPr algn="ctr"/>
            <a:r>
              <a:rPr lang="nb-NO" sz="1600">
                <a:solidFill>
                  <a:srgbClr val="3E3832"/>
                </a:solidFill>
                <a:latin typeface="Arial" panose="020B0604020202020204" pitchFamily="34" charset="0"/>
                <a:cs typeface="Arial" panose="020B0604020202020204" pitchFamily="34" charset="0"/>
              </a:rPr>
              <a:t>4. Teknologi</a:t>
            </a:r>
          </a:p>
        </p:txBody>
      </p:sp>
      <p:sp>
        <p:nvSpPr>
          <p:cNvPr id="30" name="TekstSylinder 13">
            <a:extLst>
              <a:ext uri="{FF2B5EF4-FFF2-40B4-BE49-F238E27FC236}">
                <a16:creationId xmlns:a16="http://schemas.microsoft.com/office/drawing/2014/main" id="{023863EF-43B6-F442-9A02-ED2A2EE4FF69}"/>
              </a:ext>
            </a:extLst>
          </p:cNvPr>
          <p:cNvSpPr txBox="1"/>
          <p:nvPr/>
        </p:nvSpPr>
        <p:spPr>
          <a:xfrm>
            <a:off x="6677862" y="5981028"/>
            <a:ext cx="2269535" cy="338554"/>
          </a:xfrm>
          <a:prstGeom prst="rect">
            <a:avLst/>
          </a:prstGeom>
          <a:noFill/>
        </p:spPr>
        <p:txBody>
          <a:bodyPr wrap="square" rtlCol="0">
            <a:spAutoFit/>
          </a:bodyPr>
          <a:lstStyle/>
          <a:p>
            <a:pPr algn="ctr"/>
            <a:r>
              <a:rPr lang="nb-NO" sz="1600">
                <a:solidFill>
                  <a:srgbClr val="3E3832"/>
                </a:solidFill>
                <a:latin typeface="Arial" panose="020B0604020202020204" pitchFamily="34" charset="0"/>
                <a:cs typeface="Arial" panose="020B0604020202020204" pitchFamily="34" charset="0"/>
              </a:rPr>
              <a:t>6. Helse</a:t>
            </a:r>
          </a:p>
        </p:txBody>
      </p:sp>
      <p:sp>
        <p:nvSpPr>
          <p:cNvPr id="31" name="TekstSylinder 14">
            <a:extLst>
              <a:ext uri="{FF2B5EF4-FFF2-40B4-BE49-F238E27FC236}">
                <a16:creationId xmlns:a16="http://schemas.microsoft.com/office/drawing/2014/main" id="{AEA8E76B-41C0-8646-A375-E4CCC503F403}"/>
              </a:ext>
            </a:extLst>
          </p:cNvPr>
          <p:cNvSpPr txBox="1"/>
          <p:nvPr/>
        </p:nvSpPr>
        <p:spPr>
          <a:xfrm>
            <a:off x="9950895" y="4795989"/>
            <a:ext cx="1917386" cy="338554"/>
          </a:xfrm>
          <a:prstGeom prst="rect">
            <a:avLst/>
          </a:prstGeom>
          <a:noFill/>
        </p:spPr>
        <p:txBody>
          <a:bodyPr wrap="square" rtlCol="0">
            <a:spAutoFit/>
          </a:bodyPr>
          <a:lstStyle/>
          <a:p>
            <a:pPr algn="ctr"/>
            <a:r>
              <a:rPr lang="nb-NO" sz="1600">
                <a:solidFill>
                  <a:srgbClr val="3E3832"/>
                </a:solidFill>
                <a:latin typeface="Arial" panose="020B0604020202020204" pitchFamily="34" charset="0"/>
                <a:cs typeface="Arial" panose="020B0604020202020204" pitchFamily="34" charset="0"/>
              </a:rPr>
              <a:t>7. Politiske trender</a:t>
            </a:r>
          </a:p>
        </p:txBody>
      </p:sp>
      <p:sp>
        <p:nvSpPr>
          <p:cNvPr id="33" name="TekstSylinder 28">
            <a:extLst>
              <a:ext uri="{FF2B5EF4-FFF2-40B4-BE49-F238E27FC236}">
                <a16:creationId xmlns:a16="http://schemas.microsoft.com/office/drawing/2014/main" id="{2303D2CF-6C22-3F44-8EBD-E0EF94A03FDD}"/>
              </a:ext>
            </a:extLst>
          </p:cNvPr>
          <p:cNvSpPr txBox="1"/>
          <p:nvPr/>
        </p:nvSpPr>
        <p:spPr>
          <a:xfrm>
            <a:off x="768653" y="3436458"/>
            <a:ext cx="2269535" cy="338554"/>
          </a:xfrm>
          <a:prstGeom prst="rect">
            <a:avLst/>
          </a:prstGeom>
          <a:noFill/>
        </p:spPr>
        <p:txBody>
          <a:bodyPr wrap="square" rtlCol="0">
            <a:spAutoFit/>
          </a:bodyPr>
          <a:lstStyle/>
          <a:p>
            <a:pPr algn="ctr"/>
            <a:r>
              <a:rPr lang="nb-NO" sz="1600">
                <a:solidFill>
                  <a:srgbClr val="3E3832"/>
                </a:solidFill>
                <a:latin typeface="Arial" panose="020B0604020202020204" pitchFamily="34" charset="0"/>
                <a:cs typeface="Arial" panose="020B0604020202020204" pitchFamily="34" charset="0"/>
              </a:rPr>
              <a:t>1. Arbeidsmarkedet</a:t>
            </a:r>
          </a:p>
        </p:txBody>
      </p:sp>
      <p:pic>
        <p:nvPicPr>
          <p:cNvPr id="34" name="Bilde 23">
            <a:extLst>
              <a:ext uri="{FF2B5EF4-FFF2-40B4-BE49-F238E27FC236}">
                <a16:creationId xmlns:a16="http://schemas.microsoft.com/office/drawing/2014/main" id="{E5619E40-56F7-AB4A-A059-4EC8F3AB5C2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706"/>
          <a:stretch/>
        </p:blipFill>
        <p:spPr>
          <a:xfrm>
            <a:off x="1003421" y="4007029"/>
            <a:ext cx="1800000" cy="1800000"/>
          </a:xfrm>
          <a:prstGeom prst="ellipse">
            <a:avLst/>
          </a:prstGeom>
        </p:spPr>
      </p:pic>
      <p:pic>
        <p:nvPicPr>
          <p:cNvPr id="35" name="Plassholder for innhold 5">
            <a:extLst>
              <a:ext uri="{FF2B5EF4-FFF2-40B4-BE49-F238E27FC236}">
                <a16:creationId xmlns:a16="http://schemas.microsoft.com/office/drawing/2014/main" id="{FBEC6F4A-AF41-8949-8F4F-CA078460A28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bwMode="auto">
          <a:xfrm>
            <a:off x="1003421" y="1549521"/>
            <a:ext cx="1800000" cy="180000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2">
            <a:extLst>
              <a:ext uri="{FF2B5EF4-FFF2-40B4-BE49-F238E27FC236}">
                <a16:creationId xmlns:a16="http://schemas.microsoft.com/office/drawing/2014/main" id="{E1FC1EA8-B528-0A46-83D9-E595A036F53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tretch>
            <a:fillRect/>
          </a:stretch>
        </p:blipFill>
        <p:spPr bwMode="auto">
          <a:xfrm>
            <a:off x="6885441" y="4007029"/>
            <a:ext cx="1800000" cy="1800474"/>
          </a:xfrm>
          <a:prstGeom prst="ellipse">
            <a:avLst/>
          </a:prstGeom>
          <a:gradFill>
            <a:gsLst>
              <a:gs pos="41000">
                <a:schemeClr val="tx1">
                  <a:lumMod val="59000"/>
                  <a:alpha val="20000"/>
                </a:schemeClr>
              </a:gs>
              <a:gs pos="0">
                <a:schemeClr val="accent1">
                  <a:shade val="100000"/>
                  <a:satMod val="115000"/>
                </a:schemeClr>
              </a:gs>
            </a:gsLst>
            <a:lin ang="5400000" scaled="0"/>
          </a:gradFill>
          <a:ln>
            <a:noFill/>
          </a:ln>
        </p:spPr>
      </p:pic>
      <p:pic>
        <p:nvPicPr>
          <p:cNvPr id="38" name="Bilde 4">
            <a:extLst>
              <a:ext uri="{FF2B5EF4-FFF2-40B4-BE49-F238E27FC236}">
                <a16:creationId xmlns:a16="http://schemas.microsoft.com/office/drawing/2014/main" id="{FAABA3B0-39AC-8848-9F52-B29CB3D8FD75}"/>
              </a:ext>
            </a:extLst>
          </p:cNvPr>
          <p:cNvPicPr>
            <a:picLocks/>
          </p:cNvPicPr>
          <p:nvPr/>
        </p:nvPicPr>
        <p:blipFill rotWithShape="1">
          <a:blip r:embed="rId7" cstate="hqprint">
            <a:extLst>
              <a:ext uri="{28A0092B-C50C-407E-A947-70E740481C1C}">
                <a14:useLocalDpi xmlns:a14="http://schemas.microsoft.com/office/drawing/2010/main"/>
              </a:ext>
            </a:extLst>
          </a:blip>
          <a:srcRect/>
          <a:stretch/>
        </p:blipFill>
        <p:spPr>
          <a:xfrm>
            <a:off x="9826450" y="2949498"/>
            <a:ext cx="1800000" cy="1800000"/>
          </a:xfrm>
          <a:prstGeom prst="ellipse">
            <a:avLst/>
          </a:prstGeom>
        </p:spPr>
      </p:pic>
      <p:pic>
        <p:nvPicPr>
          <p:cNvPr id="15" name="Bilde 14" descr="Et bilde som inneholder person, mobil, utendørs, telefon&#10;&#10;Automatisk generert beskrivelse">
            <a:extLst>
              <a:ext uri="{FF2B5EF4-FFF2-40B4-BE49-F238E27FC236}">
                <a16:creationId xmlns:a16="http://schemas.microsoft.com/office/drawing/2014/main" id="{5B50AB41-0164-4AD4-8372-89EDFC948F5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3939330" y="1549521"/>
            <a:ext cx="1800000" cy="1800000"/>
          </a:xfrm>
          <a:prstGeom prst="ellipse">
            <a:avLst/>
          </a:prstGeom>
        </p:spPr>
      </p:pic>
      <p:sp>
        <p:nvSpPr>
          <p:cNvPr id="17" name="TekstSylinder 13">
            <a:extLst>
              <a:ext uri="{FF2B5EF4-FFF2-40B4-BE49-F238E27FC236}">
                <a16:creationId xmlns:a16="http://schemas.microsoft.com/office/drawing/2014/main" id="{FC0BB55C-DCAF-41D1-A5F1-D4A6AC58400D}"/>
              </a:ext>
            </a:extLst>
          </p:cNvPr>
          <p:cNvSpPr txBox="1"/>
          <p:nvPr/>
        </p:nvSpPr>
        <p:spPr>
          <a:xfrm>
            <a:off x="6650848" y="3436458"/>
            <a:ext cx="2269535" cy="338554"/>
          </a:xfrm>
          <a:prstGeom prst="rect">
            <a:avLst/>
          </a:prstGeom>
          <a:noFill/>
        </p:spPr>
        <p:txBody>
          <a:bodyPr wrap="square" rtlCol="0">
            <a:spAutoFit/>
          </a:bodyPr>
          <a:lstStyle/>
          <a:p>
            <a:pPr algn="ctr"/>
            <a:r>
              <a:rPr lang="nb-NO" sz="1600">
                <a:solidFill>
                  <a:srgbClr val="3E3832"/>
                </a:solidFill>
                <a:latin typeface="Arial" panose="020B0604020202020204" pitchFamily="34" charset="0"/>
                <a:cs typeface="Arial" panose="020B0604020202020204" pitchFamily="34" charset="0"/>
              </a:rPr>
              <a:t>5. Levekår</a:t>
            </a:r>
          </a:p>
        </p:txBody>
      </p:sp>
      <p:pic>
        <p:nvPicPr>
          <p:cNvPr id="4" name="Bilde 3" descr="Et bilde som inneholder utendørs, person, himmel, mann&#10;&#10;Automatisk generert beskrivelse">
            <a:extLst>
              <a:ext uri="{FF2B5EF4-FFF2-40B4-BE49-F238E27FC236}">
                <a16:creationId xmlns:a16="http://schemas.microsoft.com/office/drawing/2014/main" id="{A4E7FDAE-D867-420D-A52A-4BD9B4A3F0C5}"/>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885441" y="1558965"/>
            <a:ext cx="1800000" cy="1800000"/>
          </a:xfrm>
          <a:prstGeom prst="ellipse">
            <a:avLst/>
          </a:prstGeom>
        </p:spPr>
      </p:pic>
      <p:sp>
        <p:nvSpPr>
          <p:cNvPr id="5" name="TekstSylinder 4">
            <a:extLst>
              <a:ext uri="{FF2B5EF4-FFF2-40B4-BE49-F238E27FC236}">
                <a16:creationId xmlns:a16="http://schemas.microsoft.com/office/drawing/2014/main" id="{D8008521-EC64-4CFA-854B-1B415331A4B3}"/>
              </a:ext>
            </a:extLst>
          </p:cNvPr>
          <p:cNvSpPr txBox="1"/>
          <p:nvPr/>
        </p:nvSpPr>
        <p:spPr>
          <a:xfrm>
            <a:off x="9996756" y="6597722"/>
            <a:ext cx="2273902" cy="261610"/>
          </a:xfrm>
          <a:prstGeom prst="rect">
            <a:avLst/>
          </a:prstGeom>
          <a:noFill/>
        </p:spPr>
        <p:txBody>
          <a:bodyPr wrap="square" rtlCol="0">
            <a:spAutoFit/>
          </a:bodyPr>
          <a:lstStyle/>
          <a:p>
            <a:r>
              <a:rPr lang="nb-NO" sz="1100"/>
              <a:t>Foto: </a:t>
            </a:r>
            <a:r>
              <a:rPr lang="nb-NO" sz="1100" err="1"/>
              <a:t>Unsplash</a:t>
            </a:r>
            <a:r>
              <a:rPr lang="nb-NO" sz="1100"/>
              <a:t>, </a:t>
            </a:r>
            <a:r>
              <a:rPr lang="nb-NO" sz="1100" err="1"/>
              <a:t>Pexels</a:t>
            </a:r>
            <a:r>
              <a:rPr lang="nb-NO" sz="1100"/>
              <a:t> og Stortinget</a:t>
            </a:r>
          </a:p>
        </p:txBody>
      </p:sp>
    </p:spTree>
    <p:extLst>
      <p:ext uri="{BB962C8B-B14F-4D97-AF65-F5344CB8AC3E}">
        <p14:creationId xmlns:p14="http://schemas.microsoft.com/office/powerpoint/2010/main" val="2867480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B6712E7-9F18-164D-A8CA-56E371817C27}"/>
              </a:ext>
            </a:extLst>
          </p:cNvPr>
          <p:cNvSpPr/>
          <p:nvPr/>
        </p:nvSpPr>
        <p:spPr>
          <a:xfrm>
            <a:off x="0" y="-1"/>
            <a:ext cx="12191999" cy="6856193"/>
          </a:xfrm>
          <a:prstGeom prst="rect">
            <a:avLst/>
          </a:prstGeom>
          <a:ln>
            <a:noFill/>
          </a:ln>
          <a:effectLst>
            <a:softEdge rad="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Bilde 9" descr="Et bilde som inneholder tekst, person&#10;&#10;Automatisk generert beskrivelse">
            <a:extLst>
              <a:ext uri="{FF2B5EF4-FFF2-40B4-BE49-F238E27FC236}">
                <a16:creationId xmlns:a16="http://schemas.microsoft.com/office/drawing/2014/main" id="{42DD5686-A9AE-4E8A-AAC4-010E8F5CF543}"/>
              </a:ext>
            </a:extLst>
          </p:cNvPr>
          <p:cNvPicPr>
            <a:picLocks noChangeAspect="1"/>
          </p:cNvPicPr>
          <p:nvPr/>
        </p:nvPicPr>
        <p:blipFill rotWithShape="1">
          <a:blip r:embed="rId3" cstate="screen">
            <a:alphaModFix amt="79000"/>
            <a:extLst>
              <a:ext uri="{28A0092B-C50C-407E-A947-70E740481C1C}">
                <a14:useLocalDpi xmlns:a14="http://schemas.microsoft.com/office/drawing/2010/main"/>
              </a:ext>
            </a:extLst>
          </a:blip>
          <a:srcRect l="-112"/>
          <a:stretch/>
        </p:blipFill>
        <p:spPr>
          <a:xfrm>
            <a:off x="1" y="0"/>
            <a:ext cx="12191998" cy="6858000"/>
          </a:xfrm>
          <a:prstGeom prst="rect">
            <a:avLst/>
          </a:prstGeom>
        </p:spPr>
      </p:pic>
      <p:sp>
        <p:nvSpPr>
          <p:cNvPr id="12" name="TekstSylinder 6">
            <a:extLst>
              <a:ext uri="{FF2B5EF4-FFF2-40B4-BE49-F238E27FC236}">
                <a16:creationId xmlns:a16="http://schemas.microsoft.com/office/drawing/2014/main" id="{7C57D70E-1941-AA43-B2CF-E74AAAB593F0}"/>
              </a:ext>
            </a:extLst>
          </p:cNvPr>
          <p:cNvSpPr txBox="1"/>
          <p:nvPr/>
        </p:nvSpPr>
        <p:spPr>
          <a:xfrm>
            <a:off x="10085230" y="6642556"/>
            <a:ext cx="2120722"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Foto: </a:t>
            </a:r>
            <a:r>
              <a:rPr kumimoji="0" lang="nb-NO" sz="8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Pixabay</a:t>
            </a:r>
            <a:r>
              <a:rPr kumimoji="0" lang="nb-NO"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t>
            </a:r>
            <a:r>
              <a:rPr kumimoji="0" lang="nb-NO" sz="8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Colourbox</a:t>
            </a:r>
            <a:r>
              <a:rPr kumimoji="0" lang="nb-NO"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rPr>
              <a:t>, </a:t>
            </a:r>
            <a:r>
              <a:rPr kumimoji="0" lang="nb-NO" sz="800" b="0" i="0" u="none" strike="noStrike" kern="1200" cap="none" spc="0" normalizeH="0" baseline="0" noProof="0" err="1">
                <a:ln>
                  <a:noFill/>
                </a:ln>
                <a:solidFill>
                  <a:prstClr val="white">
                    <a:lumMod val="65000"/>
                  </a:prstClr>
                </a:solidFill>
                <a:effectLst/>
                <a:uLnTx/>
                <a:uFillTx/>
                <a:latin typeface="Arial" panose="020B0604020202020204" pitchFamily="34" charset="0"/>
                <a:ea typeface="+mn-ea"/>
                <a:cs typeface="Arial" panose="020B0604020202020204" pitchFamily="34" charset="0"/>
              </a:rPr>
              <a:t>Pexels</a:t>
            </a:r>
            <a:endParaRPr kumimoji="0" lang="nb-NO" sz="800" b="0" i="0" u="none" strike="noStrike" kern="1200" cap="none" spc="0" normalizeH="0" baseline="0" noProof="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sp>
        <p:nvSpPr>
          <p:cNvPr id="7" name="Rectangle 6">
            <a:extLst>
              <a:ext uri="{FF2B5EF4-FFF2-40B4-BE49-F238E27FC236}">
                <a16:creationId xmlns:a16="http://schemas.microsoft.com/office/drawing/2014/main" id="{28F3E05A-A0D8-B14C-8BE8-4BDBEDA30499}"/>
              </a:ext>
            </a:extLst>
          </p:cNvPr>
          <p:cNvSpPr/>
          <p:nvPr/>
        </p:nvSpPr>
        <p:spPr>
          <a:xfrm>
            <a:off x="5353268" y="5191585"/>
            <a:ext cx="6941324" cy="1015663"/>
          </a:xfrm>
          <a:prstGeom prst="rect">
            <a:avLst/>
          </a:prstGeom>
        </p:spPr>
        <p:txBody>
          <a:bodyPr wrap="non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Arbeidsmarkedet: </a:t>
            </a:r>
            <a:endParaRPr kumimoji="0" lang="nb-NO" sz="4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kstSylinder 7">
            <a:extLst>
              <a:ext uri="{FF2B5EF4-FFF2-40B4-BE49-F238E27FC236}">
                <a16:creationId xmlns:a16="http://schemas.microsoft.com/office/drawing/2014/main" id="{9530275E-8A76-413E-9642-7278C888C225}"/>
              </a:ext>
            </a:extLst>
          </p:cNvPr>
          <p:cNvSpPr txBox="1"/>
          <p:nvPr/>
        </p:nvSpPr>
        <p:spPr>
          <a:xfrm>
            <a:off x="7685772" y="6050746"/>
            <a:ext cx="45201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28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Raskere omstillingstakt</a:t>
            </a:r>
            <a:endParaRPr kumimoji="0" lang="nb-NO"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873742"/>
      </p:ext>
    </p:extLst>
  </p:cSld>
  <p:clrMapOvr>
    <a:masterClrMapping/>
  </p:clrMapOvr>
</p:sld>
</file>

<file path=ppt/theme/theme1.xml><?xml version="1.0" encoding="utf-8"?>
<a:theme xmlns:a="http://schemas.openxmlformats.org/drawingml/2006/main" name="Office-tema">
  <a:themeElements>
    <a:clrScheme name="NAV">
      <a:dk1>
        <a:srgbClr val="000000"/>
      </a:dk1>
      <a:lt1>
        <a:srgbClr val="FFFFFF"/>
      </a:lt1>
      <a:dk2>
        <a:srgbClr val="3E3832"/>
      </a:dk2>
      <a:lt2>
        <a:srgbClr val="E9E7E7"/>
      </a:lt2>
      <a:accent1>
        <a:srgbClr val="C30000"/>
      </a:accent1>
      <a:accent2>
        <a:srgbClr val="0067C5"/>
      </a:accent2>
      <a:accent3>
        <a:srgbClr val="A2AD00"/>
      </a:accent3>
      <a:accent4>
        <a:srgbClr val="FF9100"/>
      </a:accent4>
      <a:accent5>
        <a:srgbClr val="06893A"/>
      </a:accent5>
      <a:accent6>
        <a:srgbClr val="634689"/>
      </a:accent6>
      <a:hlink>
        <a:srgbClr val="0067C5"/>
      </a:hlink>
      <a:folHlink>
        <a:srgbClr val="63468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BD115AE5-62DA-49E4-941C-0CAD096C68B1}" vid="{635A7B2C-7959-4FAC-9936-FB7518985716}"/>
    </a:ext>
  </a:extLst>
</a:theme>
</file>

<file path=ppt/theme/theme2.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rbeid og velferd juni">
    <a:dk1>
      <a:sysClr val="windowText" lastClr="000000"/>
    </a:dk1>
    <a:lt1>
      <a:sysClr val="window" lastClr="FFFFFF"/>
    </a:lt1>
    <a:dk2>
      <a:srgbClr val="1F497D"/>
    </a:dk2>
    <a:lt2>
      <a:srgbClr val="EEECE1"/>
    </a:lt2>
    <a:accent1>
      <a:srgbClr val="5A8FCA"/>
    </a:accent1>
    <a:accent2>
      <a:srgbClr val="8DB3E2"/>
    </a:accent2>
    <a:accent3>
      <a:srgbClr val="95AC4A"/>
    </a:accent3>
    <a:accent4>
      <a:srgbClr val="B7CF8B"/>
    </a:accent4>
    <a:accent5>
      <a:srgbClr val="AA9562"/>
    </a:accent5>
    <a:accent6>
      <a:srgbClr val="C4BD97"/>
    </a:accent6>
    <a:hlink>
      <a:srgbClr val="7D628C"/>
    </a:hlink>
    <a:folHlink>
      <a:srgbClr val="1F497D"/>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Egendefinert 7">
    <a:dk1>
      <a:sysClr val="windowText" lastClr="000000"/>
    </a:dk1>
    <a:lt1>
      <a:sysClr val="window" lastClr="FFFFFF"/>
    </a:lt1>
    <a:dk2>
      <a:srgbClr val="355071"/>
    </a:dk2>
    <a:lt2>
      <a:srgbClr val="AABED7"/>
    </a:lt2>
    <a:accent1>
      <a:srgbClr val="254B6D"/>
    </a:accent1>
    <a:accent2>
      <a:srgbClr val="66CBEC"/>
    </a:accent2>
    <a:accent3>
      <a:srgbClr val="B90000"/>
    </a:accent3>
    <a:accent4>
      <a:srgbClr val="FF9100"/>
    </a:accent4>
    <a:accent5>
      <a:srgbClr val="F2D26A"/>
    </a:accent5>
    <a:accent6>
      <a:srgbClr val="A2AD00"/>
    </a:accent6>
    <a:hlink>
      <a:srgbClr val="06893A"/>
    </a:hlink>
    <a:folHlink>
      <a:srgbClr val="B7B1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åpe">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Arbeid og velferd">
    <a:dk1>
      <a:sysClr val="windowText" lastClr="000000"/>
    </a:dk1>
    <a:lt1>
      <a:sysClr val="window" lastClr="FFFFFF"/>
    </a:lt1>
    <a:dk2>
      <a:srgbClr val="903218"/>
    </a:dk2>
    <a:lt2>
      <a:srgbClr val="CC852E"/>
    </a:lt2>
    <a:accent1>
      <a:srgbClr val="6E94CC"/>
    </a:accent1>
    <a:accent2>
      <a:srgbClr val="C3CCE9"/>
    </a:accent2>
    <a:accent3>
      <a:srgbClr val="7C9760"/>
    </a:accent3>
    <a:accent4>
      <a:srgbClr val="BED3A5"/>
    </a:accent4>
    <a:accent5>
      <a:srgbClr val="B2A98E"/>
    </a:accent5>
    <a:accent6>
      <a:srgbClr val="E5D6B3"/>
    </a:accent6>
    <a:hlink>
      <a:srgbClr val="4E2455"/>
    </a:hlink>
    <a:folHlink>
      <a:srgbClr val="938B9F"/>
    </a:folHlink>
  </a:clrScheme>
  <a:fontScheme name="Aog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Arbeid og velferd">
    <a:dk1>
      <a:sysClr val="windowText" lastClr="000000"/>
    </a:dk1>
    <a:lt1>
      <a:sysClr val="window" lastClr="FFFFFF"/>
    </a:lt1>
    <a:dk2>
      <a:srgbClr val="903218"/>
    </a:dk2>
    <a:lt2>
      <a:srgbClr val="CC852E"/>
    </a:lt2>
    <a:accent1>
      <a:srgbClr val="6E94CC"/>
    </a:accent1>
    <a:accent2>
      <a:srgbClr val="C3CCE9"/>
    </a:accent2>
    <a:accent3>
      <a:srgbClr val="7C9760"/>
    </a:accent3>
    <a:accent4>
      <a:srgbClr val="BED3A5"/>
    </a:accent4>
    <a:accent5>
      <a:srgbClr val="B2A98E"/>
    </a:accent5>
    <a:accent6>
      <a:srgbClr val="E5D6B3"/>
    </a:accent6>
    <a:hlink>
      <a:srgbClr val="4E2455"/>
    </a:hlink>
    <a:folHlink>
      <a:srgbClr val="938B9F"/>
    </a:folHlink>
  </a:clrScheme>
  <a:fontScheme name="Aog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Arbeid og velferd">
    <a:dk1>
      <a:sysClr val="windowText" lastClr="000000"/>
    </a:dk1>
    <a:lt1>
      <a:sysClr val="window" lastClr="FFFFFF"/>
    </a:lt1>
    <a:dk2>
      <a:srgbClr val="903218"/>
    </a:dk2>
    <a:lt2>
      <a:srgbClr val="CC852E"/>
    </a:lt2>
    <a:accent1>
      <a:srgbClr val="6E94CC"/>
    </a:accent1>
    <a:accent2>
      <a:srgbClr val="C3CCE9"/>
    </a:accent2>
    <a:accent3>
      <a:srgbClr val="7C9760"/>
    </a:accent3>
    <a:accent4>
      <a:srgbClr val="BED3A5"/>
    </a:accent4>
    <a:accent5>
      <a:srgbClr val="B2A98E"/>
    </a:accent5>
    <a:accent6>
      <a:srgbClr val="E5D6B3"/>
    </a:accent6>
    <a:hlink>
      <a:srgbClr val="4E2455"/>
    </a:hlink>
    <a:folHlink>
      <a:srgbClr val="938B9F"/>
    </a:folHlink>
  </a:clrScheme>
  <a:fontScheme name="Aog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Arbeid og velferd">
    <a:dk1>
      <a:sysClr val="windowText" lastClr="000000"/>
    </a:dk1>
    <a:lt1>
      <a:sysClr val="window" lastClr="FFFFFF"/>
    </a:lt1>
    <a:dk2>
      <a:srgbClr val="903218"/>
    </a:dk2>
    <a:lt2>
      <a:srgbClr val="CC852E"/>
    </a:lt2>
    <a:accent1>
      <a:srgbClr val="6E94CC"/>
    </a:accent1>
    <a:accent2>
      <a:srgbClr val="C3CCE9"/>
    </a:accent2>
    <a:accent3>
      <a:srgbClr val="7C9760"/>
    </a:accent3>
    <a:accent4>
      <a:srgbClr val="BED3A5"/>
    </a:accent4>
    <a:accent5>
      <a:srgbClr val="B2A98E"/>
    </a:accent5>
    <a:accent6>
      <a:srgbClr val="E5D6B3"/>
    </a:accent6>
    <a:hlink>
      <a:srgbClr val="4E2455"/>
    </a:hlink>
    <a:folHlink>
      <a:srgbClr val="938B9F"/>
    </a:folHlink>
  </a:clrScheme>
  <a:fontScheme name="Aog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Arbeid og velferd juni">
    <a:dk1>
      <a:sysClr val="windowText" lastClr="000000"/>
    </a:dk1>
    <a:lt1>
      <a:sysClr val="window" lastClr="FFFFFF"/>
    </a:lt1>
    <a:dk2>
      <a:srgbClr val="1F497D"/>
    </a:dk2>
    <a:lt2>
      <a:srgbClr val="EEECE1"/>
    </a:lt2>
    <a:accent1>
      <a:srgbClr val="5A8FCA"/>
    </a:accent1>
    <a:accent2>
      <a:srgbClr val="8DB3E2"/>
    </a:accent2>
    <a:accent3>
      <a:srgbClr val="95AC4A"/>
    </a:accent3>
    <a:accent4>
      <a:srgbClr val="B7CF8B"/>
    </a:accent4>
    <a:accent5>
      <a:srgbClr val="AA9562"/>
    </a:accent5>
    <a:accent6>
      <a:srgbClr val="C4BD97"/>
    </a:accent6>
    <a:hlink>
      <a:srgbClr val="7D628C"/>
    </a:hlink>
    <a:folHlink>
      <a:srgbClr val="1F497D"/>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Arbeid og velferd juni">
    <a:dk1>
      <a:sysClr val="windowText" lastClr="000000"/>
    </a:dk1>
    <a:lt1>
      <a:sysClr val="window" lastClr="FFFFFF"/>
    </a:lt1>
    <a:dk2>
      <a:srgbClr val="1F497D"/>
    </a:dk2>
    <a:lt2>
      <a:srgbClr val="EEECE1"/>
    </a:lt2>
    <a:accent1>
      <a:srgbClr val="5A8FCA"/>
    </a:accent1>
    <a:accent2>
      <a:srgbClr val="8DB3E2"/>
    </a:accent2>
    <a:accent3>
      <a:srgbClr val="95AC4A"/>
    </a:accent3>
    <a:accent4>
      <a:srgbClr val="B7CF8B"/>
    </a:accent4>
    <a:accent5>
      <a:srgbClr val="AA9562"/>
    </a:accent5>
    <a:accent6>
      <a:srgbClr val="C4BD97"/>
    </a:accent6>
    <a:hlink>
      <a:srgbClr val="7D628C"/>
    </a:hlink>
    <a:folHlink>
      <a:srgbClr val="1F497D"/>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Egendefinert 7">
    <a:dk1>
      <a:sysClr val="windowText" lastClr="000000"/>
    </a:dk1>
    <a:lt1>
      <a:sysClr val="window" lastClr="FFFFFF"/>
    </a:lt1>
    <a:dk2>
      <a:srgbClr val="355071"/>
    </a:dk2>
    <a:lt2>
      <a:srgbClr val="AABED7"/>
    </a:lt2>
    <a:accent1>
      <a:srgbClr val="254B6D"/>
    </a:accent1>
    <a:accent2>
      <a:srgbClr val="66CBEC"/>
    </a:accent2>
    <a:accent3>
      <a:srgbClr val="B90000"/>
    </a:accent3>
    <a:accent4>
      <a:srgbClr val="FF9100"/>
    </a:accent4>
    <a:accent5>
      <a:srgbClr val="F2D26A"/>
    </a:accent5>
    <a:accent6>
      <a:srgbClr val="A2AD00"/>
    </a:accent6>
    <a:hlink>
      <a:srgbClr val="06893A"/>
    </a:hlink>
    <a:folHlink>
      <a:srgbClr val="B7B1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åpe">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Override>
</file>

<file path=ppt/theme/themeOverride5.xml><?xml version="1.0" encoding="utf-8"?>
<a:themeOverride xmlns:a="http://schemas.openxmlformats.org/drawingml/2006/main">
  <a:clrScheme name="Arbeid og velferd">
    <a:dk1>
      <a:sysClr val="windowText" lastClr="000000"/>
    </a:dk1>
    <a:lt1>
      <a:sysClr val="window" lastClr="FFFFFF"/>
    </a:lt1>
    <a:dk2>
      <a:srgbClr val="903218"/>
    </a:dk2>
    <a:lt2>
      <a:srgbClr val="CC852E"/>
    </a:lt2>
    <a:accent1>
      <a:srgbClr val="6E94CC"/>
    </a:accent1>
    <a:accent2>
      <a:srgbClr val="C3CCE9"/>
    </a:accent2>
    <a:accent3>
      <a:srgbClr val="7C9760"/>
    </a:accent3>
    <a:accent4>
      <a:srgbClr val="BED3A5"/>
    </a:accent4>
    <a:accent5>
      <a:srgbClr val="B2A98E"/>
    </a:accent5>
    <a:accent6>
      <a:srgbClr val="E5D6B3"/>
    </a:accent6>
    <a:hlink>
      <a:srgbClr val="4E2455"/>
    </a:hlink>
    <a:folHlink>
      <a:srgbClr val="938B9F"/>
    </a:folHlink>
  </a:clrScheme>
  <a:fontScheme name="Aog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Arbeid og velferd">
    <a:dk1>
      <a:sysClr val="windowText" lastClr="000000"/>
    </a:dk1>
    <a:lt1>
      <a:sysClr val="window" lastClr="FFFFFF"/>
    </a:lt1>
    <a:dk2>
      <a:srgbClr val="903218"/>
    </a:dk2>
    <a:lt2>
      <a:srgbClr val="CC852E"/>
    </a:lt2>
    <a:accent1>
      <a:srgbClr val="6E94CC"/>
    </a:accent1>
    <a:accent2>
      <a:srgbClr val="C3CCE9"/>
    </a:accent2>
    <a:accent3>
      <a:srgbClr val="7C9760"/>
    </a:accent3>
    <a:accent4>
      <a:srgbClr val="BED3A5"/>
    </a:accent4>
    <a:accent5>
      <a:srgbClr val="B2A98E"/>
    </a:accent5>
    <a:accent6>
      <a:srgbClr val="E5D6B3"/>
    </a:accent6>
    <a:hlink>
      <a:srgbClr val="4E2455"/>
    </a:hlink>
    <a:folHlink>
      <a:srgbClr val="938B9F"/>
    </a:folHlink>
  </a:clrScheme>
  <a:fontScheme name="Aog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Arbeid og velferd">
    <a:dk1>
      <a:sysClr val="windowText" lastClr="000000"/>
    </a:dk1>
    <a:lt1>
      <a:sysClr val="window" lastClr="FFFFFF"/>
    </a:lt1>
    <a:dk2>
      <a:srgbClr val="903218"/>
    </a:dk2>
    <a:lt2>
      <a:srgbClr val="CC852E"/>
    </a:lt2>
    <a:accent1>
      <a:srgbClr val="6E94CC"/>
    </a:accent1>
    <a:accent2>
      <a:srgbClr val="C3CCE9"/>
    </a:accent2>
    <a:accent3>
      <a:srgbClr val="7C9760"/>
    </a:accent3>
    <a:accent4>
      <a:srgbClr val="BED3A5"/>
    </a:accent4>
    <a:accent5>
      <a:srgbClr val="B2A98E"/>
    </a:accent5>
    <a:accent6>
      <a:srgbClr val="E5D6B3"/>
    </a:accent6>
    <a:hlink>
      <a:srgbClr val="4E2455"/>
    </a:hlink>
    <a:folHlink>
      <a:srgbClr val="938B9F"/>
    </a:folHlink>
  </a:clrScheme>
  <a:fontScheme name="AogV">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Egendefinert 7">
    <a:dk1>
      <a:sysClr val="windowText" lastClr="000000"/>
    </a:dk1>
    <a:lt1>
      <a:sysClr val="window" lastClr="FFFFFF"/>
    </a:lt1>
    <a:dk2>
      <a:srgbClr val="355071"/>
    </a:dk2>
    <a:lt2>
      <a:srgbClr val="AABED7"/>
    </a:lt2>
    <a:accent1>
      <a:srgbClr val="254B6D"/>
    </a:accent1>
    <a:accent2>
      <a:srgbClr val="66CBEC"/>
    </a:accent2>
    <a:accent3>
      <a:srgbClr val="B90000"/>
    </a:accent3>
    <a:accent4>
      <a:srgbClr val="FF9100"/>
    </a:accent4>
    <a:accent5>
      <a:srgbClr val="F2D26A"/>
    </a:accent5>
    <a:accent6>
      <a:srgbClr val="A2AD00"/>
    </a:accent6>
    <a:hlink>
      <a:srgbClr val="06893A"/>
    </a:hlink>
    <a:folHlink>
      <a:srgbClr val="B7B1A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åpe">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C5BB1D4BEC8A464BA39CA79479942468" ma:contentTypeVersion="12" ma:contentTypeDescription="Opprett et nytt dokument." ma:contentTypeScope="" ma:versionID="077b3d013b792cf0c4389b099bc36bb5">
  <xsd:schema xmlns:xsd="http://www.w3.org/2001/XMLSchema" xmlns:xs="http://www.w3.org/2001/XMLSchema" xmlns:p="http://schemas.microsoft.com/office/2006/metadata/properties" xmlns:ns2="9f68d134-57be-4622-84ed-afa6d3bf819b" xmlns:ns3="57a30541-e129-40c4-aedb-01caf0bc69a4" targetNamespace="http://schemas.microsoft.com/office/2006/metadata/properties" ma:root="true" ma:fieldsID="ce715380075b3262fd1e77df98c61649" ns2:_="" ns3:_="">
    <xsd:import namespace="9f68d134-57be-4622-84ed-afa6d3bf819b"/>
    <xsd:import namespace="57a30541-e129-40c4-aedb-01caf0bc69a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68d134-57be-4622-84ed-afa6d3bf81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a30541-e129-40c4-aedb-01caf0bc69a4" elementFormDefault="qualified">
    <xsd:import namespace="http://schemas.microsoft.com/office/2006/documentManagement/types"/>
    <xsd:import namespace="http://schemas.microsoft.com/office/infopath/2007/PartnerControls"/>
    <xsd:element name="SharedWithUsers" ma:index="1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591905-A811-45D1-A44B-D4999240A5F2}">
  <ds:schemaRefs>
    <ds:schemaRef ds:uri="57a30541-e129-40c4-aedb-01caf0bc69a4"/>
    <ds:schemaRef ds:uri="9f68d134-57be-4622-84ed-afa6d3bf819b"/>
    <ds:schemaRef ds:uri="http://schemas.microsoft.com/office/2006/documentManagement/types"/>
    <ds:schemaRef ds:uri="http://purl.org/dc/elements/1.1/"/>
    <ds:schemaRef ds:uri="http://schemas.openxmlformats.org/package/2006/metadata/core-properties"/>
    <ds:schemaRef ds:uri="http://schemas.microsoft.com/office/2006/metadata/properties"/>
    <ds:schemaRef ds:uri="http://www.w3.org/XML/1998/namespace"/>
    <ds:schemaRef ds:uri="http://schemas.microsoft.com/office/infopath/2007/PartnerControls"/>
    <ds:schemaRef ds:uri="http://purl.org/dc/dcmitype/"/>
    <ds:schemaRef ds:uri="http://purl.org/dc/terms/"/>
  </ds:schemaRefs>
</ds:datastoreItem>
</file>

<file path=customXml/itemProps2.xml><?xml version="1.0" encoding="utf-8"?>
<ds:datastoreItem xmlns:ds="http://schemas.openxmlformats.org/officeDocument/2006/customXml" ds:itemID="{40BA16CF-69EA-4443-BEE0-73385E2EEDD0}">
  <ds:schemaRefs>
    <ds:schemaRef ds:uri="http://schemas.microsoft.com/sharepoint/v3/contenttype/forms"/>
  </ds:schemaRefs>
</ds:datastoreItem>
</file>

<file path=customXml/itemProps3.xml><?xml version="1.0" encoding="utf-8"?>
<ds:datastoreItem xmlns:ds="http://schemas.openxmlformats.org/officeDocument/2006/customXml" ds:itemID="{7D52EBF1-C75F-42E4-A75E-430DC8561D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f68d134-57be-4622-84ed-afa6d3bf819b"/>
    <ds:schemaRef ds:uri="57a30541-e129-40c4-aedb-01caf0bc69a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46</TotalTime>
  <Words>12746</Words>
  <Application>Microsoft Office PowerPoint</Application>
  <PresentationFormat>Widescreen</PresentationFormat>
  <Paragraphs>655</Paragraphs>
  <Slides>43</Slides>
  <Notes>43</Notes>
  <HiddenSlides>0</HiddenSlides>
  <MMClips>0</MMClips>
  <ScaleCrop>false</ScaleCrop>
  <HeadingPairs>
    <vt:vector size="6" baseType="variant">
      <vt:variant>
        <vt:lpstr>Brukte skrifter</vt:lpstr>
      </vt:variant>
      <vt:variant>
        <vt:i4>8</vt:i4>
      </vt:variant>
      <vt:variant>
        <vt:lpstr>Tema</vt:lpstr>
      </vt:variant>
      <vt:variant>
        <vt:i4>2</vt:i4>
      </vt:variant>
      <vt:variant>
        <vt:lpstr>Lysbildetitler</vt:lpstr>
      </vt:variant>
      <vt:variant>
        <vt:i4>43</vt:i4>
      </vt:variant>
    </vt:vector>
  </HeadingPairs>
  <TitlesOfParts>
    <vt:vector size="53" baseType="lpstr">
      <vt:lpstr>Arial</vt:lpstr>
      <vt:lpstr>Book Antiqua</vt:lpstr>
      <vt:lpstr>Calibri</vt:lpstr>
      <vt:lpstr>Calibri Light</vt:lpstr>
      <vt:lpstr>Segoe UI</vt:lpstr>
      <vt:lpstr>Symbol</vt:lpstr>
      <vt:lpstr>Times New Roman</vt:lpstr>
      <vt:lpstr>Wingdings</vt:lpstr>
      <vt:lpstr>Office-tema</vt:lpstr>
      <vt:lpstr>1_Office-tema</vt:lpstr>
      <vt:lpstr>NAVs omverdensanalyse 2021</vt:lpstr>
      <vt:lpstr>Hvorfor trenger vi en omverdensanalyse?</vt:lpstr>
      <vt:lpstr>Fra framtidsvisjon til å levere endring</vt:lpstr>
      <vt:lpstr>Kjennskap og nytteverdi</vt:lpstr>
      <vt:lpstr>Hva mener de ansatte?</vt:lpstr>
      <vt:lpstr>Hvor lenge tror du koronautbruddet vil ha vesentlige konsekvenser for NAV?</vt:lpstr>
      <vt:lpstr>Samfunnstrender og NAV mot 2035</vt:lpstr>
      <vt:lpstr>Sju samfunnsområder</vt:lpstr>
      <vt:lpstr>PowerPoint-presentasjon</vt:lpstr>
      <vt:lpstr>3 grunner til høy omstillingstakt</vt:lpstr>
      <vt:lpstr>Korona framskynder omstillingene</vt:lpstr>
      <vt:lpstr>Næringssammensetningen vil endre seg</vt:lpstr>
      <vt:lpstr>Mer enn 1 av 5 fullfører ikke videregående skole</vt:lpstr>
      <vt:lpstr>Konsekvenser av automatiseringen og annen omstilling</vt:lpstr>
      <vt:lpstr>PowerPoint-presentasjon</vt:lpstr>
      <vt:lpstr>Svakere befolkningsvekst – sterkere aldring</vt:lpstr>
      <vt:lpstr>Alderspensjon og hjelpemidler øker mest</vt:lpstr>
      <vt:lpstr>Lavere vekst og endret sammen- setning av innvandrerbefolkningen*</vt:lpstr>
      <vt:lpstr>Sentraliseringen fortsetter – Sterk aldring i utkantkommuner</vt:lpstr>
      <vt:lpstr>PowerPoint-presentasjon</vt:lpstr>
      <vt:lpstr>PowerPoint-presentasjon</vt:lpstr>
      <vt:lpstr>Usynlige, automatiske og proaktive tjenester</vt:lpstr>
      <vt:lpstr>Hvilken kompetanse trenger folk i møte offentlige tjenester?</vt:lpstr>
      <vt:lpstr>Tilpasset service og koordinerte tjenester</vt:lpstr>
      <vt:lpstr>Møter som bidrar til at folk kommer seg videre</vt:lpstr>
      <vt:lpstr>PowerPoint-presentasjon</vt:lpstr>
      <vt:lpstr>Rivende teknologisk utvikling Flere utviklingstrekk vil prege liv og samfunn</vt:lpstr>
      <vt:lpstr>Digitaliseringen fortsetter å bre om seg Vedvarende og tiltakende trender</vt:lpstr>
      <vt:lpstr>Digitaliseringstrender i NAV Vedvarende og tiltakende</vt:lpstr>
      <vt:lpstr>PowerPoint-presentasjon</vt:lpstr>
      <vt:lpstr>Økende inntektsforskjeller</vt:lpstr>
      <vt:lpstr>Økende inntektsforskjeller</vt:lpstr>
      <vt:lpstr>Liten sammenheng mellom treårig lavinntekt (EU60) og behovet for sosialhjelp</vt:lpstr>
      <vt:lpstr>PowerPoint-presentasjon</vt:lpstr>
      <vt:lpstr>Norge blant de med best folkehelse, og vi blir friskere</vt:lpstr>
      <vt:lpstr>Færre med helserelaterte ytelser</vt:lpstr>
      <vt:lpstr>Hvordan påvirker koronapandemien folkehelsa?</vt:lpstr>
      <vt:lpstr>PowerPoint-presentasjon</vt:lpstr>
      <vt:lpstr>Omstilling, inkludering og bærekraft</vt:lpstr>
      <vt:lpstr>Viktige konfliktlinjer fremover</vt:lpstr>
      <vt:lpstr>Politiske muligheter</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NAVs omverdensanalyse 2021</dc:title>
  <dc:creator>Wright, Magnus Ystebø</dc:creator>
  <cp:lastModifiedBy>Lien, Ole Christian</cp:lastModifiedBy>
  <cp:revision>2</cp:revision>
  <dcterms:created xsi:type="dcterms:W3CDTF">2020-12-28T14:50:45Z</dcterms:created>
  <dcterms:modified xsi:type="dcterms:W3CDTF">2021-04-09T09:48:38Z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3491420-1ae2-4120-89e6-e6f668f067e2_Enabled">
    <vt:lpwstr>true</vt:lpwstr>
  </property>
  <property fmtid="{D5CDD505-2E9C-101B-9397-08002B2CF9AE}" pid="3" name="MSIP_Label_d3491420-1ae2-4120-89e6-e6f668f067e2_SetDate">
    <vt:lpwstr>2020-12-28T14:54:20Z</vt:lpwstr>
  </property>
  <property fmtid="{D5CDD505-2E9C-101B-9397-08002B2CF9AE}" pid="4" name="MSIP_Label_d3491420-1ae2-4120-89e6-e6f668f067e2_Method">
    <vt:lpwstr>Standard</vt:lpwstr>
  </property>
  <property fmtid="{D5CDD505-2E9C-101B-9397-08002B2CF9AE}" pid="5" name="MSIP_Label_d3491420-1ae2-4120-89e6-e6f668f067e2_Name">
    <vt:lpwstr>d3491420-1ae2-4120-89e6-e6f668f067e2</vt:lpwstr>
  </property>
  <property fmtid="{D5CDD505-2E9C-101B-9397-08002B2CF9AE}" pid="6" name="MSIP_Label_d3491420-1ae2-4120-89e6-e6f668f067e2_SiteId">
    <vt:lpwstr>62366534-1ec3-4962-8869-9b5535279d0b</vt:lpwstr>
  </property>
  <property fmtid="{D5CDD505-2E9C-101B-9397-08002B2CF9AE}" pid="7" name="MSIP_Label_d3491420-1ae2-4120-89e6-e6f668f067e2_ActionId">
    <vt:lpwstr>f3701526-7a93-4a58-b725-3e21a15cb5fa</vt:lpwstr>
  </property>
  <property fmtid="{D5CDD505-2E9C-101B-9397-08002B2CF9AE}" pid="8" name="MSIP_Label_d3491420-1ae2-4120-89e6-e6f668f067e2_ContentBits">
    <vt:lpwstr>0</vt:lpwstr>
  </property>
  <property fmtid="{D5CDD505-2E9C-101B-9397-08002B2CF9AE}" pid="9" name="ContentTypeId">
    <vt:lpwstr>0x010100C5BB1D4BEC8A464BA39CA79479942468</vt:lpwstr>
  </property>
</Properties>
</file>