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59_D736E528.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32"/>
  </p:notesMasterIdLst>
  <p:sldIdLst>
    <p:sldId id="257" r:id="rId6"/>
    <p:sldId id="326" r:id="rId7"/>
    <p:sldId id="355" r:id="rId8"/>
    <p:sldId id="328" r:id="rId9"/>
    <p:sldId id="287" r:id="rId10"/>
    <p:sldId id="261" r:id="rId11"/>
    <p:sldId id="262" r:id="rId12"/>
    <p:sldId id="346" r:id="rId13"/>
    <p:sldId id="347" r:id="rId14"/>
    <p:sldId id="356" r:id="rId15"/>
    <p:sldId id="263" r:id="rId16"/>
    <p:sldId id="333" r:id="rId17"/>
    <p:sldId id="354" r:id="rId18"/>
    <p:sldId id="349" r:id="rId19"/>
    <p:sldId id="350" r:id="rId20"/>
    <p:sldId id="358" r:id="rId21"/>
    <p:sldId id="337" r:id="rId22"/>
    <p:sldId id="338" r:id="rId23"/>
    <p:sldId id="270" r:id="rId24"/>
    <p:sldId id="271" r:id="rId25"/>
    <p:sldId id="273" r:id="rId26"/>
    <p:sldId id="274" r:id="rId27"/>
    <p:sldId id="344" r:id="rId28"/>
    <p:sldId id="345" r:id="rId29"/>
    <p:sldId id="276" r:id="rId30"/>
    <p:sldId id="277"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74D13-1389-A0FE-6FA9-7694F35CB61D}" name="Lygre, Birgitte B" initials="LB" userId="S::birgitte.b.lygre@nav.no::50f2ce34-52ee-4a3e-b430-47c9dcf86ce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53" autoAdjust="0"/>
  </p:normalViewPr>
  <p:slideViewPr>
    <p:cSldViewPr snapToGrid="0">
      <p:cViewPr varScale="1">
        <p:scale>
          <a:sx n="89" d="100"/>
          <a:sy n="89" d="100"/>
        </p:scale>
        <p:origin x="13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rne, Daniel" userId="ecefacae-f505-45d2-84ef-88884fe0a60c" providerId="ADAL" clId="{2BA69B13-0269-46FA-B963-4CA8A1AD7F6D}"/>
    <pc:docChg chg="undo custSel addSld delSld modSld">
      <pc:chgData name="Varne, Daniel" userId="ecefacae-f505-45d2-84ef-88884fe0a60c" providerId="ADAL" clId="{2BA69B13-0269-46FA-B963-4CA8A1AD7F6D}" dt="2022-08-30T08:46:34.565" v="7531" actId="14100"/>
      <pc:docMkLst>
        <pc:docMk/>
      </pc:docMkLst>
      <pc:sldChg chg="modSp mod">
        <pc:chgData name="Varne, Daniel" userId="ecefacae-f505-45d2-84ef-88884fe0a60c" providerId="ADAL" clId="{2BA69B13-0269-46FA-B963-4CA8A1AD7F6D}" dt="2022-08-16T11:29:49.157" v="1" actId="20577"/>
        <pc:sldMkLst>
          <pc:docMk/>
          <pc:sldMk cId="3943047629" sldId="257"/>
        </pc:sldMkLst>
        <pc:spChg chg="mod">
          <ac:chgData name="Varne, Daniel" userId="ecefacae-f505-45d2-84ef-88884fe0a60c" providerId="ADAL" clId="{2BA69B13-0269-46FA-B963-4CA8A1AD7F6D}" dt="2022-08-16T11:29:49.157" v="1" actId="20577"/>
          <ac:spMkLst>
            <pc:docMk/>
            <pc:sldMk cId="3943047629" sldId="257"/>
            <ac:spMk id="4" creationId="{D8B3E3D1-A64F-6C49-A65E-78234E99BA50}"/>
          </ac:spMkLst>
        </pc:spChg>
      </pc:sldChg>
      <pc:sldChg chg="addSp delSp modSp mod modNotesTx">
        <pc:chgData name="Varne, Daniel" userId="ecefacae-f505-45d2-84ef-88884fe0a60c" providerId="ADAL" clId="{2BA69B13-0269-46FA-B963-4CA8A1AD7F6D}" dt="2022-08-18T08:18:15.402" v="2130" actId="20577"/>
        <pc:sldMkLst>
          <pc:docMk/>
          <pc:sldMk cId="863107212" sldId="261"/>
        </pc:sldMkLst>
        <pc:picChg chg="add mod">
          <ac:chgData name="Varne, Daniel" userId="ecefacae-f505-45d2-84ef-88884fe0a60c" providerId="ADAL" clId="{2BA69B13-0269-46FA-B963-4CA8A1AD7F6D}" dt="2022-08-16T12:25:02.044" v="168" actId="1076"/>
          <ac:picMkLst>
            <pc:docMk/>
            <pc:sldMk cId="863107212" sldId="261"/>
            <ac:picMk id="3" creationId="{6D047734-8534-3D97-1007-F428CF83DE67}"/>
          </ac:picMkLst>
        </pc:picChg>
        <pc:picChg chg="del">
          <ac:chgData name="Varne, Daniel" userId="ecefacae-f505-45d2-84ef-88884fe0a60c" providerId="ADAL" clId="{2BA69B13-0269-46FA-B963-4CA8A1AD7F6D}" dt="2022-08-16T11:35:14.456" v="2" actId="478"/>
          <ac:picMkLst>
            <pc:docMk/>
            <pc:sldMk cId="863107212" sldId="261"/>
            <ac:picMk id="5" creationId="{626E3979-F072-4D1D-8EE1-A31A37C2E70E}"/>
          </ac:picMkLst>
        </pc:picChg>
        <pc:picChg chg="add mod modCrop">
          <ac:chgData name="Varne, Daniel" userId="ecefacae-f505-45d2-84ef-88884fe0a60c" providerId="ADAL" clId="{2BA69B13-0269-46FA-B963-4CA8A1AD7F6D}" dt="2022-08-16T12:24:41.867" v="164" actId="1076"/>
          <ac:picMkLst>
            <pc:docMk/>
            <pc:sldMk cId="863107212" sldId="261"/>
            <ac:picMk id="7" creationId="{E613E7CC-DE3C-CA2F-6758-409E65713EC8}"/>
          </ac:picMkLst>
        </pc:picChg>
      </pc:sldChg>
      <pc:sldChg chg="addSp delSp modSp mod modNotesTx">
        <pc:chgData name="Varne, Daniel" userId="ecefacae-f505-45d2-84ef-88884fe0a60c" providerId="ADAL" clId="{2BA69B13-0269-46FA-B963-4CA8A1AD7F6D}" dt="2022-08-18T10:29:55.269" v="3835" actId="20577"/>
        <pc:sldMkLst>
          <pc:docMk/>
          <pc:sldMk cId="1374180574" sldId="262"/>
        </pc:sldMkLst>
        <pc:spChg chg="mod">
          <ac:chgData name="Varne, Daniel" userId="ecefacae-f505-45d2-84ef-88884fe0a60c" providerId="ADAL" clId="{2BA69B13-0269-46FA-B963-4CA8A1AD7F6D}" dt="2022-08-18T10:29:55.269" v="3835" actId="20577"/>
          <ac:spMkLst>
            <pc:docMk/>
            <pc:sldMk cId="1374180574" sldId="262"/>
            <ac:spMk id="2" creationId="{4A332956-1AF8-416F-A9FE-412D779CBB20}"/>
          </ac:spMkLst>
        </pc:spChg>
        <pc:picChg chg="del">
          <ac:chgData name="Varne, Daniel" userId="ecefacae-f505-45d2-84ef-88884fe0a60c" providerId="ADAL" clId="{2BA69B13-0269-46FA-B963-4CA8A1AD7F6D}" dt="2022-08-16T11:36:38.163" v="4" actId="478"/>
          <ac:picMkLst>
            <pc:docMk/>
            <pc:sldMk cId="1374180574" sldId="262"/>
            <ac:picMk id="4" creationId="{5CCBB47B-EE71-475E-B239-000E0CBA4B68}"/>
          </ac:picMkLst>
        </pc:picChg>
        <pc:picChg chg="add mod">
          <ac:chgData name="Varne, Daniel" userId="ecefacae-f505-45d2-84ef-88884fe0a60c" providerId="ADAL" clId="{2BA69B13-0269-46FA-B963-4CA8A1AD7F6D}" dt="2022-08-16T12:26:57.039" v="219" actId="14100"/>
          <ac:picMkLst>
            <pc:docMk/>
            <pc:sldMk cId="1374180574" sldId="262"/>
            <ac:picMk id="5" creationId="{CDF8254C-1A12-8949-E6C3-E4EAC0C34846}"/>
          </ac:picMkLst>
        </pc:picChg>
        <pc:picChg chg="add mod modCrop">
          <ac:chgData name="Varne, Daniel" userId="ecefacae-f505-45d2-84ef-88884fe0a60c" providerId="ADAL" clId="{2BA69B13-0269-46FA-B963-4CA8A1AD7F6D}" dt="2022-08-16T12:27:24.583" v="221" actId="1076"/>
          <ac:picMkLst>
            <pc:docMk/>
            <pc:sldMk cId="1374180574" sldId="262"/>
            <ac:picMk id="7" creationId="{A07767FC-03F5-7B16-BF14-C2E25D04D7AA}"/>
          </ac:picMkLst>
        </pc:picChg>
        <pc:picChg chg="add mod modCrop">
          <ac:chgData name="Varne, Daniel" userId="ecefacae-f505-45d2-84ef-88884fe0a60c" providerId="ADAL" clId="{2BA69B13-0269-46FA-B963-4CA8A1AD7F6D}" dt="2022-08-16T12:26:41.866" v="215" actId="1076"/>
          <ac:picMkLst>
            <pc:docMk/>
            <pc:sldMk cId="1374180574" sldId="262"/>
            <ac:picMk id="9" creationId="{DEED5E72-B65D-2DE5-5FEF-B95064A39FEB}"/>
          </ac:picMkLst>
        </pc:picChg>
      </pc:sldChg>
      <pc:sldChg chg="addSp delSp modSp mod modNotesTx">
        <pc:chgData name="Varne, Daniel" userId="ecefacae-f505-45d2-84ef-88884fe0a60c" providerId="ADAL" clId="{2BA69B13-0269-46FA-B963-4CA8A1AD7F6D}" dt="2022-08-18T10:29:32.616" v="3827" actId="20577"/>
        <pc:sldMkLst>
          <pc:docMk/>
          <pc:sldMk cId="2443409520" sldId="263"/>
        </pc:sldMkLst>
        <pc:spChg chg="mod">
          <ac:chgData name="Varne, Daniel" userId="ecefacae-f505-45d2-84ef-88884fe0a60c" providerId="ADAL" clId="{2BA69B13-0269-46FA-B963-4CA8A1AD7F6D}" dt="2022-08-18T10:29:32.616" v="3827" actId="20577"/>
          <ac:spMkLst>
            <pc:docMk/>
            <pc:sldMk cId="2443409520" sldId="263"/>
            <ac:spMk id="2" creationId="{0507C386-4FAC-4B09-AFD4-5B33A40BABF9}"/>
          </ac:spMkLst>
        </pc:spChg>
        <pc:spChg chg="add mod">
          <ac:chgData name="Varne, Daniel" userId="ecefacae-f505-45d2-84ef-88884fe0a60c" providerId="ADAL" clId="{2BA69B13-0269-46FA-B963-4CA8A1AD7F6D}" dt="2022-08-16T12:18:29.682" v="143" actId="207"/>
          <ac:spMkLst>
            <pc:docMk/>
            <pc:sldMk cId="2443409520" sldId="263"/>
            <ac:spMk id="6" creationId="{563CE947-F1B0-09F8-9836-3272423CEE00}"/>
          </ac:spMkLst>
        </pc:spChg>
        <pc:spChg chg="add mod">
          <ac:chgData name="Varne, Daniel" userId="ecefacae-f505-45d2-84ef-88884fe0a60c" providerId="ADAL" clId="{2BA69B13-0269-46FA-B963-4CA8A1AD7F6D}" dt="2022-08-16T12:19:37.902" v="158" actId="14100"/>
          <ac:spMkLst>
            <pc:docMk/>
            <pc:sldMk cId="2443409520" sldId="263"/>
            <ac:spMk id="7" creationId="{77D1D2F5-A5C6-141C-EE91-F244DC173522}"/>
          </ac:spMkLst>
        </pc:spChg>
        <pc:spChg chg="add mod">
          <ac:chgData name="Varne, Daniel" userId="ecefacae-f505-45d2-84ef-88884fe0a60c" providerId="ADAL" clId="{2BA69B13-0269-46FA-B963-4CA8A1AD7F6D}" dt="2022-08-16T12:19:25.304" v="156" actId="14100"/>
          <ac:spMkLst>
            <pc:docMk/>
            <pc:sldMk cId="2443409520" sldId="263"/>
            <ac:spMk id="8" creationId="{B81CF5DD-3A81-8852-2987-BA3A6F401947}"/>
          </ac:spMkLst>
        </pc:spChg>
        <pc:spChg chg="add mod">
          <ac:chgData name="Varne, Daniel" userId="ecefacae-f505-45d2-84ef-88884fe0a60c" providerId="ADAL" clId="{2BA69B13-0269-46FA-B963-4CA8A1AD7F6D}" dt="2022-08-16T12:19:11.489" v="152" actId="14100"/>
          <ac:spMkLst>
            <pc:docMk/>
            <pc:sldMk cId="2443409520" sldId="263"/>
            <ac:spMk id="9" creationId="{281959F5-8A5F-BC0E-4840-3407141601E2}"/>
          </ac:spMkLst>
        </pc:spChg>
        <pc:spChg chg="add mod">
          <ac:chgData name="Varne, Daniel" userId="ecefacae-f505-45d2-84ef-88884fe0a60c" providerId="ADAL" clId="{2BA69B13-0269-46FA-B963-4CA8A1AD7F6D}" dt="2022-08-16T12:19:03.396" v="150" actId="14100"/>
          <ac:spMkLst>
            <pc:docMk/>
            <pc:sldMk cId="2443409520" sldId="263"/>
            <ac:spMk id="10" creationId="{641D49A6-C8D7-D039-1D18-1D71FF65C259}"/>
          </ac:spMkLst>
        </pc:spChg>
        <pc:picChg chg="del">
          <ac:chgData name="Varne, Daniel" userId="ecefacae-f505-45d2-84ef-88884fe0a60c" providerId="ADAL" clId="{2BA69B13-0269-46FA-B963-4CA8A1AD7F6D}" dt="2022-08-16T12:17:22.007" v="133" actId="478"/>
          <ac:picMkLst>
            <pc:docMk/>
            <pc:sldMk cId="2443409520" sldId="263"/>
            <ac:picMk id="4" creationId="{B9AF3055-A653-4DFF-8DD1-B5FAEF166248}"/>
          </ac:picMkLst>
        </pc:picChg>
        <pc:picChg chg="add mod modCrop">
          <ac:chgData name="Varne, Daniel" userId="ecefacae-f505-45d2-84ef-88884fe0a60c" providerId="ADAL" clId="{2BA69B13-0269-46FA-B963-4CA8A1AD7F6D}" dt="2022-08-16T12:17:46.100" v="139" actId="732"/>
          <ac:picMkLst>
            <pc:docMk/>
            <pc:sldMk cId="2443409520" sldId="263"/>
            <ac:picMk id="5" creationId="{6A5D5F83-2DE7-16B8-DBF3-CAB229779BEE}"/>
          </ac:picMkLst>
        </pc:picChg>
      </pc:sldChg>
      <pc:sldChg chg="addSp delSp modSp mod modNotesTx">
        <pc:chgData name="Varne, Daniel" userId="ecefacae-f505-45d2-84ef-88884fe0a60c" providerId="ADAL" clId="{2BA69B13-0269-46FA-B963-4CA8A1AD7F6D}" dt="2022-08-18T12:20:30.651" v="5926" actId="20577"/>
        <pc:sldMkLst>
          <pc:docMk/>
          <pc:sldMk cId="2308715555" sldId="270"/>
        </pc:sldMkLst>
        <pc:spChg chg="mod">
          <ac:chgData name="Varne, Daniel" userId="ecefacae-f505-45d2-84ef-88884fe0a60c" providerId="ADAL" clId="{2BA69B13-0269-46FA-B963-4CA8A1AD7F6D}" dt="2022-08-16T13:08:59.675" v="747" actId="1076"/>
          <ac:spMkLst>
            <pc:docMk/>
            <pc:sldMk cId="2308715555" sldId="270"/>
            <ac:spMk id="2" creationId="{BAAF864D-B9B9-4008-9204-20A5727F3758}"/>
          </ac:spMkLst>
        </pc:spChg>
        <pc:picChg chg="del">
          <ac:chgData name="Varne, Daniel" userId="ecefacae-f505-45d2-84ef-88884fe0a60c" providerId="ADAL" clId="{2BA69B13-0269-46FA-B963-4CA8A1AD7F6D}" dt="2022-08-16T13:19:44.754" v="748" actId="478"/>
          <ac:picMkLst>
            <pc:docMk/>
            <pc:sldMk cId="2308715555" sldId="270"/>
            <ac:picMk id="4" creationId="{A2C222DA-CF33-4822-A93F-FA8EE1459405}"/>
          </ac:picMkLst>
        </pc:picChg>
        <pc:picChg chg="add mod">
          <ac:chgData name="Varne, Daniel" userId="ecefacae-f505-45d2-84ef-88884fe0a60c" providerId="ADAL" clId="{2BA69B13-0269-46FA-B963-4CA8A1AD7F6D}" dt="2022-08-18T11:54:39.352" v="5737" actId="1036"/>
          <ac:picMkLst>
            <pc:docMk/>
            <pc:sldMk cId="2308715555" sldId="270"/>
            <ac:picMk id="5" creationId="{D47D615E-FF91-87AA-6835-63E32C520A7A}"/>
          </ac:picMkLst>
        </pc:picChg>
      </pc:sldChg>
      <pc:sldChg chg="addSp delSp modSp mod">
        <pc:chgData name="Varne, Daniel" userId="ecefacae-f505-45d2-84ef-88884fe0a60c" providerId="ADAL" clId="{2BA69B13-0269-46FA-B963-4CA8A1AD7F6D}" dt="2022-08-17T06:41:00.768" v="776" actId="14100"/>
        <pc:sldMkLst>
          <pc:docMk/>
          <pc:sldMk cId="1087106851" sldId="271"/>
        </pc:sldMkLst>
        <pc:picChg chg="del">
          <ac:chgData name="Varne, Daniel" userId="ecefacae-f505-45d2-84ef-88884fe0a60c" providerId="ADAL" clId="{2BA69B13-0269-46FA-B963-4CA8A1AD7F6D}" dt="2022-08-17T06:35:57.447" v="759" actId="478"/>
          <ac:picMkLst>
            <pc:docMk/>
            <pc:sldMk cId="1087106851" sldId="271"/>
            <ac:picMk id="4" creationId="{6F3C7D56-FDEC-4524-A77A-73CA1F816F45}"/>
          </ac:picMkLst>
        </pc:picChg>
        <pc:picChg chg="add del mod">
          <ac:chgData name="Varne, Daniel" userId="ecefacae-f505-45d2-84ef-88884fe0a60c" providerId="ADAL" clId="{2BA69B13-0269-46FA-B963-4CA8A1AD7F6D}" dt="2022-08-17T06:40:42.958" v="771" actId="478"/>
          <ac:picMkLst>
            <pc:docMk/>
            <pc:sldMk cId="1087106851" sldId="271"/>
            <ac:picMk id="5" creationId="{B58AD6CC-DE0C-B434-B43F-594EE3E0DDD9}"/>
          </ac:picMkLst>
        </pc:picChg>
        <pc:picChg chg="del mod">
          <ac:chgData name="Varne, Daniel" userId="ecefacae-f505-45d2-84ef-88884fe0a60c" providerId="ADAL" clId="{2BA69B13-0269-46FA-B963-4CA8A1AD7F6D}" dt="2022-08-17T06:36:46.955" v="766" actId="478"/>
          <ac:picMkLst>
            <pc:docMk/>
            <pc:sldMk cId="1087106851" sldId="271"/>
            <ac:picMk id="7" creationId="{FB38D8FD-8DD8-4EA8-A725-425519537975}"/>
          </ac:picMkLst>
        </pc:picChg>
        <pc:picChg chg="add mod">
          <ac:chgData name="Varne, Daniel" userId="ecefacae-f505-45d2-84ef-88884fe0a60c" providerId="ADAL" clId="{2BA69B13-0269-46FA-B963-4CA8A1AD7F6D}" dt="2022-08-17T06:37:03.198" v="768" actId="1076"/>
          <ac:picMkLst>
            <pc:docMk/>
            <pc:sldMk cId="1087106851" sldId="271"/>
            <ac:picMk id="8" creationId="{C7E29625-D8EF-22CB-1049-00AF28C23ACC}"/>
          </ac:picMkLst>
        </pc:picChg>
        <pc:picChg chg="add mod">
          <ac:chgData name="Varne, Daniel" userId="ecefacae-f505-45d2-84ef-88884fe0a60c" providerId="ADAL" clId="{2BA69B13-0269-46FA-B963-4CA8A1AD7F6D}" dt="2022-08-17T06:36:57.847" v="767" actId="692"/>
          <ac:picMkLst>
            <pc:docMk/>
            <pc:sldMk cId="1087106851" sldId="271"/>
            <ac:picMk id="10" creationId="{D875DF8E-7018-B3CD-B382-F6DA590D399A}"/>
          </ac:picMkLst>
        </pc:picChg>
        <pc:picChg chg="add mod">
          <ac:chgData name="Varne, Daniel" userId="ecefacae-f505-45d2-84ef-88884fe0a60c" providerId="ADAL" clId="{2BA69B13-0269-46FA-B963-4CA8A1AD7F6D}" dt="2022-08-17T06:41:00.768" v="776" actId="14100"/>
          <ac:picMkLst>
            <pc:docMk/>
            <pc:sldMk cId="1087106851" sldId="271"/>
            <ac:picMk id="12" creationId="{69F19B2C-10BD-B9E6-755F-726ED834B04C}"/>
          </ac:picMkLst>
        </pc:picChg>
      </pc:sldChg>
      <pc:sldChg chg="addSp delSp modSp mod modNotesTx">
        <pc:chgData name="Varne, Daniel" userId="ecefacae-f505-45d2-84ef-88884fe0a60c" providerId="ADAL" clId="{2BA69B13-0269-46FA-B963-4CA8A1AD7F6D}" dt="2022-08-26T11:25:23.372" v="7525" actId="6549"/>
        <pc:sldMkLst>
          <pc:docMk/>
          <pc:sldMk cId="2692357406" sldId="273"/>
        </pc:sldMkLst>
        <pc:spChg chg="mod">
          <ac:chgData name="Varne, Daniel" userId="ecefacae-f505-45d2-84ef-88884fe0a60c" providerId="ADAL" clId="{2BA69B13-0269-46FA-B963-4CA8A1AD7F6D}" dt="2022-08-22T07:34:31.103" v="7405" actId="20577"/>
          <ac:spMkLst>
            <pc:docMk/>
            <pc:sldMk cId="2692357406" sldId="273"/>
            <ac:spMk id="2" creationId="{E1E2330B-4B37-4D08-8DF6-D53E4890C51D}"/>
          </ac:spMkLst>
        </pc:spChg>
        <pc:picChg chg="add mod">
          <ac:chgData name="Varne, Daniel" userId="ecefacae-f505-45d2-84ef-88884fe0a60c" providerId="ADAL" clId="{2BA69B13-0269-46FA-B963-4CA8A1AD7F6D}" dt="2022-08-17T13:07:30.417" v="793" actId="1036"/>
          <ac:picMkLst>
            <pc:docMk/>
            <pc:sldMk cId="2692357406" sldId="273"/>
            <ac:picMk id="4" creationId="{71348E63-DA1D-4A26-B71C-73081DAE881B}"/>
          </ac:picMkLst>
        </pc:picChg>
        <pc:picChg chg="del">
          <ac:chgData name="Varne, Daniel" userId="ecefacae-f505-45d2-84ef-88884fe0a60c" providerId="ADAL" clId="{2BA69B13-0269-46FA-B963-4CA8A1AD7F6D}" dt="2022-08-17T06:43:09.700" v="777" actId="478"/>
          <ac:picMkLst>
            <pc:docMk/>
            <pc:sldMk cId="2692357406" sldId="273"/>
            <ac:picMk id="4" creationId="{AE010BF4-2E34-4DC6-AAC8-352630BF26DF}"/>
          </ac:picMkLst>
        </pc:picChg>
      </pc:sldChg>
      <pc:sldChg chg="addSp delSp modSp mod modNotesTx">
        <pc:chgData name="Varne, Daniel" userId="ecefacae-f505-45d2-84ef-88884fe0a60c" providerId="ADAL" clId="{2BA69B13-0269-46FA-B963-4CA8A1AD7F6D}" dt="2022-08-22T07:34:45.134" v="7422" actId="20577"/>
        <pc:sldMkLst>
          <pc:docMk/>
          <pc:sldMk cId="3659908056" sldId="274"/>
        </pc:sldMkLst>
        <pc:spChg chg="mod">
          <ac:chgData name="Varne, Daniel" userId="ecefacae-f505-45d2-84ef-88884fe0a60c" providerId="ADAL" clId="{2BA69B13-0269-46FA-B963-4CA8A1AD7F6D}" dt="2022-08-22T07:34:45.134" v="7422" actId="20577"/>
          <ac:spMkLst>
            <pc:docMk/>
            <pc:sldMk cId="3659908056" sldId="274"/>
            <ac:spMk id="2" creationId="{0F6EF4F2-0A5F-40E5-8260-D8DCDED1E5D9}"/>
          </ac:spMkLst>
        </pc:spChg>
        <pc:spChg chg="add mod">
          <ac:chgData name="Varne, Daniel" userId="ecefacae-f505-45d2-84ef-88884fe0a60c" providerId="ADAL" clId="{2BA69B13-0269-46FA-B963-4CA8A1AD7F6D}" dt="2022-08-17T13:10:09.123" v="802" actId="14100"/>
          <ac:spMkLst>
            <pc:docMk/>
            <pc:sldMk cId="3659908056" sldId="274"/>
            <ac:spMk id="6" creationId="{FEDB0854-44D5-76F3-6F73-30B62CB64FCE}"/>
          </ac:spMkLst>
        </pc:spChg>
        <pc:spChg chg="add mod">
          <ac:chgData name="Varne, Daniel" userId="ecefacae-f505-45d2-84ef-88884fe0a60c" providerId="ADAL" clId="{2BA69B13-0269-46FA-B963-4CA8A1AD7F6D}" dt="2022-08-17T13:10:48.952" v="818" actId="1037"/>
          <ac:spMkLst>
            <pc:docMk/>
            <pc:sldMk cId="3659908056" sldId="274"/>
            <ac:spMk id="7" creationId="{3B5CEF09-04C9-4921-CEAD-437A9F1A385A}"/>
          </ac:spMkLst>
        </pc:spChg>
        <pc:spChg chg="add mod">
          <ac:chgData name="Varne, Daniel" userId="ecefacae-f505-45d2-84ef-88884fe0a60c" providerId="ADAL" clId="{2BA69B13-0269-46FA-B963-4CA8A1AD7F6D}" dt="2022-08-17T13:10:31.486" v="814" actId="14100"/>
          <ac:spMkLst>
            <pc:docMk/>
            <pc:sldMk cId="3659908056" sldId="274"/>
            <ac:spMk id="8" creationId="{F6D3C381-DA6D-52ED-C029-64C079C72CBF}"/>
          </ac:spMkLst>
        </pc:spChg>
        <pc:spChg chg="add mod">
          <ac:chgData name="Varne, Daniel" userId="ecefacae-f505-45d2-84ef-88884fe0a60c" providerId="ADAL" clId="{2BA69B13-0269-46FA-B963-4CA8A1AD7F6D}" dt="2022-08-17T13:10:22.776" v="812" actId="1037"/>
          <ac:spMkLst>
            <pc:docMk/>
            <pc:sldMk cId="3659908056" sldId="274"/>
            <ac:spMk id="9" creationId="{25268EE1-35AE-22E5-A979-70E677F7D316}"/>
          </ac:spMkLst>
        </pc:spChg>
        <pc:picChg chg="del">
          <ac:chgData name="Varne, Daniel" userId="ecefacae-f505-45d2-84ef-88884fe0a60c" providerId="ADAL" clId="{2BA69B13-0269-46FA-B963-4CA8A1AD7F6D}" dt="2022-08-17T13:08:23.263" v="794" actId="478"/>
          <ac:picMkLst>
            <pc:docMk/>
            <pc:sldMk cId="3659908056" sldId="274"/>
            <ac:picMk id="4" creationId="{C5201285-2218-495B-AC2B-0EEDD1D72403}"/>
          </ac:picMkLst>
        </pc:picChg>
        <pc:picChg chg="add mod">
          <ac:chgData name="Varne, Daniel" userId="ecefacae-f505-45d2-84ef-88884fe0a60c" providerId="ADAL" clId="{2BA69B13-0269-46FA-B963-4CA8A1AD7F6D}" dt="2022-08-17T13:09:43.808" v="798" actId="14100"/>
          <ac:picMkLst>
            <pc:docMk/>
            <pc:sldMk cId="3659908056" sldId="274"/>
            <ac:picMk id="5" creationId="{45E3BAAF-BEBB-A11A-C7F3-C2A06A409B29}"/>
          </ac:picMkLst>
        </pc:picChg>
      </pc:sldChg>
      <pc:sldChg chg="addSp delSp modSp mod modNotesTx">
        <pc:chgData name="Varne, Daniel" userId="ecefacae-f505-45d2-84ef-88884fe0a60c" providerId="ADAL" clId="{2BA69B13-0269-46FA-B963-4CA8A1AD7F6D}" dt="2022-08-22T10:28:54.741" v="7447" actId="20577"/>
        <pc:sldMkLst>
          <pc:docMk/>
          <pc:sldMk cId="952042156" sldId="276"/>
        </pc:sldMkLst>
        <pc:spChg chg="mod">
          <ac:chgData name="Varne, Daniel" userId="ecefacae-f505-45d2-84ef-88884fe0a60c" providerId="ADAL" clId="{2BA69B13-0269-46FA-B963-4CA8A1AD7F6D}" dt="2022-08-22T07:35:04.835" v="7424" actId="20577"/>
          <ac:spMkLst>
            <pc:docMk/>
            <pc:sldMk cId="952042156" sldId="276"/>
            <ac:spMk id="2" creationId="{0F6EF4F2-0A5F-40E5-8260-D8DCDED1E5D9}"/>
          </ac:spMkLst>
        </pc:spChg>
        <pc:picChg chg="del">
          <ac:chgData name="Varne, Daniel" userId="ecefacae-f505-45d2-84ef-88884fe0a60c" providerId="ADAL" clId="{2BA69B13-0269-46FA-B963-4CA8A1AD7F6D}" dt="2022-08-17T13:13:32.807" v="821" actId="478"/>
          <ac:picMkLst>
            <pc:docMk/>
            <pc:sldMk cId="952042156" sldId="276"/>
            <ac:picMk id="4" creationId="{7311E764-6747-48A5-BC8A-D56B64E955D4}"/>
          </ac:picMkLst>
        </pc:picChg>
        <pc:picChg chg="add mod">
          <ac:chgData name="Varne, Daniel" userId="ecefacae-f505-45d2-84ef-88884fe0a60c" providerId="ADAL" clId="{2BA69B13-0269-46FA-B963-4CA8A1AD7F6D}" dt="2022-08-17T13:13:42.901" v="825" actId="14100"/>
          <ac:picMkLst>
            <pc:docMk/>
            <pc:sldMk cId="952042156" sldId="276"/>
            <ac:picMk id="5" creationId="{1472F4E6-3A9C-CD22-4FAF-116F02D425A6}"/>
          </ac:picMkLst>
        </pc:picChg>
      </pc:sldChg>
      <pc:sldChg chg="addSp delSp modSp mod modNotesTx">
        <pc:chgData name="Varne, Daniel" userId="ecefacae-f505-45d2-84ef-88884fe0a60c" providerId="ADAL" clId="{2BA69B13-0269-46FA-B963-4CA8A1AD7F6D}" dt="2022-08-22T07:35:20.090" v="7435" actId="20577"/>
        <pc:sldMkLst>
          <pc:docMk/>
          <pc:sldMk cId="3054948714" sldId="277"/>
        </pc:sldMkLst>
        <pc:spChg chg="mod">
          <ac:chgData name="Varne, Daniel" userId="ecefacae-f505-45d2-84ef-88884fe0a60c" providerId="ADAL" clId="{2BA69B13-0269-46FA-B963-4CA8A1AD7F6D}" dt="2022-08-22T07:35:20.090" v="7435" actId="20577"/>
          <ac:spMkLst>
            <pc:docMk/>
            <pc:sldMk cId="3054948714" sldId="277"/>
            <ac:spMk id="2" creationId="{0F6EF4F2-0A5F-40E5-8260-D8DCDED1E5D9}"/>
          </ac:spMkLst>
        </pc:spChg>
        <pc:spChg chg="add mod">
          <ac:chgData name="Varne, Daniel" userId="ecefacae-f505-45d2-84ef-88884fe0a60c" providerId="ADAL" clId="{2BA69B13-0269-46FA-B963-4CA8A1AD7F6D}" dt="2022-08-18T07:37:11.066" v="834" actId="14100"/>
          <ac:spMkLst>
            <pc:docMk/>
            <pc:sldMk cId="3054948714" sldId="277"/>
            <ac:spMk id="6" creationId="{AADF162E-524E-4669-1DCC-24EB205C4EF7}"/>
          </ac:spMkLst>
        </pc:spChg>
        <pc:spChg chg="add mod">
          <ac:chgData name="Varne, Daniel" userId="ecefacae-f505-45d2-84ef-88884fe0a60c" providerId="ADAL" clId="{2BA69B13-0269-46FA-B963-4CA8A1AD7F6D}" dt="2022-08-18T07:37:38.592" v="844" actId="1035"/>
          <ac:spMkLst>
            <pc:docMk/>
            <pc:sldMk cId="3054948714" sldId="277"/>
            <ac:spMk id="7" creationId="{CC1C3AAF-A02C-FE98-6758-E993A81EBEDC}"/>
          </ac:spMkLst>
        </pc:spChg>
        <pc:spChg chg="add mod">
          <ac:chgData name="Varne, Daniel" userId="ecefacae-f505-45d2-84ef-88884fe0a60c" providerId="ADAL" clId="{2BA69B13-0269-46FA-B963-4CA8A1AD7F6D}" dt="2022-08-18T07:37:43.452" v="850" actId="1037"/>
          <ac:spMkLst>
            <pc:docMk/>
            <pc:sldMk cId="3054948714" sldId="277"/>
            <ac:spMk id="8" creationId="{FCFFECD0-567B-088E-FA4B-60FB324CA73B}"/>
          </ac:spMkLst>
        </pc:spChg>
        <pc:spChg chg="add mod">
          <ac:chgData name="Varne, Daniel" userId="ecefacae-f505-45d2-84ef-88884fe0a60c" providerId="ADAL" clId="{2BA69B13-0269-46FA-B963-4CA8A1AD7F6D}" dt="2022-08-18T07:37:52.840" v="851" actId="14100"/>
          <ac:spMkLst>
            <pc:docMk/>
            <pc:sldMk cId="3054948714" sldId="277"/>
            <ac:spMk id="9" creationId="{38D34392-12AA-9625-C677-4EDE03A95DEF}"/>
          </ac:spMkLst>
        </pc:spChg>
        <pc:picChg chg="add mod">
          <ac:chgData name="Varne, Daniel" userId="ecefacae-f505-45d2-84ef-88884fe0a60c" providerId="ADAL" clId="{2BA69B13-0269-46FA-B963-4CA8A1AD7F6D}" dt="2022-08-18T07:36:53.791" v="831" actId="14100"/>
          <ac:picMkLst>
            <pc:docMk/>
            <pc:sldMk cId="3054948714" sldId="277"/>
            <ac:picMk id="4" creationId="{4E5F6031-D96E-069E-CEF3-BA5DEE2CC2D7}"/>
          </ac:picMkLst>
        </pc:picChg>
        <pc:picChg chg="del">
          <ac:chgData name="Varne, Daniel" userId="ecefacae-f505-45d2-84ef-88884fe0a60c" providerId="ADAL" clId="{2BA69B13-0269-46FA-B963-4CA8A1AD7F6D}" dt="2022-08-18T07:35:58.965" v="826" actId="478"/>
          <ac:picMkLst>
            <pc:docMk/>
            <pc:sldMk cId="3054948714" sldId="277"/>
            <ac:picMk id="5" creationId="{53F0C0FA-8464-4C7C-A9D0-33BE301EB75D}"/>
          </ac:picMkLst>
        </pc:picChg>
      </pc:sldChg>
      <pc:sldChg chg="modSp mod">
        <pc:chgData name="Varne, Daniel" userId="ecefacae-f505-45d2-84ef-88884fe0a60c" providerId="ADAL" clId="{2BA69B13-0269-46FA-B963-4CA8A1AD7F6D}" dt="2022-08-26T11:19:41.193" v="7463" actId="6549"/>
        <pc:sldMkLst>
          <pc:docMk/>
          <pc:sldMk cId="1458343343" sldId="287"/>
        </pc:sldMkLst>
        <pc:spChg chg="mod">
          <ac:chgData name="Varne, Daniel" userId="ecefacae-f505-45d2-84ef-88884fe0a60c" providerId="ADAL" clId="{2BA69B13-0269-46FA-B963-4CA8A1AD7F6D}" dt="2022-08-26T11:19:41.193" v="7463" actId="6549"/>
          <ac:spMkLst>
            <pc:docMk/>
            <pc:sldMk cId="1458343343" sldId="287"/>
            <ac:spMk id="3" creationId="{58CE5168-9531-434A-9BAF-C6B32DCF281B}"/>
          </ac:spMkLst>
        </pc:spChg>
      </pc:sldChg>
      <pc:sldChg chg="modSp mod">
        <pc:chgData name="Varne, Daniel" userId="ecefacae-f505-45d2-84ef-88884fe0a60c" providerId="ADAL" clId="{2BA69B13-0269-46FA-B963-4CA8A1AD7F6D}" dt="2022-08-26T11:22:45.761" v="7521" actId="1036"/>
        <pc:sldMkLst>
          <pc:docMk/>
          <pc:sldMk cId="564835731" sldId="338"/>
        </pc:sldMkLst>
        <pc:spChg chg="mod">
          <ac:chgData name="Varne, Daniel" userId="ecefacae-f505-45d2-84ef-88884fe0a60c" providerId="ADAL" clId="{2BA69B13-0269-46FA-B963-4CA8A1AD7F6D}" dt="2022-08-26T11:22:45.761" v="7521" actId="1036"/>
          <ac:spMkLst>
            <pc:docMk/>
            <pc:sldMk cId="564835731" sldId="338"/>
            <ac:spMk id="3" creationId="{58CE5168-9531-434A-9BAF-C6B32DCF281B}"/>
          </ac:spMkLst>
        </pc:spChg>
      </pc:sldChg>
      <pc:sldChg chg="modSp mod">
        <pc:chgData name="Varne, Daniel" userId="ecefacae-f505-45d2-84ef-88884fe0a60c" providerId="ADAL" clId="{2BA69B13-0269-46FA-B963-4CA8A1AD7F6D}" dt="2022-08-23T11:38:00.636" v="7457" actId="20577"/>
        <pc:sldMkLst>
          <pc:docMk/>
          <pc:sldMk cId="3610699048" sldId="345"/>
        </pc:sldMkLst>
        <pc:spChg chg="mod">
          <ac:chgData name="Varne, Daniel" userId="ecefacae-f505-45d2-84ef-88884fe0a60c" providerId="ADAL" clId="{2BA69B13-0269-46FA-B963-4CA8A1AD7F6D}" dt="2022-08-23T11:38:00.636" v="7457" actId="20577"/>
          <ac:spMkLst>
            <pc:docMk/>
            <pc:sldMk cId="3610699048" sldId="345"/>
            <ac:spMk id="3" creationId="{58CE5168-9531-434A-9BAF-C6B32DCF281B}"/>
          </ac:spMkLst>
        </pc:spChg>
      </pc:sldChg>
      <pc:sldChg chg="addSp delSp modSp mod modNotesTx">
        <pc:chgData name="Varne, Daniel" userId="ecefacae-f505-45d2-84ef-88884fe0a60c" providerId="ADAL" clId="{2BA69B13-0269-46FA-B963-4CA8A1AD7F6D}" dt="2022-08-18T10:29:48.724" v="3833" actId="20577"/>
        <pc:sldMkLst>
          <pc:docMk/>
          <pc:sldMk cId="2919148430" sldId="346"/>
        </pc:sldMkLst>
        <pc:spChg chg="mod">
          <ac:chgData name="Varne, Daniel" userId="ecefacae-f505-45d2-84ef-88884fe0a60c" providerId="ADAL" clId="{2BA69B13-0269-46FA-B963-4CA8A1AD7F6D}" dt="2022-08-18T10:29:48.724" v="3833" actId="20577"/>
          <ac:spMkLst>
            <pc:docMk/>
            <pc:sldMk cId="2919148430" sldId="346"/>
            <ac:spMk id="2" creationId="{CFDA5DA1-AADC-4E23-870B-D29D70DF3737}"/>
          </ac:spMkLst>
        </pc:spChg>
        <pc:picChg chg="del">
          <ac:chgData name="Varne, Daniel" userId="ecefacae-f505-45d2-84ef-88884fe0a60c" providerId="ADAL" clId="{2BA69B13-0269-46FA-B963-4CA8A1AD7F6D}" dt="2022-08-16T11:39:00.182" v="15" actId="478"/>
          <ac:picMkLst>
            <pc:docMk/>
            <pc:sldMk cId="2919148430" sldId="346"/>
            <ac:picMk id="4" creationId="{8BA23ED9-EBFA-4E2A-AE33-28B0A19CCC90}"/>
          </ac:picMkLst>
        </pc:picChg>
        <pc:picChg chg="add del mod modCrop">
          <ac:chgData name="Varne, Daniel" userId="ecefacae-f505-45d2-84ef-88884fe0a60c" providerId="ADAL" clId="{2BA69B13-0269-46FA-B963-4CA8A1AD7F6D}" dt="2022-08-16T11:42:11.857" v="25" actId="478"/>
          <ac:picMkLst>
            <pc:docMk/>
            <pc:sldMk cId="2919148430" sldId="346"/>
            <ac:picMk id="5" creationId="{6CB22ED8-3E01-3ACE-143A-CE4F320CC539}"/>
          </ac:picMkLst>
        </pc:picChg>
        <pc:picChg chg="add mod modCrop">
          <ac:chgData name="Varne, Daniel" userId="ecefacae-f505-45d2-84ef-88884fe0a60c" providerId="ADAL" clId="{2BA69B13-0269-46FA-B963-4CA8A1AD7F6D}" dt="2022-08-16T11:42:42.018" v="31" actId="1076"/>
          <ac:picMkLst>
            <pc:docMk/>
            <pc:sldMk cId="2919148430" sldId="346"/>
            <ac:picMk id="7" creationId="{FE4DE2E6-ABEE-1493-DB64-6CEF0632FC41}"/>
          </ac:picMkLst>
        </pc:picChg>
      </pc:sldChg>
      <pc:sldChg chg="addSp delSp modSp mod modNotesTx">
        <pc:chgData name="Varne, Daniel" userId="ecefacae-f505-45d2-84ef-88884fe0a60c" providerId="ADAL" clId="{2BA69B13-0269-46FA-B963-4CA8A1AD7F6D}" dt="2022-08-18T08:45:57.760" v="2486" actId="20577"/>
        <pc:sldMkLst>
          <pc:docMk/>
          <pc:sldMk cId="1787227289" sldId="347"/>
        </pc:sldMkLst>
        <pc:spChg chg="mod">
          <ac:chgData name="Varne, Daniel" userId="ecefacae-f505-45d2-84ef-88884fe0a60c" providerId="ADAL" clId="{2BA69B13-0269-46FA-B963-4CA8A1AD7F6D}" dt="2022-08-16T11:46:45.112" v="72" actId="20577"/>
          <ac:spMkLst>
            <pc:docMk/>
            <pc:sldMk cId="1787227289" sldId="347"/>
            <ac:spMk id="2" creationId="{C02D09F4-D0D7-4ADA-8C0D-98B8D0C8824A}"/>
          </ac:spMkLst>
        </pc:spChg>
        <pc:picChg chg="del">
          <ac:chgData name="Varne, Daniel" userId="ecefacae-f505-45d2-84ef-88884fe0a60c" providerId="ADAL" clId="{2BA69B13-0269-46FA-B963-4CA8A1AD7F6D}" dt="2022-08-16T11:43:43.273" v="32" actId="478"/>
          <ac:picMkLst>
            <pc:docMk/>
            <pc:sldMk cId="1787227289" sldId="347"/>
            <ac:picMk id="4" creationId="{F9796575-F139-4692-B4E1-B939B67867CD}"/>
          </ac:picMkLst>
        </pc:picChg>
        <pc:picChg chg="add mod">
          <ac:chgData name="Varne, Daniel" userId="ecefacae-f505-45d2-84ef-88884fe0a60c" providerId="ADAL" clId="{2BA69B13-0269-46FA-B963-4CA8A1AD7F6D}" dt="2022-08-16T11:46:57.261" v="73" actId="1076"/>
          <ac:picMkLst>
            <pc:docMk/>
            <pc:sldMk cId="1787227289" sldId="347"/>
            <ac:picMk id="5" creationId="{61DCBB36-0EFA-7D7D-E854-7D55AD9A7B44}"/>
          </ac:picMkLst>
        </pc:picChg>
        <pc:picChg chg="del">
          <ac:chgData name="Varne, Daniel" userId="ecefacae-f505-45d2-84ef-88884fe0a60c" providerId="ADAL" clId="{2BA69B13-0269-46FA-B963-4CA8A1AD7F6D}" dt="2022-08-16T11:43:44.561" v="33" actId="478"/>
          <ac:picMkLst>
            <pc:docMk/>
            <pc:sldMk cId="1787227289" sldId="347"/>
            <ac:picMk id="8" creationId="{938D2FB8-47E7-4647-85A6-408FE1FF37A4}"/>
          </ac:picMkLst>
        </pc:picChg>
        <pc:picChg chg="add mod">
          <ac:chgData name="Varne, Daniel" userId="ecefacae-f505-45d2-84ef-88884fe0a60c" providerId="ADAL" clId="{2BA69B13-0269-46FA-B963-4CA8A1AD7F6D}" dt="2022-08-16T11:47:05.414" v="74" actId="1076"/>
          <ac:picMkLst>
            <pc:docMk/>
            <pc:sldMk cId="1787227289" sldId="347"/>
            <ac:picMk id="9" creationId="{CB48CF48-0B07-5F3C-BAE7-3CCD0C5EB3E4}"/>
          </ac:picMkLst>
        </pc:picChg>
        <pc:picChg chg="del">
          <ac:chgData name="Varne, Daniel" userId="ecefacae-f505-45d2-84ef-88884fe0a60c" providerId="ADAL" clId="{2BA69B13-0269-46FA-B963-4CA8A1AD7F6D}" dt="2022-08-16T11:43:45.881" v="34" actId="478"/>
          <ac:picMkLst>
            <pc:docMk/>
            <pc:sldMk cId="1787227289" sldId="347"/>
            <ac:picMk id="10" creationId="{AE8045C9-C6DD-417A-BB0E-D06D2594F28B}"/>
          </ac:picMkLst>
        </pc:picChg>
        <pc:picChg chg="add mod">
          <ac:chgData name="Varne, Daniel" userId="ecefacae-f505-45d2-84ef-88884fe0a60c" providerId="ADAL" clId="{2BA69B13-0269-46FA-B963-4CA8A1AD7F6D}" dt="2022-08-16T11:46:24.581" v="49" actId="1076"/>
          <ac:picMkLst>
            <pc:docMk/>
            <pc:sldMk cId="1787227289" sldId="347"/>
            <ac:picMk id="12" creationId="{2E922495-4B01-4C53-C355-77E48D87ADB4}"/>
          </ac:picMkLst>
        </pc:picChg>
        <pc:picChg chg="add mod">
          <ac:chgData name="Varne, Daniel" userId="ecefacae-f505-45d2-84ef-88884fe0a60c" providerId="ADAL" clId="{2BA69B13-0269-46FA-B963-4CA8A1AD7F6D}" dt="2022-08-16T11:46:22.693" v="48" actId="1076"/>
          <ac:picMkLst>
            <pc:docMk/>
            <pc:sldMk cId="1787227289" sldId="347"/>
            <ac:picMk id="14" creationId="{B40B0E30-B868-8C87-C7CE-9C194F182F70}"/>
          </ac:picMkLst>
        </pc:picChg>
      </pc:sldChg>
      <pc:sldChg chg="addSp delSp modSp mod modNotesTx">
        <pc:chgData name="Varne, Daniel" userId="ecefacae-f505-45d2-84ef-88884fe0a60c" providerId="ADAL" clId="{2BA69B13-0269-46FA-B963-4CA8A1AD7F6D}" dt="2022-08-25T10:05:59.049" v="7458"/>
        <pc:sldMkLst>
          <pc:docMk/>
          <pc:sldMk cId="1724580010" sldId="349"/>
        </pc:sldMkLst>
        <pc:spChg chg="mod">
          <ac:chgData name="Varne, Daniel" userId="ecefacae-f505-45d2-84ef-88884fe0a60c" providerId="ADAL" clId="{2BA69B13-0269-46FA-B963-4CA8A1AD7F6D}" dt="2022-08-16T12:52:58.125" v="647" actId="20577"/>
          <ac:spMkLst>
            <pc:docMk/>
            <pc:sldMk cId="1724580010" sldId="349"/>
            <ac:spMk id="2" creationId="{8D4FE46C-7345-4DFA-8B36-A4DDBE625957}"/>
          </ac:spMkLst>
        </pc:spChg>
        <pc:picChg chg="add mod">
          <ac:chgData name="Varne, Daniel" userId="ecefacae-f505-45d2-84ef-88884fe0a60c" providerId="ADAL" clId="{2BA69B13-0269-46FA-B963-4CA8A1AD7F6D}" dt="2022-08-16T12:52:47.871" v="644" actId="14100"/>
          <ac:picMkLst>
            <pc:docMk/>
            <pc:sldMk cId="1724580010" sldId="349"/>
            <ac:picMk id="4" creationId="{CCE3F6F1-0725-34A7-696B-6D7735A28E98}"/>
          </ac:picMkLst>
        </pc:picChg>
        <pc:picChg chg="del">
          <ac:chgData name="Varne, Daniel" userId="ecefacae-f505-45d2-84ef-88884fe0a60c" providerId="ADAL" clId="{2BA69B13-0269-46FA-B963-4CA8A1AD7F6D}" dt="2022-08-16T12:51:50.368" v="637" actId="478"/>
          <ac:picMkLst>
            <pc:docMk/>
            <pc:sldMk cId="1724580010" sldId="349"/>
            <ac:picMk id="5" creationId="{1999F6FD-DA08-4973-922A-8035A1FAD70D}"/>
          </ac:picMkLst>
        </pc:picChg>
        <pc:picChg chg="mod">
          <ac:chgData name="Varne, Daniel" userId="ecefacae-f505-45d2-84ef-88884fe0a60c" providerId="ADAL" clId="{2BA69B13-0269-46FA-B963-4CA8A1AD7F6D}" dt="2022-08-16T12:52:52.581" v="645" actId="1076"/>
          <ac:picMkLst>
            <pc:docMk/>
            <pc:sldMk cId="1724580010" sldId="349"/>
            <ac:picMk id="7" creationId="{392A35F0-FB49-4182-8331-14685E2A0F7E}"/>
          </ac:picMkLst>
        </pc:picChg>
      </pc:sldChg>
      <pc:sldChg chg="addSp delSp modSp mod modNotesTx">
        <pc:chgData name="Varne, Daniel" userId="ecefacae-f505-45d2-84ef-88884fe0a60c" providerId="ADAL" clId="{2BA69B13-0269-46FA-B963-4CA8A1AD7F6D}" dt="2022-08-26T11:21:39.406" v="7512" actId="20577"/>
        <pc:sldMkLst>
          <pc:docMk/>
          <pc:sldMk cId="2802625116" sldId="350"/>
        </pc:sldMkLst>
        <pc:spChg chg="mod">
          <ac:chgData name="Varne, Daniel" userId="ecefacae-f505-45d2-84ef-88884fe0a60c" providerId="ADAL" clId="{2BA69B13-0269-46FA-B963-4CA8A1AD7F6D}" dt="2022-08-16T12:54:55.918" v="691" actId="20577"/>
          <ac:spMkLst>
            <pc:docMk/>
            <pc:sldMk cId="2802625116" sldId="350"/>
            <ac:spMk id="2" creationId="{8F65E1D6-46F8-4D6E-8D65-0F77579CEB65}"/>
          </ac:spMkLst>
        </pc:spChg>
        <pc:picChg chg="add mod modCrop">
          <ac:chgData name="Varne, Daniel" userId="ecefacae-f505-45d2-84ef-88884fe0a60c" providerId="ADAL" clId="{2BA69B13-0269-46FA-B963-4CA8A1AD7F6D}" dt="2022-08-16T12:55:12.525" v="697" actId="732"/>
          <ac:picMkLst>
            <pc:docMk/>
            <pc:sldMk cId="2802625116" sldId="350"/>
            <ac:picMk id="4" creationId="{B98D8323-39AE-731A-4DD0-77D4CA254007}"/>
          </ac:picMkLst>
        </pc:picChg>
        <pc:picChg chg="del">
          <ac:chgData name="Varne, Daniel" userId="ecefacae-f505-45d2-84ef-88884fe0a60c" providerId="ADAL" clId="{2BA69B13-0269-46FA-B963-4CA8A1AD7F6D}" dt="2022-08-16T12:54:26.832" v="649" actId="478"/>
          <ac:picMkLst>
            <pc:docMk/>
            <pc:sldMk cId="2802625116" sldId="350"/>
            <ac:picMk id="5" creationId="{515E2F7E-1AB4-483C-B990-417405369FB0}"/>
          </ac:picMkLst>
        </pc:picChg>
      </pc:sldChg>
      <pc:sldChg chg="modSp mod">
        <pc:chgData name="Varne, Daniel" userId="ecefacae-f505-45d2-84ef-88884fe0a60c" providerId="ADAL" clId="{2BA69B13-0269-46FA-B963-4CA8A1AD7F6D}" dt="2022-08-26T11:21:06.862" v="7500" actId="20577"/>
        <pc:sldMkLst>
          <pc:docMk/>
          <pc:sldMk cId="2658981076" sldId="354"/>
        </pc:sldMkLst>
        <pc:spChg chg="mod">
          <ac:chgData name="Varne, Daniel" userId="ecefacae-f505-45d2-84ef-88884fe0a60c" providerId="ADAL" clId="{2BA69B13-0269-46FA-B963-4CA8A1AD7F6D}" dt="2022-08-26T11:21:06.862" v="7500" actId="20577"/>
          <ac:spMkLst>
            <pc:docMk/>
            <pc:sldMk cId="2658981076" sldId="354"/>
            <ac:spMk id="3" creationId="{58CE5168-9531-434A-9BAF-C6B32DCF281B}"/>
          </ac:spMkLst>
        </pc:spChg>
      </pc:sldChg>
      <pc:sldChg chg="modSp">
        <pc:chgData name="Varne, Daniel" userId="ecefacae-f505-45d2-84ef-88884fe0a60c" providerId="ADAL" clId="{2BA69B13-0269-46FA-B963-4CA8A1AD7F6D}" dt="2022-08-26T11:18:38.994" v="7461" actId="20577"/>
        <pc:sldMkLst>
          <pc:docMk/>
          <pc:sldMk cId="2075338905" sldId="355"/>
        </pc:sldMkLst>
        <pc:spChg chg="mod">
          <ac:chgData name="Varne, Daniel" userId="ecefacae-f505-45d2-84ef-88884fe0a60c" providerId="ADAL" clId="{2BA69B13-0269-46FA-B963-4CA8A1AD7F6D}" dt="2022-08-26T11:18:38.994" v="7461" actId="20577"/>
          <ac:spMkLst>
            <pc:docMk/>
            <pc:sldMk cId="2075338905" sldId="355"/>
            <ac:spMk id="3" creationId="{58CE5168-9531-434A-9BAF-C6B32DCF281B}"/>
          </ac:spMkLst>
        </pc:spChg>
      </pc:sldChg>
      <pc:sldChg chg="addSp delSp modSp add mod modNotesTx">
        <pc:chgData name="Varne, Daniel" userId="ecefacae-f505-45d2-84ef-88884fe0a60c" providerId="ADAL" clId="{2BA69B13-0269-46FA-B963-4CA8A1AD7F6D}" dt="2022-08-30T08:46:34.565" v="7531" actId="14100"/>
        <pc:sldMkLst>
          <pc:docMk/>
          <pc:sldMk cId="2805085395" sldId="356"/>
        </pc:sldMkLst>
        <pc:spChg chg="mod">
          <ac:chgData name="Varne, Daniel" userId="ecefacae-f505-45d2-84ef-88884fe0a60c" providerId="ADAL" clId="{2BA69B13-0269-46FA-B963-4CA8A1AD7F6D}" dt="2022-08-18T10:29:38.329" v="3828" actId="20577"/>
          <ac:spMkLst>
            <pc:docMk/>
            <pc:sldMk cId="2805085395" sldId="356"/>
            <ac:spMk id="2" creationId="{C02D09F4-D0D7-4ADA-8C0D-98B8D0C8824A}"/>
          </ac:spMkLst>
        </pc:spChg>
        <pc:picChg chg="add del mod modCrop">
          <ac:chgData name="Varne, Daniel" userId="ecefacae-f505-45d2-84ef-88884fe0a60c" providerId="ADAL" clId="{2BA69B13-0269-46FA-B963-4CA8A1AD7F6D}" dt="2022-08-30T08:46:21.177" v="7526" actId="478"/>
          <ac:picMkLst>
            <pc:docMk/>
            <pc:sldMk cId="2805085395" sldId="356"/>
            <ac:picMk id="4" creationId="{D1D469D9-95FD-6A0F-5D7B-D2E2C36E2331}"/>
          </ac:picMkLst>
        </pc:picChg>
        <pc:picChg chg="del">
          <ac:chgData name="Varne, Daniel" userId="ecefacae-f505-45d2-84ef-88884fe0a60c" providerId="ADAL" clId="{2BA69B13-0269-46FA-B963-4CA8A1AD7F6D}" dt="2022-08-16T11:48:08.484" v="76" actId="478"/>
          <ac:picMkLst>
            <pc:docMk/>
            <pc:sldMk cId="2805085395" sldId="356"/>
            <ac:picMk id="5" creationId="{61DCBB36-0EFA-7D7D-E854-7D55AD9A7B44}"/>
          </ac:picMkLst>
        </pc:picChg>
        <pc:picChg chg="add mod">
          <ac:chgData name="Varne, Daniel" userId="ecefacae-f505-45d2-84ef-88884fe0a60c" providerId="ADAL" clId="{2BA69B13-0269-46FA-B963-4CA8A1AD7F6D}" dt="2022-08-30T08:46:34.565" v="7531" actId="14100"/>
          <ac:picMkLst>
            <pc:docMk/>
            <pc:sldMk cId="2805085395" sldId="356"/>
            <ac:picMk id="5" creationId="{CC50E835-4962-D90A-9200-77D0B48B9909}"/>
          </ac:picMkLst>
        </pc:picChg>
        <pc:picChg chg="add del mod">
          <ac:chgData name="Varne, Daniel" userId="ecefacae-f505-45d2-84ef-88884fe0a60c" providerId="ADAL" clId="{2BA69B13-0269-46FA-B963-4CA8A1AD7F6D}" dt="2022-08-30T08:46:23.961" v="7527" actId="478"/>
          <ac:picMkLst>
            <pc:docMk/>
            <pc:sldMk cId="2805085395" sldId="356"/>
            <ac:picMk id="8" creationId="{45EF29EB-9652-9EBF-306E-A349C691428C}"/>
          </ac:picMkLst>
        </pc:picChg>
        <pc:picChg chg="del">
          <ac:chgData name="Varne, Daniel" userId="ecefacae-f505-45d2-84ef-88884fe0a60c" providerId="ADAL" clId="{2BA69B13-0269-46FA-B963-4CA8A1AD7F6D}" dt="2022-08-16T11:48:09.275" v="77" actId="478"/>
          <ac:picMkLst>
            <pc:docMk/>
            <pc:sldMk cId="2805085395" sldId="356"/>
            <ac:picMk id="9" creationId="{CB48CF48-0B07-5F3C-BAE7-3CCD0C5EB3E4}"/>
          </ac:picMkLst>
        </pc:picChg>
        <pc:picChg chg="del">
          <ac:chgData name="Varne, Daniel" userId="ecefacae-f505-45d2-84ef-88884fe0a60c" providerId="ADAL" clId="{2BA69B13-0269-46FA-B963-4CA8A1AD7F6D}" dt="2022-08-16T11:48:09.823" v="78" actId="478"/>
          <ac:picMkLst>
            <pc:docMk/>
            <pc:sldMk cId="2805085395" sldId="356"/>
            <ac:picMk id="12" creationId="{2E922495-4B01-4C53-C355-77E48D87ADB4}"/>
          </ac:picMkLst>
        </pc:picChg>
        <pc:picChg chg="del">
          <ac:chgData name="Varne, Daniel" userId="ecefacae-f505-45d2-84ef-88884fe0a60c" providerId="ADAL" clId="{2BA69B13-0269-46FA-B963-4CA8A1AD7F6D}" dt="2022-08-16T11:48:10.230" v="79" actId="478"/>
          <ac:picMkLst>
            <pc:docMk/>
            <pc:sldMk cId="2805085395" sldId="356"/>
            <ac:picMk id="14" creationId="{B40B0E30-B868-8C87-C7CE-9C194F182F70}"/>
          </ac:picMkLst>
        </pc:picChg>
      </pc:sldChg>
      <pc:sldChg chg="add del">
        <pc:chgData name="Varne, Daniel" userId="ecefacae-f505-45d2-84ef-88884fe0a60c" providerId="ADAL" clId="{2BA69B13-0269-46FA-B963-4CA8A1AD7F6D}" dt="2022-08-16T12:56:45.853" v="699" actId="2696"/>
        <pc:sldMkLst>
          <pc:docMk/>
          <pc:sldMk cId="3254675526" sldId="357"/>
        </pc:sldMkLst>
      </pc:sldChg>
      <pc:sldChg chg="addSp delSp modSp add mod modNotesTx">
        <pc:chgData name="Varne, Daniel" userId="ecefacae-f505-45d2-84ef-88884fe0a60c" providerId="ADAL" clId="{2BA69B13-0269-46FA-B963-4CA8A1AD7F6D}" dt="2022-08-18T13:03:23.318" v="7390" actId="20577"/>
        <pc:sldMkLst>
          <pc:docMk/>
          <pc:sldMk cId="1493074867" sldId="358"/>
        </pc:sldMkLst>
        <pc:spChg chg="mod">
          <ac:chgData name="Varne, Daniel" userId="ecefacae-f505-45d2-84ef-88884fe0a60c" providerId="ADAL" clId="{2BA69B13-0269-46FA-B963-4CA8A1AD7F6D}" dt="2022-08-16T12:57:19.655" v="736" actId="1076"/>
          <ac:spMkLst>
            <pc:docMk/>
            <pc:sldMk cId="1493074867" sldId="358"/>
            <ac:spMk id="2" creationId="{8F65E1D6-46F8-4D6E-8D65-0F77579CEB65}"/>
          </ac:spMkLst>
        </pc:spChg>
        <pc:spChg chg="add mod">
          <ac:chgData name="Varne, Daniel" userId="ecefacae-f505-45d2-84ef-88884fe0a60c" providerId="ADAL" clId="{2BA69B13-0269-46FA-B963-4CA8A1AD7F6D}" dt="2022-08-16T12:57:58.342" v="740" actId="14100"/>
          <ac:spMkLst>
            <pc:docMk/>
            <pc:sldMk cId="1493074867" sldId="358"/>
            <ac:spMk id="6" creationId="{0F493CB8-B22C-63EE-AF66-7C5D3D6CDFB5}"/>
          </ac:spMkLst>
        </pc:spChg>
        <pc:spChg chg="add mod">
          <ac:chgData name="Varne, Daniel" userId="ecefacae-f505-45d2-84ef-88884fe0a60c" providerId="ADAL" clId="{2BA69B13-0269-46FA-B963-4CA8A1AD7F6D}" dt="2022-08-16T12:58:12.822" v="746" actId="1076"/>
          <ac:spMkLst>
            <pc:docMk/>
            <pc:sldMk cId="1493074867" sldId="358"/>
            <ac:spMk id="7" creationId="{3BBA4ACE-A0BE-C902-E4B5-CD47BAC6BB26}"/>
          </ac:spMkLst>
        </pc:spChg>
        <pc:spChg chg="add mod">
          <ac:chgData name="Varne, Daniel" userId="ecefacae-f505-45d2-84ef-88884fe0a60c" providerId="ADAL" clId="{2BA69B13-0269-46FA-B963-4CA8A1AD7F6D}" dt="2022-08-16T12:58:08.565" v="745" actId="1076"/>
          <ac:spMkLst>
            <pc:docMk/>
            <pc:sldMk cId="1493074867" sldId="358"/>
            <ac:spMk id="8" creationId="{CD7FBB33-4A6B-7CB4-C4CA-ACC5E2F684AD}"/>
          </ac:spMkLst>
        </pc:spChg>
        <pc:spChg chg="add mod">
          <ac:chgData name="Varne, Daniel" userId="ecefacae-f505-45d2-84ef-88884fe0a60c" providerId="ADAL" clId="{2BA69B13-0269-46FA-B963-4CA8A1AD7F6D}" dt="2022-08-16T12:58:04.821" v="744" actId="1076"/>
          <ac:spMkLst>
            <pc:docMk/>
            <pc:sldMk cId="1493074867" sldId="358"/>
            <ac:spMk id="9" creationId="{C9C3887B-A673-DF29-B351-706B898CC131}"/>
          </ac:spMkLst>
        </pc:spChg>
        <pc:picChg chg="del">
          <ac:chgData name="Varne, Daniel" userId="ecefacae-f505-45d2-84ef-88884fe0a60c" providerId="ADAL" clId="{2BA69B13-0269-46FA-B963-4CA8A1AD7F6D}" dt="2022-08-16T12:56:48.763" v="700" actId="478"/>
          <ac:picMkLst>
            <pc:docMk/>
            <pc:sldMk cId="1493074867" sldId="358"/>
            <ac:picMk id="4" creationId="{B98D8323-39AE-731A-4DD0-77D4CA254007}"/>
          </ac:picMkLst>
        </pc:picChg>
        <pc:picChg chg="add mod modCrop">
          <ac:chgData name="Varne, Daniel" userId="ecefacae-f505-45d2-84ef-88884fe0a60c" providerId="ADAL" clId="{2BA69B13-0269-46FA-B963-4CA8A1AD7F6D}" dt="2022-08-16T12:57:32.848" v="737" actId="732"/>
          <ac:picMkLst>
            <pc:docMk/>
            <pc:sldMk cId="1493074867" sldId="358"/>
            <ac:picMk id="5" creationId="{0AF577BB-4D0A-C398-5C65-01DF597CE8AA}"/>
          </ac:picMkLst>
        </pc:picChg>
      </pc:sldChg>
    </pc:docChg>
  </pc:docChgLst>
  <pc:docChgLst>
    <pc:chgData name="Lygre, Birgitte B" userId="S::birgitte.b.lygre@nav.no::50f2ce34-52ee-4a3e-b430-47c9dcf86ceb" providerId="AD" clId="Web-{5BBCC043-5E41-AED2-ADFE-F2CC0F9FBDA2}"/>
    <pc:docChg chg="mod modSld">
      <pc:chgData name="Lygre, Birgitte B" userId="S::birgitte.b.lygre@nav.no::50f2ce34-52ee-4a3e-b430-47c9dcf86ceb" providerId="AD" clId="Web-{5BBCC043-5E41-AED2-ADFE-F2CC0F9FBDA2}" dt="2022-08-23T12:50:28.671" v="135" actId="1076"/>
      <pc:docMkLst>
        <pc:docMk/>
      </pc:docMkLst>
      <pc:sldChg chg="modSp">
        <pc:chgData name="Lygre, Birgitte B" userId="S::birgitte.b.lygre@nav.no::50f2ce34-52ee-4a3e-b430-47c9dcf86ceb" providerId="AD" clId="Web-{5BBCC043-5E41-AED2-ADFE-F2CC0F9FBDA2}" dt="2022-08-23T12:48:41.323" v="128" actId="1076"/>
        <pc:sldMkLst>
          <pc:docMk/>
          <pc:sldMk cId="863107212" sldId="261"/>
        </pc:sldMkLst>
        <pc:spChg chg="mod">
          <ac:chgData name="Lygre, Birgitte B" userId="S::birgitte.b.lygre@nav.no::50f2ce34-52ee-4a3e-b430-47c9dcf86ceb" providerId="AD" clId="Web-{5BBCC043-5E41-AED2-ADFE-F2CC0F9FBDA2}" dt="2022-08-23T12:48:41.323" v="128" actId="1076"/>
          <ac:spMkLst>
            <pc:docMk/>
            <pc:sldMk cId="863107212" sldId="261"/>
            <ac:spMk id="4" creationId="{9865F01A-45BA-4CDE-A6DC-E760EAB608F2}"/>
          </ac:spMkLst>
        </pc:spChg>
      </pc:sldChg>
      <pc:sldChg chg="modSp">
        <pc:chgData name="Lygre, Birgitte B" userId="S::birgitte.b.lygre@nav.no::50f2ce34-52ee-4a3e-b430-47c9dcf86ceb" providerId="AD" clId="Web-{5BBCC043-5E41-AED2-ADFE-F2CC0F9FBDA2}" dt="2022-08-23T12:49:18.200" v="129" actId="1076"/>
        <pc:sldMkLst>
          <pc:docMk/>
          <pc:sldMk cId="1374180574" sldId="262"/>
        </pc:sldMkLst>
        <pc:spChg chg="mod">
          <ac:chgData name="Lygre, Birgitte B" userId="S::birgitte.b.lygre@nav.no::50f2ce34-52ee-4a3e-b430-47c9dcf86ceb" providerId="AD" clId="Web-{5BBCC043-5E41-AED2-ADFE-F2CC0F9FBDA2}" dt="2022-08-23T12:49:18.200" v="129" actId="1076"/>
          <ac:spMkLst>
            <pc:docMk/>
            <pc:sldMk cId="1374180574" sldId="262"/>
            <ac:spMk id="2" creationId="{4A332956-1AF8-416F-A9FE-412D779CBB20}"/>
          </ac:spMkLst>
        </pc:spChg>
        <pc:picChg chg="mod">
          <ac:chgData name="Lygre, Birgitte B" userId="S::birgitte.b.lygre@nav.no::50f2ce34-52ee-4a3e-b430-47c9dcf86ceb" providerId="AD" clId="Web-{5BBCC043-5E41-AED2-ADFE-F2CC0F9FBDA2}" dt="2022-08-23T12:31:28.632" v="45" actId="1076"/>
          <ac:picMkLst>
            <pc:docMk/>
            <pc:sldMk cId="1374180574" sldId="262"/>
            <ac:picMk id="5" creationId="{CDF8254C-1A12-8949-E6C3-E4EAC0C34846}"/>
          </ac:picMkLst>
        </pc:picChg>
      </pc:sldChg>
      <pc:sldChg chg="modSp">
        <pc:chgData name="Lygre, Birgitte B" userId="S::birgitte.b.lygre@nav.no::50f2ce34-52ee-4a3e-b430-47c9dcf86ceb" providerId="AD" clId="Web-{5BBCC043-5E41-AED2-ADFE-F2CC0F9FBDA2}" dt="2022-08-23T12:32:49.072" v="53" actId="1076"/>
        <pc:sldMkLst>
          <pc:docMk/>
          <pc:sldMk cId="2443409520" sldId="263"/>
        </pc:sldMkLst>
        <pc:spChg chg="mod">
          <ac:chgData name="Lygre, Birgitte B" userId="S::birgitte.b.lygre@nav.no::50f2ce34-52ee-4a3e-b430-47c9dcf86ceb" providerId="AD" clId="Web-{5BBCC043-5E41-AED2-ADFE-F2CC0F9FBDA2}" dt="2022-08-23T12:32:49.072" v="53" actId="1076"/>
          <ac:spMkLst>
            <pc:docMk/>
            <pc:sldMk cId="2443409520" sldId="263"/>
            <ac:spMk id="2" creationId="{0507C386-4FAC-4B09-AFD4-5B33A40BABF9}"/>
          </ac:spMkLst>
        </pc:spChg>
      </pc:sldChg>
      <pc:sldChg chg="modSp">
        <pc:chgData name="Lygre, Birgitte B" userId="S::birgitte.b.lygre@nav.no::50f2ce34-52ee-4a3e-b430-47c9dcf86ceb" providerId="AD" clId="Web-{5BBCC043-5E41-AED2-ADFE-F2CC0F9FBDA2}" dt="2022-08-23T12:34:42.451" v="61" actId="1076"/>
        <pc:sldMkLst>
          <pc:docMk/>
          <pc:sldMk cId="2308715555" sldId="270"/>
        </pc:sldMkLst>
        <pc:spChg chg="mod">
          <ac:chgData name="Lygre, Birgitte B" userId="S::birgitte.b.lygre@nav.no::50f2ce34-52ee-4a3e-b430-47c9dcf86ceb" providerId="AD" clId="Web-{5BBCC043-5E41-AED2-ADFE-F2CC0F9FBDA2}" dt="2022-08-23T12:34:42.451" v="61" actId="1076"/>
          <ac:spMkLst>
            <pc:docMk/>
            <pc:sldMk cId="2308715555" sldId="270"/>
            <ac:spMk id="2" creationId="{BAAF864D-B9B9-4008-9204-20A5727F3758}"/>
          </ac:spMkLst>
        </pc:spChg>
      </pc:sldChg>
      <pc:sldChg chg="modSp">
        <pc:chgData name="Lygre, Birgitte B" userId="S::birgitte.b.lygre@nav.no::50f2ce34-52ee-4a3e-b430-47c9dcf86ceb" providerId="AD" clId="Web-{5BBCC043-5E41-AED2-ADFE-F2CC0F9FBDA2}" dt="2022-08-23T12:50:23.921" v="134" actId="1076"/>
        <pc:sldMkLst>
          <pc:docMk/>
          <pc:sldMk cId="1087106851" sldId="271"/>
        </pc:sldMkLst>
        <pc:spChg chg="mod">
          <ac:chgData name="Lygre, Birgitte B" userId="S::birgitte.b.lygre@nav.no::50f2ce34-52ee-4a3e-b430-47c9dcf86ceb" providerId="AD" clId="Web-{5BBCC043-5E41-AED2-ADFE-F2CC0F9FBDA2}" dt="2022-08-23T12:50:23.921" v="134" actId="1076"/>
          <ac:spMkLst>
            <pc:docMk/>
            <pc:sldMk cId="1087106851" sldId="271"/>
            <ac:spMk id="2" creationId="{C6962F82-ADD3-4751-A655-056029AD396D}"/>
          </ac:spMkLst>
        </pc:spChg>
      </pc:sldChg>
      <pc:sldChg chg="modSp">
        <pc:chgData name="Lygre, Birgitte B" userId="S::birgitte.b.lygre@nav.no::50f2ce34-52ee-4a3e-b430-47c9dcf86ceb" providerId="AD" clId="Web-{5BBCC043-5E41-AED2-ADFE-F2CC0F9FBDA2}" dt="2022-08-23T12:50:28.671" v="135" actId="1076"/>
        <pc:sldMkLst>
          <pc:docMk/>
          <pc:sldMk cId="2692357406" sldId="273"/>
        </pc:sldMkLst>
        <pc:spChg chg="mod">
          <ac:chgData name="Lygre, Birgitte B" userId="S::birgitte.b.lygre@nav.no::50f2ce34-52ee-4a3e-b430-47c9dcf86ceb" providerId="AD" clId="Web-{5BBCC043-5E41-AED2-ADFE-F2CC0F9FBDA2}" dt="2022-08-23T12:50:28.671" v="135" actId="1076"/>
          <ac:spMkLst>
            <pc:docMk/>
            <pc:sldMk cId="2692357406" sldId="273"/>
            <ac:spMk id="2" creationId="{E1E2330B-4B37-4D08-8DF6-D53E4890C51D}"/>
          </ac:spMkLst>
        </pc:spChg>
      </pc:sldChg>
      <pc:sldChg chg="modSp">
        <pc:chgData name="Lygre, Birgitte B" userId="S::birgitte.b.lygre@nav.no::50f2ce34-52ee-4a3e-b430-47c9dcf86ceb" providerId="AD" clId="Web-{5BBCC043-5E41-AED2-ADFE-F2CC0F9FBDA2}" dt="2022-08-23T12:35:34.765" v="67" actId="1076"/>
        <pc:sldMkLst>
          <pc:docMk/>
          <pc:sldMk cId="3659908056" sldId="274"/>
        </pc:sldMkLst>
        <pc:spChg chg="mod">
          <ac:chgData name="Lygre, Birgitte B" userId="S::birgitte.b.lygre@nav.no::50f2ce34-52ee-4a3e-b430-47c9dcf86ceb" providerId="AD" clId="Web-{5BBCC043-5E41-AED2-ADFE-F2CC0F9FBDA2}" dt="2022-08-23T12:35:34.765" v="67" actId="1076"/>
          <ac:spMkLst>
            <pc:docMk/>
            <pc:sldMk cId="3659908056" sldId="274"/>
            <ac:spMk id="2" creationId="{0F6EF4F2-0A5F-40E5-8260-D8DCDED1E5D9}"/>
          </ac:spMkLst>
        </pc:spChg>
      </pc:sldChg>
      <pc:sldChg chg="modSp">
        <pc:chgData name="Lygre, Birgitte B" userId="S::birgitte.b.lygre@nav.no::50f2ce34-52ee-4a3e-b430-47c9dcf86ceb" providerId="AD" clId="Web-{5BBCC043-5E41-AED2-ADFE-F2CC0F9FBDA2}" dt="2022-08-23T12:38:06.411" v="87" actId="20577"/>
        <pc:sldMkLst>
          <pc:docMk/>
          <pc:sldMk cId="952042156" sldId="276"/>
        </pc:sldMkLst>
        <pc:spChg chg="mod">
          <ac:chgData name="Lygre, Birgitte B" userId="S::birgitte.b.lygre@nav.no::50f2ce34-52ee-4a3e-b430-47c9dcf86ceb" providerId="AD" clId="Web-{5BBCC043-5E41-AED2-ADFE-F2CC0F9FBDA2}" dt="2022-08-23T12:38:06.411" v="87" actId="20577"/>
          <ac:spMkLst>
            <pc:docMk/>
            <pc:sldMk cId="952042156" sldId="276"/>
            <ac:spMk id="2" creationId="{0F6EF4F2-0A5F-40E5-8260-D8DCDED1E5D9}"/>
          </ac:spMkLst>
        </pc:spChg>
      </pc:sldChg>
      <pc:sldChg chg="modSp">
        <pc:chgData name="Lygre, Birgitte B" userId="S::birgitte.b.lygre@nav.no::50f2ce34-52ee-4a3e-b430-47c9dcf86ceb" providerId="AD" clId="Web-{5BBCC043-5E41-AED2-ADFE-F2CC0F9FBDA2}" dt="2022-08-23T12:38:25.083" v="90" actId="1076"/>
        <pc:sldMkLst>
          <pc:docMk/>
          <pc:sldMk cId="3054948714" sldId="277"/>
        </pc:sldMkLst>
        <pc:spChg chg="mod">
          <ac:chgData name="Lygre, Birgitte B" userId="S::birgitte.b.lygre@nav.no::50f2ce34-52ee-4a3e-b430-47c9dcf86ceb" providerId="AD" clId="Web-{5BBCC043-5E41-AED2-ADFE-F2CC0F9FBDA2}" dt="2022-08-23T12:38:25.083" v="90" actId="1076"/>
          <ac:spMkLst>
            <pc:docMk/>
            <pc:sldMk cId="3054948714" sldId="277"/>
            <ac:spMk id="2" creationId="{0F6EF4F2-0A5F-40E5-8260-D8DCDED1E5D9}"/>
          </ac:spMkLst>
        </pc:spChg>
      </pc:sldChg>
      <pc:sldChg chg="modSp">
        <pc:chgData name="Lygre, Birgitte B" userId="S::birgitte.b.lygre@nav.no::50f2ce34-52ee-4a3e-b430-47c9dcf86ceb" providerId="AD" clId="Web-{5BBCC043-5E41-AED2-ADFE-F2CC0F9FBDA2}" dt="2022-08-23T12:48:36.323" v="127" actId="20577"/>
        <pc:sldMkLst>
          <pc:docMk/>
          <pc:sldMk cId="1458343343" sldId="287"/>
        </pc:sldMkLst>
        <pc:spChg chg="mod">
          <ac:chgData name="Lygre, Birgitte B" userId="S::birgitte.b.lygre@nav.no::50f2ce34-52ee-4a3e-b430-47c9dcf86ceb" providerId="AD" clId="Web-{5BBCC043-5E41-AED2-ADFE-F2CC0F9FBDA2}" dt="2022-08-23T12:48:36.323" v="127" actId="20577"/>
          <ac:spMkLst>
            <pc:docMk/>
            <pc:sldMk cId="1458343343" sldId="287"/>
            <ac:spMk id="3" creationId="{58CE5168-9531-434A-9BAF-C6B32DCF281B}"/>
          </ac:spMkLst>
        </pc:spChg>
      </pc:sldChg>
      <pc:sldChg chg="modSp">
        <pc:chgData name="Lygre, Birgitte B" userId="S::birgitte.b.lygre@nav.no::50f2ce34-52ee-4a3e-b430-47c9dcf86ceb" providerId="AD" clId="Web-{5BBCC043-5E41-AED2-ADFE-F2CC0F9FBDA2}" dt="2022-08-23T12:45:37.129" v="105" actId="1076"/>
        <pc:sldMkLst>
          <pc:docMk/>
          <pc:sldMk cId="895837350" sldId="326"/>
        </pc:sldMkLst>
        <pc:spChg chg="mod">
          <ac:chgData name="Lygre, Birgitte B" userId="S::birgitte.b.lygre@nav.no::50f2ce34-52ee-4a3e-b430-47c9dcf86ceb" providerId="AD" clId="Web-{5BBCC043-5E41-AED2-ADFE-F2CC0F9FBDA2}" dt="2022-08-23T12:45:32.192" v="103" actId="20577"/>
          <ac:spMkLst>
            <pc:docMk/>
            <pc:sldMk cId="895837350" sldId="326"/>
            <ac:spMk id="2" creationId="{13F65932-1D34-4252-9915-00A672759C48}"/>
          </ac:spMkLst>
        </pc:spChg>
        <pc:spChg chg="mod">
          <ac:chgData name="Lygre, Birgitte B" userId="S::birgitte.b.lygre@nav.no::50f2ce34-52ee-4a3e-b430-47c9dcf86ceb" providerId="AD" clId="Web-{5BBCC043-5E41-AED2-ADFE-F2CC0F9FBDA2}" dt="2022-08-23T12:45:37.129" v="105" actId="1076"/>
          <ac:spMkLst>
            <pc:docMk/>
            <pc:sldMk cId="895837350" sldId="326"/>
            <ac:spMk id="3" creationId="{BECC806A-178E-4C4D-87DF-E4F734A2B01B}"/>
          </ac:spMkLst>
        </pc:spChg>
      </pc:sldChg>
      <pc:sldChg chg="modSp">
        <pc:chgData name="Lygre, Birgitte B" userId="S::birgitte.b.lygre@nav.no::50f2ce34-52ee-4a3e-b430-47c9dcf86ceb" providerId="AD" clId="Web-{5BBCC043-5E41-AED2-ADFE-F2CC0F9FBDA2}" dt="2022-08-23T12:11:19.981" v="1" actId="20577"/>
        <pc:sldMkLst>
          <pc:docMk/>
          <pc:sldMk cId="564835731" sldId="338"/>
        </pc:sldMkLst>
        <pc:spChg chg="mod">
          <ac:chgData name="Lygre, Birgitte B" userId="S::birgitte.b.lygre@nav.no::50f2ce34-52ee-4a3e-b430-47c9dcf86ceb" providerId="AD" clId="Web-{5BBCC043-5E41-AED2-ADFE-F2CC0F9FBDA2}" dt="2022-08-23T12:11:19.981" v="1" actId="20577"/>
          <ac:spMkLst>
            <pc:docMk/>
            <pc:sldMk cId="564835731" sldId="338"/>
            <ac:spMk id="3" creationId="{58CE5168-9531-434A-9BAF-C6B32DCF281B}"/>
          </ac:spMkLst>
        </pc:spChg>
      </pc:sldChg>
      <pc:sldChg chg="modSp addCm">
        <pc:chgData name="Lygre, Birgitte B" userId="S::birgitte.b.lygre@nav.no::50f2ce34-52ee-4a3e-b430-47c9dcf86ceb" providerId="AD" clId="Web-{5BBCC043-5E41-AED2-ADFE-F2CC0F9FBDA2}" dt="2022-08-23T12:37:41.941" v="81" actId="20577"/>
        <pc:sldMkLst>
          <pc:docMk/>
          <pc:sldMk cId="3610699048" sldId="345"/>
        </pc:sldMkLst>
        <pc:spChg chg="mod">
          <ac:chgData name="Lygre, Birgitte B" userId="S::birgitte.b.lygre@nav.no::50f2ce34-52ee-4a3e-b430-47c9dcf86ceb" providerId="AD" clId="Web-{5BBCC043-5E41-AED2-ADFE-F2CC0F9FBDA2}" dt="2022-08-23T12:37:41.941" v="81" actId="20577"/>
          <ac:spMkLst>
            <pc:docMk/>
            <pc:sldMk cId="3610699048" sldId="345"/>
            <ac:spMk id="3" creationId="{58CE5168-9531-434A-9BAF-C6B32DCF281B}"/>
          </ac:spMkLst>
        </pc:spChg>
      </pc:sldChg>
      <pc:sldChg chg="modSp">
        <pc:chgData name="Lygre, Birgitte B" userId="S::birgitte.b.lygre@nav.no::50f2ce34-52ee-4a3e-b430-47c9dcf86ceb" providerId="AD" clId="Web-{5BBCC043-5E41-AED2-ADFE-F2CC0F9FBDA2}" dt="2022-08-23T12:49:32.247" v="130" actId="1076"/>
        <pc:sldMkLst>
          <pc:docMk/>
          <pc:sldMk cId="2919148430" sldId="346"/>
        </pc:sldMkLst>
        <pc:spChg chg="mod">
          <ac:chgData name="Lygre, Birgitte B" userId="S::birgitte.b.lygre@nav.no::50f2ce34-52ee-4a3e-b430-47c9dcf86ceb" providerId="AD" clId="Web-{5BBCC043-5E41-AED2-ADFE-F2CC0F9FBDA2}" dt="2022-08-23T12:49:32.247" v="130" actId="1076"/>
          <ac:spMkLst>
            <pc:docMk/>
            <pc:sldMk cId="2919148430" sldId="346"/>
            <ac:spMk id="2" creationId="{CFDA5DA1-AADC-4E23-870B-D29D70DF3737}"/>
          </ac:spMkLst>
        </pc:spChg>
      </pc:sldChg>
      <pc:sldChg chg="modSp">
        <pc:chgData name="Lygre, Birgitte B" userId="S::birgitte.b.lygre@nav.no::50f2ce34-52ee-4a3e-b430-47c9dcf86ceb" providerId="AD" clId="Web-{5BBCC043-5E41-AED2-ADFE-F2CC0F9FBDA2}" dt="2022-08-23T12:49:52.513" v="132" actId="1076"/>
        <pc:sldMkLst>
          <pc:docMk/>
          <pc:sldMk cId="1787227289" sldId="347"/>
        </pc:sldMkLst>
        <pc:spChg chg="mod">
          <ac:chgData name="Lygre, Birgitte B" userId="S::birgitte.b.lygre@nav.no::50f2ce34-52ee-4a3e-b430-47c9dcf86ceb" providerId="AD" clId="Web-{5BBCC043-5E41-AED2-ADFE-F2CC0F9FBDA2}" dt="2022-08-23T12:49:52.513" v="132" actId="1076"/>
          <ac:spMkLst>
            <pc:docMk/>
            <pc:sldMk cId="1787227289" sldId="347"/>
            <ac:spMk id="2" creationId="{C02D09F4-D0D7-4ADA-8C0D-98B8D0C8824A}"/>
          </ac:spMkLst>
        </pc:spChg>
      </pc:sldChg>
      <pc:sldChg chg="modSp">
        <pc:chgData name="Lygre, Birgitte B" userId="S::birgitte.b.lygre@nav.no::50f2ce34-52ee-4a3e-b430-47c9dcf86ceb" providerId="AD" clId="Web-{5BBCC043-5E41-AED2-ADFE-F2CC0F9FBDA2}" dt="2022-08-23T12:50:09.201" v="133" actId="1076"/>
        <pc:sldMkLst>
          <pc:docMk/>
          <pc:sldMk cId="1724580010" sldId="349"/>
        </pc:sldMkLst>
        <pc:spChg chg="mod">
          <ac:chgData name="Lygre, Birgitte B" userId="S::birgitte.b.lygre@nav.no::50f2ce34-52ee-4a3e-b430-47c9dcf86ceb" providerId="AD" clId="Web-{5BBCC043-5E41-AED2-ADFE-F2CC0F9FBDA2}" dt="2022-08-23T12:50:09.201" v="133" actId="1076"/>
          <ac:spMkLst>
            <pc:docMk/>
            <pc:sldMk cId="1724580010" sldId="349"/>
            <ac:spMk id="2" creationId="{8D4FE46C-7345-4DFA-8B36-A4DDBE625957}"/>
          </ac:spMkLst>
        </pc:spChg>
      </pc:sldChg>
      <pc:sldChg chg="modSp">
        <pc:chgData name="Lygre, Birgitte B" userId="S::birgitte.b.lygre@nav.no::50f2ce34-52ee-4a3e-b430-47c9dcf86ceb" providerId="AD" clId="Web-{5BBCC043-5E41-AED2-ADFE-F2CC0F9FBDA2}" dt="2022-08-23T12:33:49.933" v="56" actId="1076"/>
        <pc:sldMkLst>
          <pc:docMk/>
          <pc:sldMk cId="2802625116" sldId="350"/>
        </pc:sldMkLst>
        <pc:spChg chg="mod">
          <ac:chgData name="Lygre, Birgitte B" userId="S::birgitte.b.lygre@nav.no::50f2ce34-52ee-4a3e-b430-47c9dcf86ceb" providerId="AD" clId="Web-{5BBCC043-5E41-AED2-ADFE-F2CC0F9FBDA2}" dt="2022-08-23T12:33:49.933" v="56" actId="1076"/>
          <ac:spMkLst>
            <pc:docMk/>
            <pc:sldMk cId="2802625116" sldId="350"/>
            <ac:spMk id="2" creationId="{8F65E1D6-46F8-4D6E-8D65-0F77579CEB65}"/>
          </ac:spMkLst>
        </pc:spChg>
      </pc:sldChg>
      <pc:sldChg chg="modSp">
        <pc:chgData name="Lygre, Birgitte B" userId="S::birgitte.b.lygre@nav.no::50f2ce34-52ee-4a3e-b430-47c9dcf86ceb" providerId="AD" clId="Web-{5BBCC043-5E41-AED2-ADFE-F2CC0F9FBDA2}" dt="2022-08-23T12:46:21.850" v="110" actId="20577"/>
        <pc:sldMkLst>
          <pc:docMk/>
          <pc:sldMk cId="2075338905" sldId="355"/>
        </pc:sldMkLst>
        <pc:spChg chg="mod">
          <ac:chgData name="Lygre, Birgitte B" userId="S::birgitte.b.lygre@nav.no::50f2ce34-52ee-4a3e-b430-47c9dcf86ceb" providerId="AD" clId="Web-{5BBCC043-5E41-AED2-ADFE-F2CC0F9FBDA2}" dt="2022-08-23T12:46:21.850" v="110" actId="20577"/>
          <ac:spMkLst>
            <pc:docMk/>
            <pc:sldMk cId="2075338905" sldId="355"/>
            <ac:spMk id="3" creationId="{58CE5168-9531-434A-9BAF-C6B32DCF281B}"/>
          </ac:spMkLst>
        </pc:spChg>
      </pc:sldChg>
      <pc:sldChg chg="modSp">
        <pc:chgData name="Lygre, Birgitte B" userId="S::birgitte.b.lygre@nav.no::50f2ce34-52ee-4a3e-b430-47c9dcf86ceb" providerId="AD" clId="Web-{5BBCC043-5E41-AED2-ADFE-F2CC0F9FBDA2}" dt="2022-08-23T12:32:36.275" v="52" actId="1076"/>
        <pc:sldMkLst>
          <pc:docMk/>
          <pc:sldMk cId="2805085395" sldId="356"/>
        </pc:sldMkLst>
        <pc:spChg chg="mod">
          <ac:chgData name="Lygre, Birgitte B" userId="S::birgitte.b.lygre@nav.no::50f2ce34-52ee-4a3e-b430-47c9dcf86ceb" providerId="AD" clId="Web-{5BBCC043-5E41-AED2-ADFE-F2CC0F9FBDA2}" dt="2022-08-23T12:32:36.275" v="52" actId="1076"/>
          <ac:spMkLst>
            <pc:docMk/>
            <pc:sldMk cId="2805085395" sldId="356"/>
            <ac:spMk id="2" creationId="{C02D09F4-D0D7-4ADA-8C0D-98B8D0C8824A}"/>
          </ac:spMkLst>
        </pc:spChg>
      </pc:sldChg>
      <pc:sldChg chg="modSp">
        <pc:chgData name="Lygre, Birgitte B" userId="S::birgitte.b.lygre@nav.no::50f2ce34-52ee-4a3e-b430-47c9dcf86ceb" providerId="AD" clId="Web-{5BBCC043-5E41-AED2-ADFE-F2CC0F9FBDA2}" dt="2022-08-23T12:34:02.262" v="59" actId="20577"/>
        <pc:sldMkLst>
          <pc:docMk/>
          <pc:sldMk cId="1493074867" sldId="358"/>
        </pc:sldMkLst>
        <pc:spChg chg="mod">
          <ac:chgData name="Lygre, Birgitte B" userId="S::birgitte.b.lygre@nav.no::50f2ce34-52ee-4a3e-b430-47c9dcf86ceb" providerId="AD" clId="Web-{5BBCC043-5E41-AED2-ADFE-F2CC0F9FBDA2}" dt="2022-08-23T12:34:02.262" v="59" actId="20577"/>
          <ac:spMkLst>
            <pc:docMk/>
            <pc:sldMk cId="1493074867" sldId="358"/>
            <ac:spMk id="2" creationId="{8F65E1D6-46F8-4D6E-8D65-0F77579CEB65}"/>
          </ac:spMkLst>
        </pc:spChg>
      </pc:sldChg>
    </pc:docChg>
  </pc:docChgLst>
</pc:chgInfo>
</file>

<file path=ppt/comments/modernComment_159_D736E528.xml><?xml version="1.0" encoding="utf-8"?>
<p188:cmLst xmlns:a="http://schemas.openxmlformats.org/drawingml/2006/main" xmlns:r="http://schemas.openxmlformats.org/officeDocument/2006/relationships" xmlns:p188="http://schemas.microsoft.com/office/powerpoint/2018/8/main">
  <p188:cm id="{0357A11B-A20E-4B1A-9317-08687E4B0B86}" authorId="{EC874D13-1389-A0FE-6FA9-7694F35CB61D}" created="2022-08-23T12:36:48.127">
    <ac:deMkLst xmlns:ac="http://schemas.microsoft.com/office/drawing/2013/main/command">
      <pc:docMk xmlns:pc="http://schemas.microsoft.com/office/powerpoint/2013/main/command"/>
      <pc:sldMk xmlns:pc="http://schemas.microsoft.com/office/powerpoint/2013/main/command" cId="3610699048" sldId="345"/>
      <ac:spMk id="3" creationId="{58CE5168-9531-434A-9BAF-C6B32DCF281B}"/>
    </ac:deMkLst>
    <p188:txBody>
      <a:bodyPr/>
      <a:lstStyle/>
      <a:p>
        <a:r>
          <a:rPr lang="nb-NO"/>
          <a:t>Litt usikker på denne formuleringen.  Mulig setningen heller burde deles opp.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30.08.2022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000" dirty="0">
                <a:effectLst/>
                <a:latin typeface="Calibri" panose="020F0502020204030204" pitchFamily="34" charset="0"/>
                <a:ea typeface="Calibri" panose="020F0502020204030204" pitchFamily="34" charset="0"/>
                <a:cs typeface="Times New Roman" panose="02020603050405020304" pitchFamily="18" charset="0"/>
              </a:rPr>
              <a:t>Kommunane rundt Bergen, samt nokre industridominerte kommunar kjem dårlegast ut på levekårsrankinga.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chemeClr val="accent1"/>
              </a:buClr>
              <a:buFont typeface="Arial" panose="020B0604020202020204" pitchFamily="34" charset="0"/>
              <a:buNone/>
            </a:pPr>
            <a:r>
              <a:rPr lang="nn-NO" sz="1000" dirty="0">
                <a:effectLst/>
                <a:latin typeface="Calibri" panose="020F0502020204030204" pitchFamily="34" charset="0"/>
                <a:ea typeface="Calibri" panose="020F0502020204030204" pitchFamily="34" charset="0"/>
                <a:cs typeface="Times New Roman" panose="02020603050405020304" pitchFamily="18" charset="0"/>
              </a:rPr>
              <a:t>Dei som kjem best ut på levekårsrankinga er kommunane i indre og nordlege strøk av fylket. Mange av dei har relativt få innbyggjarar, men det inkluderer og eit par folkerike kommunar som Bergen, Sunnfjord og Sogndal.</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000" b="0" u="sng" dirty="0">
              <a:solidFill>
                <a:srgbClr val="1B1B1B"/>
              </a:solidFill>
              <a:effectLst/>
              <a:latin typeface="+mn-lt"/>
            </a:endParaRPr>
          </a:p>
          <a:p>
            <a:r>
              <a:rPr lang="nn-NO" sz="1000" b="0" u="sng" dirty="0">
                <a:solidFill>
                  <a:srgbClr val="1B1B1B"/>
                </a:solidFill>
                <a:effectLst/>
                <a:latin typeface="+mn-lt"/>
              </a:rPr>
              <a:t>Om levekårsrangeringa</a:t>
            </a:r>
            <a:endParaRPr lang="nn-NO" sz="1000" b="0" u="sng" dirty="0">
              <a:effectLst/>
              <a:latin typeface="+mn-lt"/>
            </a:endParaRPr>
          </a:p>
          <a:p>
            <a:r>
              <a:rPr lang="nn-NO" sz="1000" b="0" dirty="0">
                <a:solidFill>
                  <a:srgbClr val="000000"/>
                </a:solidFill>
                <a:effectLst/>
                <a:latin typeface="+mn-lt"/>
              </a:rPr>
              <a:t>Metode:</a:t>
            </a:r>
            <a:endParaRPr lang="nn-NO" sz="1000" b="0" dirty="0">
              <a:effectLst/>
              <a:latin typeface="+mn-lt"/>
            </a:endParaRPr>
          </a:p>
          <a:p>
            <a:r>
              <a:rPr lang="nn-NO" sz="1000" b="0" dirty="0">
                <a:solidFill>
                  <a:srgbClr val="000000"/>
                </a:solidFill>
                <a:effectLst/>
                <a:latin typeface="+mn-lt"/>
              </a:rPr>
              <a:t>Vi har plukka ut nokon statistikkvariablar som skal fange opp ulike element av levekår og variasjonen av desse mellom kommunar i Vestland. På kvar av variablane så er kommunane plassert i 6 jamstore grupper, kor dei som er plassert i 1 har den beste verdien på variabelen, medan dei som er plassert i 6 har den dårlegaste. Alle kommunane har fått ein ranking 1-6 på kvar variabel, og deretter er det tatt eit snitt av desse for å lage total-rankinga for kvar kommune. (Kor dei igjen rankast 1-6 ut frå snittet) Dette er inspirert av ein metode som Bergen kommune brukar i sine levekårsundersøkingar og gjer det mogleg å samanstilla ganske ulike tal.</a:t>
            </a:r>
            <a:endParaRPr lang="nn-NO" sz="1000" b="0" dirty="0">
              <a:effectLst/>
              <a:latin typeface="+mn-lt"/>
            </a:endParaRPr>
          </a:p>
          <a:p>
            <a:br>
              <a:rPr lang="nn-NO" sz="1000" b="0" dirty="0">
                <a:solidFill>
                  <a:srgbClr val="666666"/>
                </a:solidFill>
                <a:effectLst/>
                <a:latin typeface="+mn-lt"/>
              </a:rPr>
            </a:br>
            <a:r>
              <a:rPr lang="nn-NO" sz="1000" b="0" dirty="0">
                <a:solidFill>
                  <a:srgbClr val="000000"/>
                </a:solidFill>
                <a:effectLst/>
                <a:latin typeface="+mn-lt"/>
              </a:rPr>
              <a:t>Tolking av rankinga:</a:t>
            </a:r>
            <a:endParaRPr lang="nn-NO" sz="1000" b="0" dirty="0">
              <a:effectLst/>
              <a:latin typeface="+mn-lt"/>
            </a:endParaRPr>
          </a:p>
          <a:p>
            <a:r>
              <a:rPr lang="nn-NO" sz="1000" b="0" dirty="0">
                <a:solidFill>
                  <a:srgbClr val="000000"/>
                </a:solidFill>
                <a:effectLst/>
                <a:latin typeface="+mn-lt"/>
              </a:rPr>
              <a:t>Rankinga er heilt relativ, og framhevar forskjellar mellom kommunar snarare enn likskapar. Rankinga seier ingenting om kva som er objektivt bra eller dårleg med tanke på levekår, men den får fram spreiinga blant kommunane i fylket. Slik at ein kommune som kjem relativt dårleg ut med eit høgt tal i rankinga ikkje nødvendigvis har store levekårsproblem av den grunn. Men den kjem dårlegare ut enn resten av fylket.</a:t>
            </a:r>
            <a:endParaRPr lang="nn-NO" sz="10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0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noProof="0" dirty="0"/>
              <a:t>Kjelder: SSB og NAV</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179630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 karta </a:t>
            </a:r>
            <a:r>
              <a:rPr lang="nb-NO" dirty="0" err="1"/>
              <a:t>visar</a:t>
            </a:r>
            <a:r>
              <a:rPr lang="nb-NO" dirty="0"/>
              <a:t> korleis </a:t>
            </a:r>
            <a:r>
              <a:rPr lang="nb-NO" dirty="0" err="1"/>
              <a:t>utanforskap</a:t>
            </a:r>
            <a:r>
              <a:rPr lang="nb-NO" dirty="0"/>
              <a:t>, </a:t>
            </a:r>
            <a:r>
              <a:rPr lang="nb-NO" dirty="0" err="1"/>
              <a:t>ulikheit</a:t>
            </a:r>
            <a:r>
              <a:rPr lang="nb-NO" dirty="0"/>
              <a:t> og fattigdom </a:t>
            </a:r>
            <a:r>
              <a:rPr lang="nb-NO" dirty="0" err="1"/>
              <a:t>fordelar</a:t>
            </a:r>
            <a:r>
              <a:rPr lang="nb-NO" dirty="0"/>
              <a:t> seg i Vestland. Alle </a:t>
            </a:r>
            <a:r>
              <a:rPr lang="nb-NO" dirty="0" err="1"/>
              <a:t>vurderingar</a:t>
            </a:r>
            <a:r>
              <a:rPr lang="nb-NO" dirty="0"/>
              <a:t> om høg/</a:t>
            </a:r>
            <a:r>
              <a:rPr lang="nb-NO" dirty="0" err="1"/>
              <a:t>mykje</a:t>
            </a:r>
            <a:r>
              <a:rPr lang="nb-NO" dirty="0"/>
              <a:t> og låg/lite er basert på </a:t>
            </a:r>
            <a:r>
              <a:rPr lang="nb-NO" dirty="0" err="1"/>
              <a:t>standardaavvik</a:t>
            </a:r>
            <a:r>
              <a:rPr lang="nb-NO" dirty="0"/>
              <a:t> </a:t>
            </a:r>
            <a:r>
              <a:rPr lang="nb-NO" dirty="0" err="1"/>
              <a:t>frå</a:t>
            </a:r>
            <a:r>
              <a:rPr lang="nb-NO" dirty="0"/>
              <a:t> medianverdien for Vestland.</a:t>
            </a:r>
          </a:p>
          <a:p>
            <a:endParaRPr lang="nb-NO" dirty="0"/>
          </a:p>
          <a:p>
            <a:r>
              <a:rPr lang="nb-NO" dirty="0"/>
              <a:t>Størst </a:t>
            </a:r>
            <a:r>
              <a:rPr lang="nb-NO" dirty="0" err="1"/>
              <a:t>utanforskap</a:t>
            </a:r>
            <a:r>
              <a:rPr lang="nb-NO" dirty="0"/>
              <a:t> finn vi i Sunnhordland og i utkanten av Bergensområdet, samt Bremanger og Høyanger. Minst ulikskap finn vi mest i indre </a:t>
            </a:r>
            <a:r>
              <a:rPr lang="nb-NO" dirty="0" err="1"/>
              <a:t>strok</a:t>
            </a:r>
            <a:r>
              <a:rPr lang="nb-NO" dirty="0"/>
              <a:t> av fylket.</a:t>
            </a:r>
          </a:p>
          <a:p>
            <a:r>
              <a:rPr lang="nb-NO" dirty="0"/>
              <a:t>På inntektsulikheit er det Bergen som trekk snittet langt i sin retning, </a:t>
            </a:r>
            <a:r>
              <a:rPr lang="nb-NO" dirty="0" err="1"/>
              <a:t>berre</a:t>
            </a:r>
            <a:r>
              <a:rPr lang="nb-NO" dirty="0"/>
              <a:t> supplert av Fjaler, Austevoll og Tysnes på den høge sida. Elles er </a:t>
            </a:r>
            <a:r>
              <a:rPr lang="nb-NO" dirty="0" err="1"/>
              <a:t>ulikheita</a:t>
            </a:r>
            <a:r>
              <a:rPr lang="nb-NO" dirty="0"/>
              <a:t> låg i det meste av fylket, og </a:t>
            </a:r>
            <a:r>
              <a:rPr lang="nb-NO" dirty="0" err="1"/>
              <a:t>særleg</a:t>
            </a:r>
            <a:r>
              <a:rPr lang="nb-NO" dirty="0"/>
              <a:t> i indre </a:t>
            </a:r>
            <a:r>
              <a:rPr lang="nb-NO" dirty="0" err="1"/>
              <a:t>strok</a:t>
            </a:r>
            <a:r>
              <a:rPr lang="nb-NO" dirty="0"/>
              <a:t>. </a:t>
            </a:r>
          </a:p>
          <a:p>
            <a:r>
              <a:rPr lang="nb-NO" dirty="0"/>
              <a:t>Det er jamt over mest fattigdom </a:t>
            </a:r>
            <a:r>
              <a:rPr lang="nb-NO" dirty="0" err="1"/>
              <a:t>inst</a:t>
            </a:r>
            <a:r>
              <a:rPr lang="nb-NO" dirty="0"/>
              <a:t> i den </a:t>
            </a:r>
            <a:r>
              <a:rPr lang="nb-NO" dirty="0" err="1"/>
              <a:t>nordlege</a:t>
            </a:r>
            <a:r>
              <a:rPr lang="nb-NO" dirty="0"/>
              <a:t> delen av fylket, samt Bergen, Fjaler og Sveio. Minst fattigdom er det i </a:t>
            </a:r>
            <a:r>
              <a:rPr lang="nb-NO" dirty="0" err="1"/>
              <a:t>kyststroka</a:t>
            </a:r>
            <a:r>
              <a:rPr lang="nb-NO" dirty="0"/>
              <a:t> og området rundt Bergen. </a:t>
            </a:r>
          </a:p>
          <a:p>
            <a:r>
              <a:rPr lang="nb-NO" dirty="0"/>
              <a:t>Fattigdom blant ungdom følgjer langt på vei trenden for fattigdom generelt. </a:t>
            </a:r>
          </a:p>
          <a:p>
            <a:endParaRPr lang="nb-NO" dirty="0"/>
          </a:p>
          <a:p>
            <a:endParaRPr lang="nb-NO" dirty="0"/>
          </a:p>
          <a:p>
            <a:r>
              <a:rPr lang="nb-NO" u="sng" dirty="0" err="1"/>
              <a:t>Definisjonar</a:t>
            </a:r>
            <a:br>
              <a:rPr lang="nb-NO" dirty="0"/>
            </a:br>
            <a:r>
              <a:rPr lang="nb-NO" sz="1050" i="1" dirty="0" err="1"/>
              <a:t>Utanforskap</a:t>
            </a:r>
            <a:r>
              <a:rPr lang="nb-NO" sz="1050" i="1" dirty="0"/>
              <a:t>: 	</a:t>
            </a:r>
            <a:r>
              <a:rPr lang="nb-NO" sz="1050" i="1" dirty="0" err="1"/>
              <a:t>Rekna</a:t>
            </a:r>
            <a:r>
              <a:rPr lang="nb-NO" sz="1050" i="1" dirty="0"/>
              <a:t> ut av NAV basert på </a:t>
            </a:r>
            <a:r>
              <a:rPr lang="nb-NO" sz="1050" i="1" dirty="0" err="1"/>
              <a:t>ein</a:t>
            </a:r>
            <a:r>
              <a:rPr lang="nb-NO" sz="1050" i="1" dirty="0"/>
              <a:t> subtraksjonsmodell kor man tar utgangspunkt i arbeidsstyrken og trekker </a:t>
            </a:r>
            <a:r>
              <a:rPr lang="nb-NO" sz="1050" i="1" dirty="0" err="1"/>
              <a:t>frå</a:t>
            </a:r>
            <a:r>
              <a:rPr lang="nb-NO" sz="1050" i="1" dirty="0"/>
              <a:t> alle som er i jobb, under utdanning eller pensjonert. Dei man står igjen med </a:t>
            </a:r>
            <a:r>
              <a:rPr lang="nb-NO" sz="1050" i="1" dirty="0" err="1"/>
              <a:t>delast</a:t>
            </a:r>
            <a:r>
              <a:rPr lang="nb-NO" sz="1050" i="1" dirty="0"/>
              <a:t> på arbeidsstyrken og </a:t>
            </a:r>
            <a:r>
              <a:rPr lang="nb-NO" sz="1050" i="1" dirty="0" err="1"/>
              <a:t>samanliknast</a:t>
            </a:r>
            <a:r>
              <a:rPr lang="nb-NO" sz="1050" i="1" dirty="0"/>
              <a:t>. (NAV)</a:t>
            </a:r>
          </a:p>
          <a:p>
            <a:r>
              <a:rPr lang="nb-NO" sz="1050" i="1" dirty="0" err="1"/>
              <a:t>Ulikheit</a:t>
            </a:r>
            <a:r>
              <a:rPr lang="nb-NO" sz="1050" i="1" dirty="0"/>
              <a:t>: 	</a:t>
            </a:r>
            <a:r>
              <a:rPr lang="nb-NO" sz="1050" i="1" dirty="0" err="1"/>
              <a:t>Gini</a:t>
            </a:r>
            <a:r>
              <a:rPr lang="nb-NO" sz="1050" i="1" dirty="0"/>
              <a:t>-indeks som går fra 0 (alle lik inntekt) til 1 (en har all inntekt). Seier </a:t>
            </a:r>
            <a:r>
              <a:rPr lang="nb-NO" sz="1050" i="1" dirty="0" err="1"/>
              <a:t>noko</a:t>
            </a:r>
            <a:r>
              <a:rPr lang="nb-NO" sz="1050" i="1" dirty="0"/>
              <a:t> om kor stor spredning det er i </a:t>
            </a:r>
            <a:r>
              <a:rPr lang="nb-NO" sz="1050" i="1" dirty="0" err="1"/>
              <a:t>inntektane</a:t>
            </a:r>
            <a:r>
              <a:rPr lang="nb-NO" sz="1050" i="1" dirty="0"/>
              <a:t> i kommunen. (SSB)</a:t>
            </a:r>
          </a:p>
          <a:p>
            <a:r>
              <a:rPr lang="nb-NO" sz="1050" i="1" dirty="0"/>
              <a:t>Fattigdom: 	Her definert etter OECDs </a:t>
            </a:r>
            <a:r>
              <a:rPr lang="nb-NO" sz="1050" i="1" dirty="0" err="1"/>
              <a:t>hushaldsutrekning</a:t>
            </a:r>
            <a:r>
              <a:rPr lang="nb-NO" sz="1050" i="1" dirty="0"/>
              <a:t>, </a:t>
            </a:r>
            <a:r>
              <a:rPr lang="nb-NO" sz="1050" i="1" dirty="0" err="1"/>
              <a:t>dei</a:t>
            </a:r>
            <a:r>
              <a:rPr lang="nb-NO" sz="1050" i="1" dirty="0"/>
              <a:t> </a:t>
            </a:r>
            <a:r>
              <a:rPr lang="nb-NO" sz="1050" i="1" dirty="0" err="1"/>
              <a:t>hushalda</a:t>
            </a:r>
            <a:r>
              <a:rPr lang="nb-NO" sz="1050" i="1" dirty="0"/>
              <a:t> som har mindre inntekt enn 50% av medianinntekta.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15</a:t>
            </a:fld>
            <a:endParaRPr lang="nb-NO"/>
          </a:p>
        </p:txBody>
      </p:sp>
    </p:spTree>
    <p:extLst>
      <p:ext uri="{BB962C8B-B14F-4D97-AF65-F5344CB8AC3E}">
        <p14:creationId xmlns:p14="http://schemas.microsoft.com/office/powerpoint/2010/main" val="228896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br>
              <a:rPr lang="nb-NO"/>
            </a:br>
            <a:r>
              <a:rPr lang="nb-NO" err="1"/>
              <a:t>Utanforskap</a:t>
            </a:r>
            <a:r>
              <a:rPr lang="nb-NO"/>
              <a:t>: 	Vest har </a:t>
            </a:r>
            <a:r>
              <a:rPr lang="nb-NO" err="1"/>
              <a:t>høgast</a:t>
            </a:r>
            <a:r>
              <a:rPr lang="nb-NO"/>
              <a:t> del her, med Sunnhordland like etter. Begge </a:t>
            </a:r>
            <a:r>
              <a:rPr lang="nb-NO" err="1"/>
              <a:t>desse</a:t>
            </a:r>
            <a:r>
              <a:rPr lang="nb-NO"/>
              <a:t> </a:t>
            </a:r>
            <a:r>
              <a:rPr lang="nb-NO" err="1"/>
              <a:t>regionane</a:t>
            </a:r>
            <a:r>
              <a:rPr lang="nb-NO"/>
              <a:t> er prega av </a:t>
            </a:r>
            <a:r>
              <a:rPr lang="nb-NO" err="1"/>
              <a:t>industriverksemder</a:t>
            </a:r>
            <a:r>
              <a:rPr lang="nb-NO"/>
              <a:t>. Sogn ligg klart </a:t>
            </a:r>
            <a:r>
              <a:rPr lang="nb-NO" err="1"/>
              <a:t>lågast</a:t>
            </a:r>
            <a:r>
              <a:rPr lang="nb-NO"/>
              <a:t> enn </a:t>
            </a:r>
            <a:r>
              <a:rPr lang="nb-NO" err="1"/>
              <a:t>dei</a:t>
            </a:r>
            <a:r>
              <a:rPr lang="nb-NO"/>
              <a:t> andre. </a:t>
            </a:r>
          </a:p>
          <a:p>
            <a:r>
              <a:rPr lang="nb-NO"/>
              <a:t>Ulikskap:	Her ligg Bergen </a:t>
            </a:r>
            <a:r>
              <a:rPr lang="nb-NO" err="1"/>
              <a:t>høgast</a:t>
            </a:r>
            <a:r>
              <a:rPr lang="nb-NO"/>
              <a:t> i </a:t>
            </a:r>
            <a:r>
              <a:rPr lang="nb-NO" err="1"/>
              <a:t>ein</a:t>
            </a:r>
            <a:r>
              <a:rPr lang="nb-NO"/>
              <a:t> klasse for seg, </a:t>
            </a:r>
            <a:r>
              <a:rPr lang="nb-NO" err="1"/>
              <a:t>medan</a:t>
            </a:r>
            <a:r>
              <a:rPr lang="nb-NO"/>
              <a:t> resten av </a:t>
            </a:r>
            <a:r>
              <a:rPr lang="nb-NO" err="1"/>
              <a:t>regionane</a:t>
            </a:r>
            <a:r>
              <a:rPr lang="nb-NO"/>
              <a:t> er ganske jamne med små </a:t>
            </a:r>
            <a:r>
              <a:rPr lang="nb-NO" err="1"/>
              <a:t>forskjellar</a:t>
            </a:r>
            <a:r>
              <a:rPr lang="nb-NO"/>
              <a:t>. </a:t>
            </a:r>
          </a:p>
          <a:p>
            <a:r>
              <a:rPr lang="nb-NO"/>
              <a:t>Fattigdom:	Bergen er i </a:t>
            </a:r>
            <a:r>
              <a:rPr lang="nb-NO" err="1"/>
              <a:t>ein</a:t>
            </a:r>
            <a:r>
              <a:rPr lang="nb-NO"/>
              <a:t> klasse for seg og her. Elles er nivået nokså jamt, med </a:t>
            </a:r>
            <a:r>
              <a:rPr lang="nb-NO" err="1"/>
              <a:t>lågast</a:t>
            </a:r>
            <a:r>
              <a:rPr lang="nb-NO"/>
              <a:t> del i Midthordland og Nordhordland.</a:t>
            </a:r>
          </a:p>
          <a:p>
            <a:r>
              <a:rPr lang="nb-NO"/>
              <a:t>Fattigdom u18: Her er det jamt i toppen mellom Nordfjord, Voss/Hardanger, Sogn og Bergen som ligg på om lag same nivå. Midthordland har klart </a:t>
            </a:r>
            <a:r>
              <a:rPr lang="nb-NO" err="1"/>
              <a:t>lågast</a:t>
            </a:r>
            <a:r>
              <a:rPr lang="nb-NO"/>
              <a:t> barnefattigdom.</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16</a:t>
            </a:fld>
            <a:endParaRPr lang="nb-NO"/>
          </a:p>
        </p:txBody>
      </p:sp>
    </p:spTree>
    <p:extLst>
      <p:ext uri="{BB962C8B-B14F-4D97-AF65-F5344CB8AC3E}">
        <p14:creationId xmlns:p14="http://schemas.microsoft.com/office/powerpoint/2010/main" val="715519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18</a:t>
            </a:fld>
            <a:endParaRPr lang="nb-NO"/>
          </a:p>
        </p:txBody>
      </p:sp>
    </p:spTree>
    <p:extLst>
      <p:ext uri="{BB962C8B-B14F-4D97-AF65-F5344CB8AC3E}">
        <p14:creationId xmlns:p14="http://schemas.microsoft.com/office/powerpoint/2010/main" val="7035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effectLst/>
                <a:latin typeface="Calibri" panose="020F0502020204030204" pitchFamily="34" charset="0"/>
                <a:ea typeface="Calibri" panose="020F0502020204030204" pitchFamily="34" charset="0"/>
                <a:cs typeface="Times New Roman" panose="02020603050405020304" pitchFamily="18" charset="0"/>
              </a:rPr>
              <a:t>Samanlikna med landet, har Vestland høgare prosentdelar sysselsette innan helse og industri og lågare innan varehandel og tenesteytande næringar.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effectLst/>
                <a:latin typeface="Calibri" panose="020F0502020204030204" pitchFamily="34" charset="0"/>
                <a:ea typeface="Calibri" panose="020F0502020204030204" pitchFamily="34" charset="0"/>
                <a:cs typeface="Times New Roman" panose="02020603050405020304" pitchFamily="18" charset="0"/>
              </a:rPr>
              <a:t>Talet på sysselsette falt ganske mykje frå 2020 til 2021 grunna pandemien, men talet auka i 2022 til eit nivå høgare enn i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effectLst/>
                <a:latin typeface="Calibri" panose="020F0502020204030204" pitchFamily="34" charset="0"/>
                <a:ea typeface="Calibri" panose="020F0502020204030204" pitchFamily="34" charset="0"/>
                <a:cs typeface="Times New Roman" panose="02020603050405020304" pitchFamily="18" charset="0"/>
              </a:rPr>
              <a:t>Ser vi på utviklinga i meir grovinndelte bransjar, ser vi og her effekten av pandemien med dropp i talet på sysselsette innan tenesteyting, varehandel og reise/uteliv frå 2020 til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effectLst/>
                <a:latin typeface="Calibri" panose="020F0502020204030204" pitchFamily="34" charset="0"/>
                <a:ea typeface="Calibri" panose="020F0502020204030204" pitchFamily="34" charset="0"/>
                <a:cs typeface="Times New Roman" panose="02020603050405020304" pitchFamily="18" charset="0"/>
              </a:rPr>
              <a:t>Jordbruk har også hatt eit fall frå 2020 til 2021 som må tilskrivast at det kom få gjestearbeidarar inn til jordbruket i 2021, som medførte at dei heller ikkje telte som sysselsette i statistikken.</a:t>
            </a:r>
            <a:br>
              <a:rPr lang="nn-NO" sz="1200" noProof="0">
                <a:effectLst/>
                <a:latin typeface="Calibri" panose="020F0502020204030204" pitchFamily="34" charset="0"/>
                <a:ea typeface="Calibri" panose="020F0502020204030204" pitchFamily="34" charset="0"/>
                <a:cs typeface="Times New Roman" panose="02020603050405020304" pitchFamily="18" charset="0"/>
              </a:rPr>
            </a:br>
            <a:br>
              <a:rPr lang="nn-NO" sz="1200" noProof="0">
                <a:effectLst/>
                <a:latin typeface="Calibri" panose="020F0502020204030204" pitchFamily="34" charset="0"/>
                <a:ea typeface="Calibri" panose="020F0502020204030204" pitchFamily="34" charset="0"/>
                <a:cs typeface="Times New Roman" panose="02020603050405020304" pitchFamily="18" charset="0"/>
              </a:rPr>
            </a:br>
            <a:r>
              <a:rPr lang="nn-NO" sz="1200" noProof="0">
                <a:effectLst/>
                <a:latin typeface="Calibri" panose="020F0502020204030204" pitchFamily="34" charset="0"/>
                <a:ea typeface="Calibri" panose="020F0502020204030204" pitchFamily="34" charset="0"/>
                <a:cs typeface="Times New Roman" panose="02020603050405020304" pitchFamily="18" charset="0"/>
              </a:rPr>
              <a:t>Kjelde: SSB </a:t>
            </a:r>
          </a:p>
          <a:p>
            <a:endParaRPr lang="nn-NO" noProof="0"/>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19759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effectLst/>
                <a:latin typeface="Calibri" panose="020F0502020204030204" pitchFamily="34" charset="0"/>
                <a:ea typeface="Calibri" panose="020F0502020204030204" pitchFamily="34" charset="0"/>
                <a:cs typeface="Times New Roman" panose="02020603050405020304" pitchFamily="18" charset="0"/>
              </a:rPr>
              <a:t>Dei største pendlingsstraumane i Vestland i tal er mellom Bergen og omlandskommunane, som alle har netto utpendling til byen.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effectLst/>
                <a:latin typeface="Calibri" panose="020F0502020204030204" pitchFamily="34" charset="0"/>
                <a:ea typeface="Calibri" panose="020F0502020204030204" pitchFamily="34" charset="0"/>
                <a:cs typeface="Times New Roman" panose="02020603050405020304" pitchFamily="18" charset="0"/>
              </a:rPr>
              <a:t>Elles er det pendling rundt om i fylket inn til regionale sentre med mange arbeidsplassar innan administrasjon, helse, industri og fiske/oppdrett.</a:t>
            </a:r>
          </a:p>
          <a:p>
            <a:r>
              <a:rPr lang="nn-NO" noProof="0"/>
              <a:t>Dei fleste kommunar i fylket har netto utpendling til Bergen eller landet elles, og fylket samla har netto utpendling til andre delar av landet.</a:t>
            </a:r>
          </a:p>
          <a:p>
            <a:br>
              <a:rPr lang="nn-NO" noProof="0"/>
            </a:br>
            <a:r>
              <a:rPr lang="nn-NO" noProof="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2030349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i="1" noProof="0" dirty="0"/>
              <a:t>Stramheit reknast ut ved å dele gjennomsnittleg tal på utlyste stillingar kvar månad med gjennomsnittleg tal på bruttoledige, og er eit mål på manglande samsvar mellom tilbod og etterspurnad i marknaden.</a:t>
            </a:r>
          </a:p>
          <a:p>
            <a:r>
              <a:rPr lang="nn-NO" noProof="0" dirty="0"/>
              <a:t>Stramheita er no svært høg. Særleg høg har han blitt innan yrka i offentleg sektor innan helse, undervisning og saksbehandling, men fleire yrker i det private som meklarar, ingeniørar og bygg har og vesentleg stramheit no. Minst stramt er det innan barne- og ungdomsarbeid og kontor</a:t>
            </a:r>
          </a:p>
          <a:p>
            <a:r>
              <a:rPr lang="nn-NO" noProof="0" dirty="0"/>
              <a:t>Ser vi på dei spesifikke yrka, så er det barnehageleiarar på toppen, etterfølgd av alle slags typar helsepersonell. </a:t>
            </a:r>
          </a:p>
          <a:p>
            <a:endParaRPr lang="nn-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i="1" dirty="0">
                <a:effectLst/>
                <a:latin typeface="Calibri" panose="020F0502020204030204" pitchFamily="34" charset="0"/>
                <a:ea typeface="Calibri" panose="020F0502020204030204" pitchFamily="34" charset="0"/>
                <a:cs typeface="Times New Roman" panose="02020603050405020304" pitchFamily="18" charset="0"/>
              </a:rPr>
              <a:t>Vi har rekna ut kor stor del av dei sysselsette som er over gjennomsnittleg pensjonsalder, eller som har mindre enn 5 år til de når gjennomsnittleg pensjonsalder. Dette kan seie noko om erstatningsbehov de næraste åra. </a:t>
            </a:r>
          </a:p>
          <a:p>
            <a:r>
              <a:rPr lang="nn-NO" noProof="0" dirty="0"/>
              <a:t>Erstatningsbehovet grunna pensjon er og ganske høgt over dei neste åra. Som del av dei sysselsette er behovet størst innan primærnæringar og transport, men i reine tal er det helsepersonell som i størst grad treng å erstattast.</a:t>
            </a:r>
          </a:p>
          <a:p>
            <a:endParaRPr lang="nn-NO" noProof="0" dirty="0"/>
          </a:p>
          <a:p>
            <a:r>
              <a:rPr lang="nn-NO" noProof="0" dirty="0"/>
              <a:t>Bedriftsundersøkinga i 2022 var positiv, og i mange tilfelle over eller likt med nivået i 2019. Talet på verksemder som melder om rekrutteringsproblem er og svært høgt samanlikna med tidlegare år. </a:t>
            </a:r>
          </a:p>
          <a:p>
            <a:br>
              <a:rPr lang="nn-NO" noProof="0" dirty="0"/>
            </a:br>
            <a:r>
              <a:rPr lang="nn-NO" noProof="0" dirty="0"/>
              <a:t>Kjelder: NAV, SSB, Bedriftsundersøkinga 2022</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1205423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a:t>Størst prosentvis vekst i talet på sysselsette har det vore i Midthordland, etterfølgd av Nordhordland, Sunnhordland og Bergen. </a:t>
            </a:r>
          </a:p>
          <a:p>
            <a:endParaRPr lang="nn-NO" noProof="0"/>
          </a:p>
          <a:p>
            <a:r>
              <a:rPr lang="nn-NO" noProof="0"/>
              <a:t>Forventingar til auka sysselsetting er høgast blant verksemder i Sunnhordland, følgd av Nordhordland og Bergen. Elles er nivået ganske jamt, men lågast i Midthordland.</a:t>
            </a:r>
          </a:p>
          <a:p>
            <a:endParaRPr lang="nn-NO" noProof="0"/>
          </a:p>
          <a:p>
            <a:r>
              <a:rPr lang="nn-NO" noProof="0"/>
              <a:t>Erstatningsbehovet grunna pensjon er høgast for dei mest rurale regionane i tidlegare Sogn og Fjordane som Voss/Hardanger. Her er det til dels store behov for kvalifisert arbeidskraft. Lågast er erstatningsbehovet i Bergen og Vest.</a:t>
            </a:r>
          </a:p>
          <a:p>
            <a:endParaRPr lang="nn-NO" noProof="0"/>
          </a:p>
          <a:p>
            <a:r>
              <a:rPr lang="nn-NO" noProof="0"/>
              <a:t>Stramheita fylgjer erstatningsbehovet i stor grad, med Sunnfjord som regionen med strammast arbeidsmarknad. Minst stramt er det i Vest og Midthordland, som og heng saman med at arbeidsløysa lenge var høgare under pandemien. Vestland samla er eit hakk meir stramt enn landet elles. </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22</a:t>
            </a:fld>
            <a:endParaRPr lang="nb-NO"/>
          </a:p>
        </p:txBody>
      </p:sp>
    </p:spTree>
    <p:extLst>
      <p:ext uri="{BB962C8B-B14F-4D97-AF65-F5344CB8AC3E}">
        <p14:creationId xmlns:p14="http://schemas.microsoft.com/office/powerpoint/2010/main" val="2262774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24</a:t>
            </a:fld>
            <a:endParaRPr lang="nb-NO"/>
          </a:p>
        </p:txBody>
      </p:sp>
    </p:spTree>
    <p:extLst>
      <p:ext uri="{BB962C8B-B14F-4D97-AF65-F5344CB8AC3E}">
        <p14:creationId xmlns:p14="http://schemas.microsoft.com/office/powerpoint/2010/main" val="3764898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nSpc>
                <a:spcPct val="107000"/>
              </a:lnSpc>
              <a:spcAft>
                <a:spcPts val="800"/>
              </a:spcAft>
              <a:buClr>
                <a:schemeClr val="accent1"/>
              </a:buCl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Ei stor auke i arbeidssøkjarar i 2020 som går tilbake i 2021 og 2022.</a:t>
            </a:r>
          </a:p>
          <a:p>
            <a:pPr marL="800100" lvl="1" indent="-342900">
              <a:lnSpc>
                <a:spcPct val="107000"/>
              </a:lnSpc>
              <a:spcAft>
                <a:spcPts val="800"/>
              </a:spcAft>
              <a:buClr>
                <a:schemeClr val="accent1"/>
              </a:buClr>
              <a:buFont typeface="Symbol" panose="05050102010706020507" pitchFamily="18" charset="2"/>
              <a:buChar char=""/>
            </a:pPr>
            <a:r>
              <a:rPr lang="nn-NO" sz="2800" dirty="0">
                <a:latin typeface="Calibri" panose="020F0502020204030204" pitchFamily="34" charset="0"/>
                <a:ea typeface="Calibri" panose="020F0502020204030204" pitchFamily="34" charset="0"/>
                <a:cs typeface="Times New Roman" panose="02020603050405020304" pitchFamily="18" charset="0"/>
              </a:rPr>
              <a:t>Talet på uføre har flata noko ut i 2021 og 2022, mest sannsynleg grunna forlenga stønadsperiodar på AAP.</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I same </a:t>
            </a:r>
            <a:r>
              <a:rPr lang="nn-NO" sz="2800" dirty="0">
                <a:latin typeface="Calibri" panose="020F0502020204030204" pitchFamily="34" charset="0"/>
                <a:ea typeface="Calibri" panose="020F0502020204030204" pitchFamily="34" charset="0"/>
                <a:cs typeface="Times New Roman" panose="02020603050405020304" pitchFamily="18" charset="0"/>
              </a:rPr>
              <a:t>periode har talet på mottakarar av AAP og nedsett arbeidsevne steget. </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Sjuke</a:t>
            </a:r>
            <a:r>
              <a:rPr lang="nn-NO" sz="2800" dirty="0">
                <a:latin typeface="Calibri" panose="020F0502020204030204" pitchFamily="34" charset="0"/>
                <a:ea typeface="Calibri" panose="020F0502020204030204" pitchFamily="34" charset="0"/>
                <a:cs typeface="Times New Roman" panose="02020603050405020304" pitchFamily="18" charset="0"/>
              </a:rPr>
              <a:t>fråværet har og steget i 2021-22, som gir eit noko høgare nivå på talet </a:t>
            </a:r>
            <a:r>
              <a:rPr lang="nn-NO" sz="2800" dirty="0" err="1">
                <a:latin typeface="Calibri" panose="020F0502020204030204" pitchFamily="34" charset="0"/>
                <a:ea typeface="Calibri" panose="020F0502020204030204" pitchFamily="34" charset="0"/>
                <a:cs typeface="Times New Roman" panose="02020603050405020304" pitchFamily="18" charset="0"/>
              </a:rPr>
              <a:t>långtids</a:t>
            </a:r>
            <a:r>
              <a:rPr lang="nn-NO" sz="2800">
                <a:latin typeface="Calibri" panose="020F0502020204030204" pitchFamily="34" charset="0"/>
                <a:ea typeface="Calibri" panose="020F0502020204030204" pitchFamily="34" charset="0"/>
                <a:cs typeface="Times New Roman" panose="02020603050405020304" pitchFamily="18" charset="0"/>
              </a:rPr>
              <a:t> sjukmelde.</a:t>
            </a:r>
            <a:endParaRPr lang="nn-NO"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25</a:t>
            </a:fld>
            <a:endParaRPr lang="nb-NO"/>
          </a:p>
        </p:txBody>
      </p:sp>
    </p:spTree>
    <p:extLst>
      <p:ext uri="{BB962C8B-B14F-4D97-AF65-F5344CB8AC3E}">
        <p14:creationId xmlns:p14="http://schemas.microsoft.com/office/powerpoint/2010/main" val="330932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115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a:t>Ser me på regionane i Vestland, så er det Vest som har mange personar i alle kategoriane. Dette er eit trekk ved regionen som har vart ved i lang tid. Elles for kvar einskild gruppe:</a:t>
            </a:r>
            <a:br>
              <a:rPr lang="nn-NO" noProof="0"/>
            </a:br>
            <a:endParaRPr lang="nn-NO" noProof="0"/>
          </a:p>
          <a:p>
            <a:r>
              <a:rPr lang="nn-NO" noProof="0"/>
              <a:t>Arbeidssøkarar: 	Bergen og Vest ligg klart høgast i 2022 grunna gjenværande ledigheit etter pandemien. Dei fleste andre regionane er nede på eit jamnare, lågt nivå.</a:t>
            </a:r>
          </a:p>
          <a:p>
            <a:r>
              <a:rPr lang="nn-NO" noProof="0"/>
              <a:t>Nedsett arbeidsevne/AAP:	Særleg Vest ligg høgt på tala her, både på nedsett arbeidsevne og AAP-mottakarar. Nordhordland er og med på å trekkje opp snittet noko. Sogn, Nordfjord og Sunnfjord ligg lågast i fylket.</a:t>
            </a:r>
          </a:p>
          <a:p>
            <a:r>
              <a:rPr lang="nn-NO" noProof="0" err="1"/>
              <a:t>Långtids</a:t>
            </a:r>
            <a:r>
              <a:rPr lang="nn-NO" noProof="0"/>
              <a:t> sjukmelde:	Her er nivået ganske stabilt og med små variasjonar mellom regionane. Bergen og Sogn er noko lågare enn resten av regionane, medan Voss/Hardanger er høgast. </a:t>
            </a:r>
          </a:p>
          <a:p>
            <a:r>
              <a:rPr lang="nn-NO" noProof="0"/>
              <a:t>Uføre:		Her er det 4 regionar som ligg relativt høgt (11-12%): Vest, Nordhordland, Sunnhordland og Voss/Hardanger. Sunnfjord ligg på fylkessnittet, medan dei resterande ligg relativt lågt nede på 9-talet.</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26</a:t>
            </a:fld>
            <a:endParaRPr lang="nb-NO"/>
          </a:p>
        </p:txBody>
      </p:sp>
    </p:spTree>
    <p:extLst>
      <p:ext uri="{BB962C8B-B14F-4D97-AF65-F5344CB8AC3E}">
        <p14:creationId xmlns:p14="http://schemas.microsoft.com/office/powerpoint/2010/main" val="239088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For framskriving er hovudalternativet (MMMM) til SSB nytta.</a:t>
            </a:r>
          </a:p>
          <a:p>
            <a:endParaRPr lang="nn-NO" noProof="0"/>
          </a:p>
          <a:p>
            <a:r>
              <a:rPr lang="nn-NO" noProof="0"/>
              <a:t>Vestlands befolkning vaks med 45 000 mellom 2011 og 2021. For neste periode fram mot 2032 ventast ein vidare vekst på om lag 23 600 personar.</a:t>
            </a:r>
            <a:br>
              <a:rPr lang="nn-NO" noProof="0"/>
            </a:br>
            <a:r>
              <a:rPr lang="nn-NO" noProof="0"/>
              <a:t>Redusert takt på veksten, men framleis ein betydeleg auke ventast altså framover.</a:t>
            </a:r>
            <a:br>
              <a:rPr lang="nn-NO" noProof="0"/>
            </a:br>
            <a:br>
              <a:rPr lang="nn-NO" noProof="0"/>
            </a:br>
            <a:r>
              <a:rPr lang="nn-NO" noProof="0"/>
              <a:t>Ser vi på framskrivingsalternativa med forskjellige innvandringsnivå, så er venta auke fram mot 2032 som følgjar:</a:t>
            </a:r>
            <a:br>
              <a:rPr lang="nn-NO" noProof="0"/>
            </a:br>
            <a:r>
              <a:rPr lang="nn-NO" noProof="0"/>
              <a:t>(MMMH) Høg innvandring:    +36 500</a:t>
            </a:r>
          </a:p>
          <a:p>
            <a:r>
              <a:rPr lang="nn-NO" noProof="0"/>
              <a:t>(MMML)  Låg innvandring:     +13 900</a:t>
            </a:r>
          </a:p>
          <a:p>
            <a:r>
              <a:rPr lang="nn-NO" noProof="0"/>
              <a:t>(MMM0)  Ingen innvandring:  +4 100</a:t>
            </a:r>
            <a:br>
              <a:rPr lang="nn-NO" noProof="0"/>
            </a:br>
            <a:br>
              <a:rPr lang="nn-NO" noProof="0"/>
            </a:br>
            <a:r>
              <a:rPr lang="nn-NO" noProof="0"/>
              <a:t>Utan innvandring, så vart det ikkje mykje folkevekst i komande tiårs periode, med andre ord.</a:t>
            </a:r>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256791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For framskriving er hovudalternativet (MMMM) til SSB nytta. </a:t>
            </a:r>
          </a:p>
          <a:p>
            <a:r>
              <a:rPr lang="nn-NO" noProof="0"/>
              <a:t>Her ser vi befolkningsveksten fordelt på aldersgrupper. Reelle tal for 2011-2021, og framskriving fram til 2032.</a:t>
            </a:r>
            <a:br>
              <a:rPr lang="nn-NO" noProof="0"/>
            </a:br>
            <a:endParaRPr lang="nn-NO" noProof="0"/>
          </a:p>
          <a:p>
            <a:r>
              <a:rPr lang="nn-NO" noProof="0"/>
              <a:t>Dei siste 5 åra har det vært tydeleg at befolkninga under 20 år vart færre, det vart framleis nokon fleire i «arbeidsfør alder» 20-64 år, medan det er jamn og høg auke i talet blant dei 65 år og eldre.</a:t>
            </a:r>
          </a:p>
          <a:p>
            <a:r>
              <a:rPr lang="nn-NO" noProof="0"/>
              <a:t>I grove trekk er det denne utviklinga som ventast å halde fram i åra til 2032 også. Stadig færre under 20 år, ein forsiktig auke i 20-64 år, og ein jamn og stor auke i dei over 64 år. </a:t>
            </a:r>
          </a:p>
          <a:p>
            <a:r>
              <a:rPr lang="nn-NO" noProof="0"/>
              <a:t>I sum peiker det fram mot ein aldrande befolkning som på sikt gir lågare yrkesdeltaking i befolkninga generelt. Mykje av den forventa auken i befolkninga fram mot 2032 består av den eldste aldersgruppa, sidan summen av dei andre to gruppene forventast å være netto negativ.</a:t>
            </a:r>
          </a:p>
          <a:p>
            <a:br>
              <a:rPr lang="nn-NO" noProof="0"/>
            </a:br>
            <a:r>
              <a:rPr lang="nn-NO" noProof="0"/>
              <a:t>Samla sett ventast 65+ å auka frå 18% til 22%, medan dei yngre gruppene vart redusert.</a:t>
            </a:r>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3831057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Dette er reelle tal for perioden 2000-2021</a:t>
            </a:r>
          </a:p>
          <a:p>
            <a:endParaRPr lang="nn-NO"/>
          </a:p>
          <a:p>
            <a:r>
              <a:rPr lang="nn-NO"/>
              <a:t>Det var ein lang periode med mykje tilflytting mellom 2007 og 2015, som i hovudsak bestod av innvandring. I åra etter 2016 har tilflyttinga til fylket gått mykje nedover, og bidrag ikkje like mykje til befolkningsauka dei siste åra.</a:t>
            </a:r>
          </a:p>
          <a:p>
            <a:r>
              <a:rPr lang="nn-NO"/>
              <a:t>Veksten framover er hovudsakleg grunna i fødselsoverskotet, men dette ser og ut til å verta mindre enn tidlegare.</a:t>
            </a:r>
          </a:p>
          <a:p>
            <a:endParaRPr lang="nn-NO"/>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Kjelde: SSB</a:t>
            </a:r>
          </a:p>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53484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vises utdanningsnivået på befolkninga over 16 år i perioden 2000-2021</a:t>
            </a:r>
            <a:endParaRPr lang="nn-NO" noProof="0"/>
          </a:p>
          <a:p>
            <a:endParaRPr lang="nn-NO" noProof="0"/>
          </a:p>
          <a:p>
            <a:r>
              <a:rPr lang="nn-NO" noProof="0"/>
              <a:t>Den langsiktige trenden er at delen med høg utdanning aukar over tid. </a:t>
            </a:r>
          </a:p>
          <a:p>
            <a:r>
              <a:rPr lang="nn-NO" noProof="0"/>
              <a:t>Det er verdt å merke seg at dette i særleg grad gjeld for kvinner, som no har ein mykje større del med høg utdanning enn menn (41% mot 30%). I 2000 var disse delane om lag jamstore mellom kjønna (21-22%) medan langt fleire kvinner enn menn berre hadde grunnskole (36% mot 31%). Så kvinnene har hatt ein mykje sterkare utvikling dei siste 20 åra enn mennene. </a:t>
            </a:r>
          </a:p>
          <a:p>
            <a:endParaRPr lang="nn-NO" noProof="0"/>
          </a:p>
          <a:p>
            <a:r>
              <a:rPr lang="nn-NO" noProof="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315062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a:t>Her brukar vi fødeland utanfor Norge som mål på innvandring.</a:t>
            </a:r>
            <a:br>
              <a:rPr lang="nn-NO" noProof="0"/>
            </a:br>
            <a:br>
              <a:rPr lang="nn-NO" noProof="0"/>
            </a:br>
            <a:r>
              <a:rPr lang="nn-NO" noProof="0"/>
              <a:t>Delen av befolkninga som er fødd utanlands aukar jamt og trutt frå 2010 og til gjeldande år. I juli 2022 er det 14,1% av befolkninga som har slik bakgrunn. </a:t>
            </a:r>
          </a:p>
          <a:p>
            <a:endParaRPr lang="nn-NO" noProof="0"/>
          </a:p>
          <a:p>
            <a:r>
              <a:rPr lang="nn-NO" noProof="0"/>
              <a:t>Fødelanda er gruppert i 2 grupper etter </a:t>
            </a:r>
            <a:r>
              <a:rPr lang="nn-NO" noProof="0" err="1"/>
              <a:t>eigenskaper</a:t>
            </a:r>
            <a:r>
              <a:rPr lang="nn-NO" noProof="0"/>
              <a:t> som arbeidssøkar. </a:t>
            </a:r>
            <a:r>
              <a:rPr lang="nn-NO" noProof="0" err="1"/>
              <a:t>Landgruppe</a:t>
            </a:r>
            <a:r>
              <a:rPr lang="nn-NO" noProof="0"/>
              <a:t> 1-2 har bakgrunn frå EU/OECD området, og er ofte å rekna som arbeidsinnvandring, medan </a:t>
            </a:r>
            <a:r>
              <a:rPr lang="nn-NO" noProof="0" err="1"/>
              <a:t>landgruppe</a:t>
            </a:r>
            <a:r>
              <a:rPr lang="nn-NO" noProof="0"/>
              <a:t> 3 har eit </a:t>
            </a:r>
            <a:r>
              <a:rPr lang="nn-NO" noProof="0" err="1"/>
              <a:t>långt</a:t>
            </a:r>
            <a:r>
              <a:rPr lang="nn-NO" noProof="0"/>
              <a:t> større innslag av flyktningar. </a:t>
            </a:r>
          </a:p>
          <a:p>
            <a:endParaRPr lang="nn-NO" noProof="0"/>
          </a:p>
          <a:p>
            <a:r>
              <a:rPr lang="nn-NO" noProof="0"/>
              <a:t>Sidan 2010 har det vært fleire frå EU/OECD i sum enn frå </a:t>
            </a:r>
            <a:r>
              <a:rPr lang="nn-NO" noProof="0" err="1"/>
              <a:t>Landgruppe</a:t>
            </a:r>
            <a:r>
              <a:rPr lang="nn-NO" noProof="0"/>
              <a:t> 3, men i 2022 ser det ut til at det blir fleire frå </a:t>
            </a:r>
            <a:r>
              <a:rPr lang="nn-NO" noProof="0" err="1"/>
              <a:t>landgruppe</a:t>
            </a:r>
            <a:r>
              <a:rPr lang="nn-NO" noProof="0"/>
              <a:t> 3. Dette skuldast i stor grad innvandring av ukrainarar frå og med februar 2022. </a:t>
            </a:r>
          </a:p>
          <a:p>
            <a:r>
              <a:rPr lang="nn-NO" noProof="0"/>
              <a:t>Som me ser i eigen graf oppe til høgre, så er det i juli 2022 om lag 2000 fleire busette ukrainarar enn det var i 2021</a:t>
            </a:r>
            <a:br>
              <a:rPr lang="nn-NO" noProof="0"/>
            </a:br>
            <a:br>
              <a:rPr lang="nn-NO" noProof="0"/>
            </a:br>
            <a:r>
              <a:rPr lang="nn-NO" noProof="0"/>
              <a:t>På topplista over fødeland utafor Norge så er det klart flest frå Polen etterfølgd av Litauen og Syria. </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394010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a:t>Her samanliknast regionane i Vestland.</a:t>
            </a:r>
          </a:p>
          <a:p>
            <a:endParaRPr lang="nn-NO" noProof="0"/>
          </a:p>
          <a:p>
            <a:r>
              <a:rPr lang="nn-NO" noProof="0"/>
              <a:t>Gjennomgåande er at befolkningsveksten blir størst for området rundt Bergen, medan indre og nordre delar av fylket kan sjå stagnasjon og nedgang i folketalet fram mot 2032.</a:t>
            </a:r>
          </a:p>
          <a:p>
            <a:r>
              <a:rPr lang="nn-NO" noProof="0"/>
              <a:t>Bergen har betydeleg større del av befolkninga med utanlandsk bakgrunn, med Nordfjord eit stykke bak. </a:t>
            </a:r>
          </a:p>
          <a:p>
            <a:endParaRPr lang="nn-NO" noProof="0"/>
          </a:p>
          <a:p>
            <a:r>
              <a:rPr lang="nn-NO" noProof="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11</a:t>
            </a:fld>
            <a:endParaRPr lang="nb-NO"/>
          </a:p>
        </p:txBody>
      </p:sp>
    </p:spTree>
    <p:extLst>
      <p:ext uri="{BB962C8B-B14F-4D97-AF65-F5344CB8AC3E}">
        <p14:creationId xmlns:p14="http://schemas.microsoft.com/office/powerpoint/2010/main" val="373296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13</a:t>
            </a:fld>
            <a:endParaRPr lang="nb-NO"/>
          </a:p>
        </p:txBody>
      </p:sp>
    </p:spTree>
    <p:extLst>
      <p:ext uri="{BB962C8B-B14F-4D97-AF65-F5344CB8AC3E}">
        <p14:creationId xmlns:p14="http://schemas.microsoft.com/office/powerpoint/2010/main" val="3261949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4194766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297207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4064642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a:t>Klikk for å redigere tittelen</a:t>
            </a:r>
          </a:p>
        </p:txBody>
      </p:sp>
    </p:spTree>
    <p:extLst>
      <p:ext uri="{BB962C8B-B14F-4D97-AF65-F5344CB8AC3E}">
        <p14:creationId xmlns:p14="http://schemas.microsoft.com/office/powerpoint/2010/main" val="2212052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3178755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66265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173226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a:t>Klikk for å redigere tittelen</a:t>
            </a:r>
          </a:p>
        </p:txBody>
      </p:sp>
    </p:spTree>
    <p:extLst>
      <p:ext uri="{BB962C8B-B14F-4D97-AF65-F5344CB8AC3E}">
        <p14:creationId xmlns:p14="http://schemas.microsoft.com/office/powerpoint/2010/main" val="3482624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a:t>Klikk for å redigere tittelen</a:t>
            </a:r>
          </a:p>
        </p:txBody>
      </p:sp>
    </p:spTree>
    <p:extLst>
      <p:ext uri="{BB962C8B-B14F-4D97-AF65-F5344CB8AC3E}">
        <p14:creationId xmlns:p14="http://schemas.microsoft.com/office/powerpoint/2010/main" val="1780922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a:t>Klikk for å redigere tittelen</a:t>
            </a:r>
          </a:p>
        </p:txBody>
      </p:sp>
    </p:spTree>
    <p:extLst>
      <p:ext uri="{BB962C8B-B14F-4D97-AF65-F5344CB8AC3E}">
        <p14:creationId xmlns:p14="http://schemas.microsoft.com/office/powerpoint/2010/main" val="1943697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1169707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407265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p>
        </p:txBody>
      </p:sp>
    </p:spTree>
    <p:extLst>
      <p:ext uri="{BB962C8B-B14F-4D97-AF65-F5344CB8AC3E}">
        <p14:creationId xmlns:p14="http://schemas.microsoft.com/office/powerpoint/2010/main" val="1135189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a:t>Klikk for å redigere teksten</a:t>
            </a:r>
          </a:p>
        </p:txBody>
      </p:sp>
    </p:spTree>
    <p:extLst>
      <p:ext uri="{BB962C8B-B14F-4D97-AF65-F5344CB8AC3E}">
        <p14:creationId xmlns:p14="http://schemas.microsoft.com/office/powerpoint/2010/main" val="709524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p>
        </p:txBody>
      </p:sp>
    </p:spTree>
    <p:extLst>
      <p:ext uri="{BB962C8B-B14F-4D97-AF65-F5344CB8AC3E}">
        <p14:creationId xmlns:p14="http://schemas.microsoft.com/office/powerpoint/2010/main" val="2779219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2623209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185285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a:solidFill>
                  <a:schemeClr val="accent1"/>
                </a:solidFill>
                <a:latin typeface="Arial" panose="020B0604020202020204" pitchFamily="34" charset="0"/>
                <a:ea typeface="Segoe UI" charset="0"/>
                <a:cs typeface="Arial" panose="020B0604020202020204" pitchFamily="34" charset="0"/>
              </a:rPr>
              <a:t>//</a:t>
            </a:r>
            <a:r>
              <a:rPr lang="nb-NO" sz="80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a:solidFill>
                  <a:schemeClr val="accent1"/>
                </a:solidFill>
                <a:latin typeface="Arial" panose="020B0604020202020204" pitchFamily="34" charset="0"/>
                <a:ea typeface="Segoe UI" charset="0"/>
                <a:cs typeface="Arial" panose="020B0604020202020204" pitchFamily="34" charset="0"/>
              </a:rPr>
              <a:t>//</a:t>
            </a:r>
            <a:r>
              <a:rPr lang="nb-NO" sz="80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7124271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59_D736E52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b-NO" err="1"/>
              <a:t>Omverdsanalyse</a:t>
            </a:r>
            <a:r>
              <a:rPr lang="nb-NO"/>
              <a:t> 2022</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a:t>Vestland fylke</a:t>
            </a:r>
          </a:p>
        </p:txBody>
      </p:sp>
      <p:pic>
        <p:nvPicPr>
          <p:cNvPr id="3" name="Plassholder for bilde 2">
            <a:extLst>
              <a:ext uri="{FF2B5EF4-FFF2-40B4-BE49-F238E27FC236}">
                <a16:creationId xmlns:a16="http://schemas.microsoft.com/office/drawing/2014/main" id="{71B5B8EC-82C4-4357-B253-13C09DE6C8A1}"/>
              </a:ext>
            </a:extLst>
          </p:cNvPr>
          <p:cNvPicPr preferRelativeResize="0">
            <a:picLocks noGrp="1" noChangeAspect="1"/>
          </p:cNvPicPr>
          <p:nvPr>
            <p:ph type="pic" sz="quarter" idx="11"/>
          </p:nvPr>
        </p:nvPicPr>
        <p:blipFill>
          <a:blip r:embed="rId2"/>
          <a:srcRect t="11261" b="11261"/>
          <a:stretch/>
        </p:blipFill>
        <p:spPr>
          <a:xfrm>
            <a:off x="6160021" y="0"/>
            <a:ext cx="6031979" cy="6858000"/>
          </a:xfrm>
        </p:spPr>
      </p:pic>
    </p:spTree>
    <p:extLst>
      <p:ext uri="{BB962C8B-B14F-4D97-AF65-F5344CB8AC3E}">
        <p14:creationId xmlns:p14="http://schemas.microsoft.com/office/powerpoint/2010/main" val="394304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a:xfrm>
            <a:off x="743793" y="374506"/>
            <a:ext cx="10515600" cy="1072080"/>
          </a:xfrm>
        </p:spPr>
        <p:txBody>
          <a:bodyPr/>
          <a:lstStyle/>
          <a:p>
            <a:r>
              <a:rPr lang="nb-NO" dirty="0">
                <a:latin typeface="Arial"/>
                <a:cs typeface="Arial"/>
              </a:rPr>
              <a:t>Fødeland </a:t>
            </a:r>
            <a:r>
              <a:rPr lang="nb-NO" dirty="0" err="1">
                <a:latin typeface="Arial"/>
                <a:cs typeface="Arial"/>
              </a:rPr>
              <a:t>utanfor</a:t>
            </a:r>
            <a:r>
              <a:rPr lang="nb-NO" dirty="0">
                <a:latin typeface="Arial"/>
                <a:cs typeface="Arial"/>
              </a:rPr>
              <a:t> Norge 2010- juli 2022</a:t>
            </a:r>
          </a:p>
        </p:txBody>
      </p:sp>
      <p:sp>
        <p:nvSpPr>
          <p:cNvPr id="6" name="Rektangel 5">
            <a:extLst>
              <a:ext uri="{FF2B5EF4-FFF2-40B4-BE49-F238E27FC236}">
                <a16:creationId xmlns:a16="http://schemas.microsoft.com/office/drawing/2014/main" id="{E389853A-BEA9-4078-9C93-3D4AB564C1CA}"/>
              </a:ext>
            </a:extLst>
          </p:cNvPr>
          <p:cNvSpPr/>
          <p:nvPr/>
        </p:nvSpPr>
        <p:spPr>
          <a:xfrm>
            <a:off x="7487206" y="5630378"/>
            <a:ext cx="2989847" cy="745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CC50E835-4962-D90A-9200-77D0B48B9909}"/>
              </a:ext>
            </a:extLst>
          </p:cNvPr>
          <p:cNvPicPr>
            <a:picLocks noChangeAspect="1"/>
          </p:cNvPicPr>
          <p:nvPr/>
        </p:nvPicPr>
        <p:blipFill>
          <a:blip r:embed="rId3"/>
          <a:stretch>
            <a:fillRect/>
          </a:stretch>
        </p:blipFill>
        <p:spPr>
          <a:xfrm>
            <a:off x="743793" y="1210233"/>
            <a:ext cx="10704414" cy="5462020"/>
          </a:xfrm>
          <a:prstGeom prst="rect">
            <a:avLst/>
          </a:prstGeom>
        </p:spPr>
      </p:pic>
    </p:spTree>
    <p:extLst>
      <p:ext uri="{BB962C8B-B14F-4D97-AF65-F5344CB8AC3E}">
        <p14:creationId xmlns:p14="http://schemas.microsoft.com/office/powerpoint/2010/main" val="2805085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C386-4FAC-4B09-AFD4-5B33A40BABF9}"/>
              </a:ext>
            </a:extLst>
          </p:cNvPr>
          <p:cNvSpPr>
            <a:spLocks noGrp="1"/>
          </p:cNvSpPr>
          <p:nvPr>
            <p:ph type="title"/>
          </p:nvPr>
        </p:nvSpPr>
        <p:spPr>
          <a:xfrm>
            <a:off x="777510" y="224631"/>
            <a:ext cx="10515600" cy="919680"/>
          </a:xfrm>
        </p:spPr>
        <p:txBody>
          <a:bodyPr/>
          <a:lstStyle/>
          <a:p>
            <a:r>
              <a:rPr lang="nb-NO" err="1"/>
              <a:t>Samanlikning</a:t>
            </a:r>
            <a:r>
              <a:rPr lang="nb-NO"/>
              <a:t> av </a:t>
            </a:r>
            <a:r>
              <a:rPr lang="nb-NO" err="1"/>
              <a:t>regionar</a:t>
            </a:r>
            <a:endParaRPr lang="nb-NO"/>
          </a:p>
        </p:txBody>
      </p:sp>
      <p:pic>
        <p:nvPicPr>
          <p:cNvPr id="5" name="Bilde 4">
            <a:extLst>
              <a:ext uri="{FF2B5EF4-FFF2-40B4-BE49-F238E27FC236}">
                <a16:creationId xmlns:a16="http://schemas.microsoft.com/office/drawing/2014/main" id="{6A5D5F83-2DE7-16B8-DBF3-CAB229779BEE}"/>
              </a:ext>
            </a:extLst>
          </p:cNvPr>
          <p:cNvPicPr>
            <a:picLocks noChangeAspect="1"/>
          </p:cNvPicPr>
          <p:nvPr/>
        </p:nvPicPr>
        <p:blipFill rotWithShape="1">
          <a:blip r:embed="rId3"/>
          <a:srcRect t="183" b="-183"/>
          <a:stretch/>
        </p:blipFill>
        <p:spPr>
          <a:xfrm>
            <a:off x="838200" y="1116000"/>
            <a:ext cx="9988062" cy="5269239"/>
          </a:xfrm>
          <a:prstGeom prst="rect">
            <a:avLst/>
          </a:prstGeom>
        </p:spPr>
      </p:pic>
      <p:sp>
        <p:nvSpPr>
          <p:cNvPr id="6" name="Rektangel: avrundede hjørner 5">
            <a:extLst>
              <a:ext uri="{FF2B5EF4-FFF2-40B4-BE49-F238E27FC236}">
                <a16:creationId xmlns:a16="http://schemas.microsoft.com/office/drawing/2014/main" id="{563CE947-F1B0-09F8-9836-3272423CEE00}"/>
              </a:ext>
            </a:extLst>
          </p:cNvPr>
          <p:cNvSpPr/>
          <p:nvPr/>
        </p:nvSpPr>
        <p:spPr>
          <a:xfrm>
            <a:off x="3860800" y="1836615"/>
            <a:ext cx="375138" cy="179753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avrundede hjørner 6">
            <a:extLst>
              <a:ext uri="{FF2B5EF4-FFF2-40B4-BE49-F238E27FC236}">
                <a16:creationId xmlns:a16="http://schemas.microsoft.com/office/drawing/2014/main" id="{77D1D2F5-A5C6-141C-EE91-F244DC173522}"/>
              </a:ext>
            </a:extLst>
          </p:cNvPr>
          <p:cNvSpPr/>
          <p:nvPr/>
        </p:nvSpPr>
        <p:spPr>
          <a:xfrm>
            <a:off x="3870568" y="4314093"/>
            <a:ext cx="375138" cy="1860616"/>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avrundede hjørner 7">
            <a:extLst>
              <a:ext uri="{FF2B5EF4-FFF2-40B4-BE49-F238E27FC236}">
                <a16:creationId xmlns:a16="http://schemas.microsoft.com/office/drawing/2014/main" id="{B81CF5DD-3A81-8852-2987-BA3A6F401947}"/>
              </a:ext>
            </a:extLst>
          </p:cNvPr>
          <p:cNvSpPr/>
          <p:nvPr/>
        </p:nvSpPr>
        <p:spPr>
          <a:xfrm>
            <a:off x="7192596" y="4314092"/>
            <a:ext cx="301869" cy="1977293"/>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avrundede hjørner 8">
            <a:extLst>
              <a:ext uri="{FF2B5EF4-FFF2-40B4-BE49-F238E27FC236}">
                <a16:creationId xmlns:a16="http://schemas.microsoft.com/office/drawing/2014/main" id="{281959F5-8A5F-BC0E-4840-3407141601E2}"/>
              </a:ext>
            </a:extLst>
          </p:cNvPr>
          <p:cNvSpPr/>
          <p:nvPr/>
        </p:nvSpPr>
        <p:spPr>
          <a:xfrm>
            <a:off x="7155962" y="1906954"/>
            <a:ext cx="375138" cy="172719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avrundede hjørner 9">
            <a:extLst>
              <a:ext uri="{FF2B5EF4-FFF2-40B4-BE49-F238E27FC236}">
                <a16:creationId xmlns:a16="http://schemas.microsoft.com/office/drawing/2014/main" id="{641D49A6-C8D7-D039-1D18-1D71FF65C259}"/>
              </a:ext>
            </a:extLst>
          </p:cNvPr>
          <p:cNvSpPr/>
          <p:nvPr/>
        </p:nvSpPr>
        <p:spPr>
          <a:xfrm>
            <a:off x="10451124" y="1469292"/>
            <a:ext cx="302845" cy="2164862"/>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4340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a:t>Levekår og fattigdom</a:t>
            </a:r>
          </a:p>
        </p:txBody>
      </p:sp>
      <p:pic>
        <p:nvPicPr>
          <p:cNvPr id="3" name="Plassholder for bilde 2" descr="To personer som løper og sykler sammen">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3" cy="4014455"/>
          </a:xfrm>
        </p:spPr>
      </p:pic>
    </p:spTree>
    <p:extLst>
      <p:ext uri="{BB962C8B-B14F-4D97-AF65-F5344CB8AC3E}">
        <p14:creationId xmlns:p14="http://schemas.microsoft.com/office/powerpoint/2010/main" val="370106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348762"/>
            <a:ext cx="9366275" cy="709501"/>
          </a:xfrm>
        </p:spPr>
        <p:txBody>
          <a:bodyPr>
            <a:noAutofit/>
          </a:bodyPr>
          <a:lstStyle/>
          <a:p>
            <a:r>
              <a:rPr lang="nb-NO" sz="2800" b="1"/>
              <a:t>Oppsummering av </a:t>
            </a:r>
            <a:r>
              <a:rPr lang="nb-NO" sz="2800" b="1" err="1"/>
              <a:t>hovudtrekk</a:t>
            </a:r>
            <a:r>
              <a:rPr lang="nb-NO" sz="2800" b="1"/>
              <a:t>: Levekår og fattigdom</a:t>
            </a:r>
            <a:br>
              <a:rPr lang="nb-NO" sz="2800" b="1"/>
            </a:br>
            <a:r>
              <a:rPr lang="nb-NO" sz="2800" b="1"/>
              <a:t>Vestland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443841"/>
            <a:ext cx="9366275" cy="5367880"/>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latin typeface="Calibri" panose="020F0502020204030204" pitchFamily="34" charset="0"/>
                <a:ea typeface="Calibri" panose="020F0502020204030204" pitchFamily="34" charset="0"/>
                <a:cs typeface="Times New Roman" panose="02020603050405020304" pitchFamily="18" charset="0"/>
              </a:rPr>
              <a:t>Vestland</a:t>
            </a:r>
            <a:r>
              <a:rPr lang="nn-NO" sz="2400" dirty="0">
                <a:effectLst/>
                <a:latin typeface="Calibri" panose="020F0502020204030204" pitchFamily="34" charset="0"/>
                <a:ea typeface="Calibri" panose="020F0502020204030204" pitchFamily="34" charset="0"/>
                <a:cs typeface="Times New Roman" panose="02020603050405020304" pitchFamily="18" charset="0"/>
              </a:rPr>
              <a:t> har ein låg fattigdomsdel samanlikna med landssnittet, særleg om ein ser bort frå Bergen. Fattigdomsdelen har likevel auka tydeleg dei siste 10 åra. </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Ulikheit i inntekt (GINI) er noko lågare enn landssnittet, og denne har og auka noko siste 10 år</a:t>
            </a:r>
          </a:p>
          <a:p>
            <a:pPr marL="342900" lvl="0" indent="-342900">
              <a:lnSpc>
                <a:spcPct val="107000"/>
              </a:lnSpc>
              <a:buClr>
                <a:schemeClr val="accent1"/>
              </a:buClr>
              <a:buFont typeface="Arial" panose="020B0604020202020204" pitchFamily="34" charset="0"/>
              <a:buChar char="•"/>
            </a:pPr>
            <a:endParaRPr lang="nn-NO"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Kommunane rundt Bergen, samt enkelte industridominerte kommunar kjem dårlegast ut på levekårsrankinga. </a:t>
            </a:r>
          </a:p>
          <a:p>
            <a:pPr marL="342900" lvl="0" indent="-342900">
              <a:lnSpc>
                <a:spcPct val="107000"/>
              </a:lnSpc>
              <a:buClr>
                <a:schemeClr val="accent1"/>
              </a:buClr>
              <a:buFont typeface="Arial" panose="020B0604020202020204" pitchFamily="34" charset="0"/>
              <a:buChar char="•"/>
            </a:pPr>
            <a:endParaRPr lang="nb-NO"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Kommunane som kjem best ut på levekårsrankinga er i indre og nordlege strøk av fylket. Mange av dei har relativt få innbyggjarar.</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2800" dirty="0">
              <a:solidFill>
                <a:schemeClr val="bg2"/>
              </a:solidFill>
            </a:endParaRPr>
          </a:p>
        </p:txBody>
      </p:sp>
    </p:spTree>
    <p:extLst>
      <p:ext uri="{BB962C8B-B14F-4D97-AF65-F5344CB8AC3E}">
        <p14:creationId xmlns:p14="http://schemas.microsoft.com/office/powerpoint/2010/main" val="265898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528005" y="394737"/>
            <a:ext cx="10515600" cy="1072080"/>
          </a:xfrm>
        </p:spPr>
        <p:txBody>
          <a:bodyPr/>
          <a:lstStyle/>
          <a:p>
            <a:r>
              <a:rPr lang="nb-NO"/>
              <a:t>Levekårsrangering for Vestland 2022</a:t>
            </a:r>
          </a:p>
        </p:txBody>
      </p:sp>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3"/>
          <a:stretch>
            <a:fillRect/>
          </a:stretch>
        </p:blipFill>
        <p:spPr>
          <a:xfrm>
            <a:off x="8001000" y="727927"/>
            <a:ext cx="3810000" cy="581025"/>
          </a:xfrm>
          <a:prstGeom prst="rect">
            <a:avLst/>
          </a:prstGeom>
        </p:spPr>
      </p:pic>
      <p:pic>
        <p:nvPicPr>
          <p:cNvPr id="4" name="Bilde 3">
            <a:extLst>
              <a:ext uri="{FF2B5EF4-FFF2-40B4-BE49-F238E27FC236}">
                <a16:creationId xmlns:a16="http://schemas.microsoft.com/office/drawing/2014/main" id="{CCE3F6F1-0725-34A7-696B-6D7735A28E98}"/>
              </a:ext>
            </a:extLst>
          </p:cNvPr>
          <p:cNvPicPr>
            <a:picLocks noChangeAspect="1"/>
          </p:cNvPicPr>
          <p:nvPr/>
        </p:nvPicPr>
        <p:blipFill>
          <a:blip r:embed="rId4"/>
          <a:stretch>
            <a:fillRect/>
          </a:stretch>
        </p:blipFill>
        <p:spPr>
          <a:xfrm>
            <a:off x="601786" y="1309344"/>
            <a:ext cx="11209214" cy="5419853"/>
          </a:xfrm>
          <a:prstGeom prst="rect">
            <a:avLst/>
          </a:prstGeom>
        </p:spPr>
      </p:pic>
    </p:spTree>
    <p:extLst>
      <p:ext uri="{BB962C8B-B14F-4D97-AF65-F5344CB8AC3E}">
        <p14:creationId xmlns:p14="http://schemas.microsoft.com/office/powerpoint/2010/main" val="172458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65E1D6-46F8-4D6E-8D65-0F77579CEB65}"/>
              </a:ext>
            </a:extLst>
          </p:cNvPr>
          <p:cNvSpPr>
            <a:spLocks noGrp="1"/>
          </p:cNvSpPr>
          <p:nvPr>
            <p:ph type="title"/>
          </p:nvPr>
        </p:nvSpPr>
        <p:spPr>
          <a:xfrm>
            <a:off x="305475" y="-121074"/>
            <a:ext cx="10515600" cy="1072080"/>
          </a:xfrm>
        </p:spPr>
        <p:txBody>
          <a:bodyPr/>
          <a:lstStyle/>
          <a:p>
            <a:r>
              <a:rPr lang="nb-NO" err="1"/>
              <a:t>Utanforskap</a:t>
            </a:r>
            <a:r>
              <a:rPr lang="nb-NO"/>
              <a:t>, </a:t>
            </a:r>
            <a:r>
              <a:rPr lang="nb-NO" err="1"/>
              <a:t>ulikheit</a:t>
            </a:r>
            <a:r>
              <a:rPr lang="nb-NO"/>
              <a:t> og fattigdom</a:t>
            </a:r>
          </a:p>
        </p:txBody>
      </p:sp>
      <p:pic>
        <p:nvPicPr>
          <p:cNvPr id="4" name="Bilde 3">
            <a:extLst>
              <a:ext uri="{FF2B5EF4-FFF2-40B4-BE49-F238E27FC236}">
                <a16:creationId xmlns:a16="http://schemas.microsoft.com/office/drawing/2014/main" id="{B98D8323-39AE-731A-4DD0-77D4CA254007}"/>
              </a:ext>
            </a:extLst>
          </p:cNvPr>
          <p:cNvPicPr>
            <a:picLocks noChangeAspect="1"/>
          </p:cNvPicPr>
          <p:nvPr/>
        </p:nvPicPr>
        <p:blipFill rotWithShape="1">
          <a:blip r:embed="rId3"/>
          <a:srcRect t="139" b="-294"/>
          <a:stretch/>
        </p:blipFill>
        <p:spPr>
          <a:xfrm>
            <a:off x="375138" y="720000"/>
            <a:ext cx="11613662" cy="6156000"/>
          </a:xfrm>
          <a:prstGeom prst="rect">
            <a:avLst/>
          </a:prstGeom>
        </p:spPr>
      </p:pic>
    </p:spTree>
    <p:extLst>
      <p:ext uri="{BB962C8B-B14F-4D97-AF65-F5344CB8AC3E}">
        <p14:creationId xmlns:p14="http://schemas.microsoft.com/office/powerpoint/2010/main" val="280262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65E1D6-46F8-4D6E-8D65-0F77579CEB65}"/>
              </a:ext>
            </a:extLst>
          </p:cNvPr>
          <p:cNvSpPr>
            <a:spLocks noGrp="1"/>
          </p:cNvSpPr>
          <p:nvPr>
            <p:ph type="title"/>
          </p:nvPr>
        </p:nvSpPr>
        <p:spPr>
          <a:xfrm>
            <a:off x="838199" y="1067"/>
            <a:ext cx="10515600" cy="1072080"/>
          </a:xfrm>
        </p:spPr>
        <p:txBody>
          <a:bodyPr/>
          <a:lstStyle/>
          <a:p>
            <a:r>
              <a:rPr lang="nb-NO" dirty="0" err="1">
                <a:latin typeface="Arial"/>
                <a:cs typeface="Arial"/>
              </a:rPr>
              <a:t>Utanforskap</a:t>
            </a:r>
            <a:r>
              <a:rPr lang="nb-NO" dirty="0">
                <a:latin typeface="Arial"/>
                <a:cs typeface="Arial"/>
              </a:rPr>
              <a:t>, </a:t>
            </a:r>
            <a:r>
              <a:rPr lang="nb-NO" dirty="0" err="1">
                <a:latin typeface="Arial"/>
                <a:cs typeface="Arial"/>
              </a:rPr>
              <a:t>ulikheit</a:t>
            </a:r>
            <a:r>
              <a:rPr lang="nb-NO" dirty="0">
                <a:latin typeface="Arial"/>
                <a:cs typeface="Arial"/>
              </a:rPr>
              <a:t> og fattigdom</a:t>
            </a:r>
            <a:br>
              <a:rPr lang="nb-NO" dirty="0">
                <a:latin typeface="Arial"/>
                <a:cs typeface="Arial"/>
              </a:rPr>
            </a:br>
            <a:r>
              <a:rPr lang="nb-NO" dirty="0" err="1">
                <a:latin typeface="Arial"/>
                <a:cs typeface="Arial"/>
              </a:rPr>
              <a:t>Samanlikning</a:t>
            </a:r>
            <a:r>
              <a:rPr lang="nb-NO" dirty="0">
                <a:latin typeface="Arial"/>
                <a:cs typeface="Arial"/>
              </a:rPr>
              <a:t> </a:t>
            </a:r>
            <a:r>
              <a:rPr lang="nb-NO" dirty="0" err="1">
                <a:latin typeface="Arial"/>
                <a:cs typeface="Arial"/>
              </a:rPr>
              <a:t>regionar</a:t>
            </a:r>
            <a:endParaRPr lang="nb-NO" dirty="0">
              <a:latin typeface="Arial"/>
              <a:cs typeface="Arial"/>
            </a:endParaRPr>
          </a:p>
        </p:txBody>
      </p:sp>
      <p:pic>
        <p:nvPicPr>
          <p:cNvPr id="5" name="Bilde 4">
            <a:extLst>
              <a:ext uri="{FF2B5EF4-FFF2-40B4-BE49-F238E27FC236}">
                <a16:creationId xmlns:a16="http://schemas.microsoft.com/office/drawing/2014/main" id="{0AF577BB-4D0A-C398-5C65-01DF597CE8AA}"/>
              </a:ext>
            </a:extLst>
          </p:cNvPr>
          <p:cNvPicPr>
            <a:picLocks noChangeAspect="1"/>
          </p:cNvPicPr>
          <p:nvPr/>
        </p:nvPicPr>
        <p:blipFill rotWithShape="1">
          <a:blip r:embed="rId3"/>
          <a:srcRect t="464" b="-464"/>
          <a:stretch/>
        </p:blipFill>
        <p:spPr>
          <a:xfrm>
            <a:off x="882303" y="1044000"/>
            <a:ext cx="10427393" cy="5508018"/>
          </a:xfrm>
          <a:prstGeom prst="rect">
            <a:avLst/>
          </a:prstGeom>
        </p:spPr>
      </p:pic>
      <p:sp>
        <p:nvSpPr>
          <p:cNvPr id="6" name="Rektangel: avrundede hjørner 5">
            <a:extLst>
              <a:ext uri="{FF2B5EF4-FFF2-40B4-BE49-F238E27FC236}">
                <a16:creationId xmlns:a16="http://schemas.microsoft.com/office/drawing/2014/main" id="{0F493CB8-B22C-63EE-AF66-7C5D3D6CDFB5}"/>
              </a:ext>
            </a:extLst>
          </p:cNvPr>
          <p:cNvSpPr/>
          <p:nvPr/>
        </p:nvSpPr>
        <p:spPr>
          <a:xfrm>
            <a:off x="5441460" y="1568384"/>
            <a:ext cx="654540" cy="182262"/>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avrundede hjørner 6">
            <a:extLst>
              <a:ext uri="{FF2B5EF4-FFF2-40B4-BE49-F238E27FC236}">
                <a16:creationId xmlns:a16="http://schemas.microsoft.com/office/drawing/2014/main" id="{3BBA4ACE-A0BE-C902-E4B5-CD47BAC6BB26}"/>
              </a:ext>
            </a:extLst>
          </p:cNvPr>
          <p:cNvSpPr/>
          <p:nvPr/>
        </p:nvSpPr>
        <p:spPr>
          <a:xfrm>
            <a:off x="10632687" y="4323453"/>
            <a:ext cx="654540" cy="182262"/>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avrundede hjørner 7">
            <a:extLst>
              <a:ext uri="{FF2B5EF4-FFF2-40B4-BE49-F238E27FC236}">
                <a16:creationId xmlns:a16="http://schemas.microsoft.com/office/drawing/2014/main" id="{CD7FBB33-4A6B-7CB4-C4CA-ACC5E2F684AD}"/>
              </a:ext>
            </a:extLst>
          </p:cNvPr>
          <p:cNvSpPr/>
          <p:nvPr/>
        </p:nvSpPr>
        <p:spPr>
          <a:xfrm>
            <a:off x="5403501" y="4530415"/>
            <a:ext cx="654540" cy="182262"/>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avrundede hjørner 8">
            <a:extLst>
              <a:ext uri="{FF2B5EF4-FFF2-40B4-BE49-F238E27FC236}">
                <a16:creationId xmlns:a16="http://schemas.microsoft.com/office/drawing/2014/main" id="{C9C3887B-A673-DF29-B351-706B898CC131}"/>
              </a:ext>
            </a:extLst>
          </p:cNvPr>
          <p:cNvSpPr/>
          <p:nvPr/>
        </p:nvSpPr>
        <p:spPr>
          <a:xfrm>
            <a:off x="10632687" y="1568384"/>
            <a:ext cx="654540" cy="182262"/>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9307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a:t>Behov for kompetanse og arbeidskraft</a:t>
            </a:r>
          </a:p>
        </p:txBody>
      </p:sp>
      <p:pic>
        <p:nvPicPr>
          <p:cNvPr id="3" name="Plassholder for bilde 2" descr="Lege som bruker digitalt nettbrett i en sykehuskorrido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5"/>
          </a:xfrm>
        </p:spPr>
      </p:pic>
    </p:spTree>
    <p:extLst>
      <p:ext uri="{BB962C8B-B14F-4D97-AF65-F5344CB8AC3E}">
        <p14:creationId xmlns:p14="http://schemas.microsoft.com/office/powerpoint/2010/main" val="313393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366348"/>
            <a:ext cx="9366275" cy="709501"/>
          </a:xfrm>
        </p:spPr>
        <p:txBody>
          <a:bodyPr>
            <a:noAutofit/>
          </a:bodyPr>
          <a:lstStyle/>
          <a:p>
            <a:r>
              <a:rPr lang="nb-NO" sz="2800" b="1"/>
              <a:t>Oppsummering av </a:t>
            </a:r>
            <a:r>
              <a:rPr lang="nb-NO" sz="2800" b="1" err="1"/>
              <a:t>hovudtrekk</a:t>
            </a:r>
            <a:r>
              <a:rPr lang="nb-NO" sz="2800" b="1"/>
              <a:t>: </a:t>
            </a:r>
            <a:br>
              <a:rPr lang="nb-NO" sz="2800" b="1"/>
            </a:br>
            <a:r>
              <a:rPr lang="nb-NO" sz="2800" b="1"/>
              <a:t>Behov for kompetanse og arbeidskraft</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247803"/>
            <a:ext cx="10258697" cy="4888518"/>
          </a:xfrm>
          <a:prstGeom prst="rect">
            <a:avLst/>
          </a:prstGeom>
        </p:spPr>
        <p:txBody>
          <a:bodyPr wrap="square" lIns="91440" tIns="45720" rIns="91440" bIns="45720" anchor="t">
            <a:spAutoFit/>
          </a:bodyPr>
          <a:lstStyle/>
          <a:p>
            <a:pPr marL="342900" lvl="0" indent="-342900">
              <a:lnSpc>
                <a:spcPct val="107000"/>
              </a:lnSpc>
              <a:buClr>
                <a:schemeClr val="accent1"/>
              </a:buClr>
              <a:buFont typeface="Arial" panose="020B0604020202020204" pitchFamily="34" charset="0"/>
              <a:buChar char="•"/>
            </a:pPr>
            <a:r>
              <a:rPr lang="nn-NO" sz="2200" dirty="0">
                <a:effectLst/>
                <a:latin typeface="Calibri"/>
                <a:ea typeface="Calibri" panose="020F0502020204030204" pitchFamily="34" charset="0"/>
                <a:cs typeface="Times New Roman"/>
              </a:rPr>
              <a:t>Samanlikna med landet, har Vestland høgare prosentdelar sysselsette innan helse og industri og lågare innan varehandel og tenesteytande næringar.</a:t>
            </a:r>
            <a:endParaRPr lang="nb-NO" sz="2200" dirty="0">
              <a:effectLst/>
              <a:latin typeface="Calibri"/>
              <a:ea typeface="Calibri" panose="020F0502020204030204" pitchFamily="34" charset="0"/>
              <a:cs typeface="Times New Roman"/>
            </a:endParaRPr>
          </a:p>
          <a:p>
            <a:pPr marL="342900" lvl="0" indent="-342900">
              <a:lnSpc>
                <a:spcPct val="107000"/>
              </a:lnSpc>
              <a:buClr>
                <a:schemeClr val="accent1"/>
              </a:buClr>
              <a:buFont typeface="Arial" panose="020B0604020202020204" pitchFamily="34" charset="0"/>
              <a:buChar char="•"/>
            </a:pPr>
            <a:endParaRPr lang="nn-NO"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chemeClr val="accent1"/>
              </a:buClr>
              <a:buFont typeface="Arial" panose="020B0604020202020204" pitchFamily="34" charset="0"/>
              <a:buChar char="•"/>
            </a:pPr>
            <a:r>
              <a:rPr lang="nn-NO" sz="2200" dirty="0">
                <a:effectLst/>
                <a:latin typeface="Calibri"/>
                <a:ea typeface="Calibri" panose="020F0502020204030204" pitchFamily="34" charset="0"/>
                <a:cs typeface="Times New Roman"/>
              </a:rPr>
              <a:t>I bedriftsundersøkinga er optimismen i sum høgare enn den var i forkant av pandemien.</a:t>
            </a:r>
            <a:r>
              <a:rPr lang="nn-NO" sz="2200" dirty="0">
                <a:latin typeface="Calibri"/>
                <a:ea typeface="Calibri" panose="020F0502020204030204" pitchFamily="34" charset="0"/>
                <a:cs typeface="Times New Roman"/>
              </a:rPr>
              <a:t> </a:t>
            </a:r>
            <a:endParaRPr lang="nb-NO"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endParaRPr lang="nn-NO"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chemeClr val="accent1"/>
              </a:buClr>
              <a:buFont typeface="Arial" panose="020B0604020202020204" pitchFamily="34" charset="0"/>
              <a:buChar char="•"/>
            </a:pPr>
            <a:r>
              <a:rPr lang="nn-NO" sz="2200" dirty="0">
                <a:effectLst/>
                <a:latin typeface="Calibri"/>
                <a:ea typeface="Calibri" panose="020F0502020204030204" pitchFamily="34" charset="0"/>
                <a:cs typeface="Calibri"/>
              </a:rPr>
              <a:t>Arbeidsmarknaden i Vestland er no svært stram innafor mange yrkesgrupper</a:t>
            </a:r>
            <a:r>
              <a:rPr lang="nn-NO" sz="2200" dirty="0">
                <a:latin typeface="Calibri"/>
                <a:ea typeface="Calibri" panose="020F0502020204030204" pitchFamily="34" charset="0"/>
                <a:cs typeface="Calibri"/>
              </a:rPr>
              <a:t>, noko som betyr at dei har fleire stillingar utlyst enn det finst ledige</a:t>
            </a:r>
            <a:r>
              <a:rPr lang="nn-NO" sz="2200" dirty="0">
                <a:effectLst/>
                <a:latin typeface="Calibri"/>
                <a:ea typeface="Calibri" panose="020F0502020204030204" pitchFamily="34" charset="0"/>
                <a:cs typeface="Calibri"/>
              </a:rPr>
              <a:t>.</a:t>
            </a:r>
            <a:r>
              <a:rPr lang="nn-NO" sz="2200" dirty="0">
                <a:latin typeface="Calibri"/>
                <a:ea typeface="Calibri" panose="020F0502020204030204" pitchFamily="34" charset="0"/>
                <a:cs typeface="Calibri"/>
              </a:rPr>
              <a:t> </a:t>
            </a:r>
            <a:r>
              <a:rPr lang="nn-NO" sz="2200" dirty="0">
                <a:effectLst/>
                <a:latin typeface="Calibri"/>
                <a:ea typeface="Calibri" panose="020F0502020204030204" pitchFamily="34" charset="0"/>
                <a:cs typeface="Calibri"/>
              </a:rPr>
              <a:t>Særleg</a:t>
            </a:r>
            <a:r>
              <a:rPr lang="nn-NO" sz="2200" dirty="0">
                <a:latin typeface="Calibri"/>
                <a:ea typeface="Calibri" panose="020F0502020204030204" pitchFamily="34" charset="0"/>
                <a:cs typeface="Calibri"/>
              </a:rPr>
              <a:t> </a:t>
            </a:r>
            <a:r>
              <a:rPr lang="nn-NO" sz="2200" dirty="0">
                <a:effectLst/>
                <a:latin typeface="Calibri"/>
                <a:ea typeface="Calibri" panose="020F0502020204030204" pitchFamily="34" charset="0"/>
                <a:cs typeface="Calibri"/>
              </a:rPr>
              <a:t>helse og offentleg sektor generelt har stort behov for arbeidskraft.</a:t>
            </a:r>
            <a:endParaRPr lang="nb-NO" sz="2200" dirty="0">
              <a:effectLst/>
              <a:latin typeface="Calibri"/>
              <a:ea typeface="Calibri" panose="020F0502020204030204" pitchFamily="34" charset="0"/>
              <a:cs typeface="Calibri"/>
            </a:endParaRPr>
          </a:p>
          <a:p>
            <a:pPr marL="342900" lvl="0" indent="-342900">
              <a:lnSpc>
                <a:spcPct val="107000"/>
              </a:lnSpc>
              <a:spcAft>
                <a:spcPts val="800"/>
              </a:spcAft>
              <a:buClr>
                <a:schemeClr val="accent1"/>
              </a:buClr>
              <a:buFont typeface="Arial" panose="020B0604020202020204" pitchFamily="34" charset="0"/>
              <a:buChar char="•"/>
            </a:pPr>
            <a:endParaRPr lang="nn-NO"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chemeClr val="accent1"/>
              </a:buClr>
              <a:buFont typeface="Arial" panose="020B0604020202020204" pitchFamily="34" charset="0"/>
              <a:buChar char="•"/>
            </a:pPr>
            <a:r>
              <a:rPr lang="nn-NO" sz="2200" dirty="0">
                <a:effectLst/>
                <a:latin typeface="Calibri"/>
                <a:ea typeface="Calibri" panose="020F0502020204030204" pitchFamily="34" charset="0"/>
                <a:cs typeface="Times New Roman"/>
              </a:rPr>
              <a:t>Dei største pendlingsstraumane i Vestland er mellom Bergen og omlandskommunane. Elles er det pendling inn til dei regionale sentra med mange arbeidsplassar innan administrasjon, helse, industri og fiske/oppdrett.</a:t>
            </a:r>
            <a:endParaRPr lang="nb-NO" sz="2200" dirty="0">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56483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F864D-B9B9-4008-9204-20A5727F3758}"/>
              </a:ext>
            </a:extLst>
          </p:cNvPr>
          <p:cNvSpPr>
            <a:spLocks noGrp="1"/>
          </p:cNvSpPr>
          <p:nvPr>
            <p:ph type="title"/>
          </p:nvPr>
        </p:nvSpPr>
        <p:spPr>
          <a:xfrm>
            <a:off x="615669" y="145345"/>
            <a:ext cx="10515600" cy="840432"/>
          </a:xfrm>
        </p:spPr>
        <p:txBody>
          <a:bodyPr/>
          <a:lstStyle/>
          <a:p>
            <a:r>
              <a:rPr lang="nb-NO"/>
              <a:t>Næringsprofil Vestland</a:t>
            </a:r>
          </a:p>
        </p:txBody>
      </p:sp>
      <p:pic>
        <p:nvPicPr>
          <p:cNvPr id="5" name="Bilde 4">
            <a:extLst>
              <a:ext uri="{FF2B5EF4-FFF2-40B4-BE49-F238E27FC236}">
                <a16:creationId xmlns:a16="http://schemas.microsoft.com/office/drawing/2014/main" id="{D47D615E-FF91-87AA-6835-63E32C520A7A}"/>
              </a:ext>
            </a:extLst>
          </p:cNvPr>
          <p:cNvPicPr>
            <a:picLocks noChangeAspect="1"/>
          </p:cNvPicPr>
          <p:nvPr/>
        </p:nvPicPr>
        <p:blipFill>
          <a:blip r:embed="rId3"/>
          <a:stretch>
            <a:fillRect/>
          </a:stretch>
        </p:blipFill>
        <p:spPr>
          <a:xfrm>
            <a:off x="687754" y="850637"/>
            <a:ext cx="10816492" cy="5746488"/>
          </a:xfrm>
          <a:prstGeom prst="rect">
            <a:avLst/>
          </a:prstGeom>
        </p:spPr>
      </p:pic>
    </p:spTree>
    <p:extLst>
      <p:ext uri="{BB962C8B-B14F-4D97-AF65-F5344CB8AC3E}">
        <p14:creationId xmlns:p14="http://schemas.microsoft.com/office/powerpoint/2010/main" val="230871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F65932-1D34-4252-9915-00A672759C48}"/>
              </a:ext>
            </a:extLst>
          </p:cNvPr>
          <p:cNvSpPr>
            <a:spLocks noGrp="1"/>
          </p:cNvSpPr>
          <p:nvPr>
            <p:ph idx="1"/>
          </p:nvPr>
        </p:nvSpPr>
        <p:spPr>
          <a:xfrm>
            <a:off x="838200" y="1354015"/>
            <a:ext cx="10515600" cy="4822948"/>
          </a:xfrm>
        </p:spPr>
        <p:txBody>
          <a:bodyPr vert="horz" lIns="91440" tIns="45720" rIns="91440" bIns="45720" rtlCol="0" anchor="t">
            <a:normAutofit/>
          </a:bodyPr>
          <a:lstStyle/>
          <a:p>
            <a:r>
              <a:rPr lang="nn-NO" sz="2400" dirty="0">
                <a:latin typeface="+mn-lt"/>
                <a:cs typeface="Arial"/>
              </a:rPr>
              <a:t>Omverdsanalysen gir ein oversikt over situasjon og utvikling i regionen på område som har påverknad på korleis NAV kan løyse oppgåvene sine.  </a:t>
            </a:r>
            <a:br>
              <a:rPr lang="nn-NO" sz="2400" dirty="0">
                <a:latin typeface="+mn-lt"/>
                <a:cs typeface="Arial"/>
              </a:rPr>
            </a:br>
            <a:endParaRPr lang="nn-NO" sz="2400" dirty="0">
              <a:latin typeface="+mn-lt"/>
            </a:endParaRPr>
          </a:p>
          <a:p>
            <a:r>
              <a:rPr lang="nn-NO" sz="2400" dirty="0">
                <a:latin typeface="+mn-lt"/>
                <a:cs typeface="Arial"/>
              </a:rPr>
              <a:t>Analysen kan gi grunnlag for planlegging og forståing av utfordringar i den einskilde NAV-region.</a:t>
            </a:r>
            <a:br>
              <a:rPr lang="nn-NO" sz="2400" dirty="0">
                <a:latin typeface="+mn-lt"/>
                <a:cs typeface="Arial"/>
              </a:rPr>
            </a:br>
            <a:endParaRPr lang="nn-NO" sz="2400" dirty="0">
              <a:latin typeface="+mn-lt"/>
            </a:endParaRPr>
          </a:p>
          <a:p>
            <a:r>
              <a:rPr lang="nn-NO" sz="2400" dirty="0">
                <a:latin typeface="+mn-lt"/>
                <a:cs typeface="Arial"/>
              </a:rPr>
              <a:t>Analysen er og egna til å være eit utgangspunkt for dialog med samarbeidspartnarane våre, slik at vi får ei felles forståing av utfordringar i regionen, og kan koordinera innsatsen.</a:t>
            </a:r>
            <a:endParaRPr lang="nb-NO" sz="2400" dirty="0">
              <a:latin typeface="+mn-lt"/>
              <a:cs typeface="Arial"/>
            </a:endParaRPr>
          </a:p>
        </p:txBody>
      </p:sp>
      <p:sp>
        <p:nvSpPr>
          <p:cNvPr id="3" name="Tittel 2">
            <a:extLst>
              <a:ext uri="{FF2B5EF4-FFF2-40B4-BE49-F238E27FC236}">
                <a16:creationId xmlns:a16="http://schemas.microsoft.com/office/drawing/2014/main" id="{BECC806A-178E-4C4D-87DF-E4F734A2B01B}"/>
              </a:ext>
            </a:extLst>
          </p:cNvPr>
          <p:cNvSpPr>
            <a:spLocks noGrp="1"/>
          </p:cNvSpPr>
          <p:nvPr>
            <p:ph type="title"/>
          </p:nvPr>
        </p:nvSpPr>
        <p:spPr>
          <a:xfrm>
            <a:off x="838200" y="190501"/>
            <a:ext cx="9451183" cy="790227"/>
          </a:xfrm>
        </p:spPr>
        <p:txBody>
          <a:bodyPr>
            <a:normAutofit/>
          </a:bodyPr>
          <a:lstStyle/>
          <a:p>
            <a:r>
              <a:rPr lang="nb-NO" sz="2800" b="1"/>
              <a:t>Regional </a:t>
            </a:r>
            <a:r>
              <a:rPr lang="nb-NO" sz="2800" b="1" err="1"/>
              <a:t>omverdsanalyse</a:t>
            </a:r>
            <a:r>
              <a:rPr lang="nb-NO" sz="2800" b="1"/>
              <a:t> i NAV </a:t>
            </a:r>
            <a:r>
              <a:rPr lang="nb-NO" sz="2800" b="1" err="1"/>
              <a:t>Vestland</a:t>
            </a:r>
            <a:endParaRPr lang="nb-NO" sz="2800" b="1"/>
          </a:p>
        </p:txBody>
      </p:sp>
    </p:spTree>
    <p:extLst>
      <p:ext uri="{BB962C8B-B14F-4D97-AF65-F5344CB8AC3E}">
        <p14:creationId xmlns:p14="http://schemas.microsoft.com/office/powerpoint/2010/main" val="89583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62F82-ADD3-4751-A655-056029AD396D}"/>
              </a:ext>
            </a:extLst>
          </p:cNvPr>
          <p:cNvSpPr>
            <a:spLocks noGrp="1"/>
          </p:cNvSpPr>
          <p:nvPr>
            <p:ph type="title"/>
          </p:nvPr>
        </p:nvSpPr>
        <p:spPr>
          <a:xfrm>
            <a:off x="730306" y="435197"/>
            <a:ext cx="10515600" cy="809952"/>
          </a:xfrm>
        </p:spPr>
        <p:txBody>
          <a:bodyPr/>
          <a:lstStyle/>
          <a:p>
            <a:r>
              <a:rPr lang="nb-NO"/>
              <a:t>Nettopendling i fylket</a:t>
            </a:r>
          </a:p>
        </p:txBody>
      </p:sp>
      <p:pic>
        <p:nvPicPr>
          <p:cNvPr id="8" name="Bilde 7">
            <a:extLst>
              <a:ext uri="{FF2B5EF4-FFF2-40B4-BE49-F238E27FC236}">
                <a16:creationId xmlns:a16="http://schemas.microsoft.com/office/drawing/2014/main" id="{C7E29625-D8EF-22CB-1049-00AF28C23ACC}"/>
              </a:ext>
            </a:extLst>
          </p:cNvPr>
          <p:cNvPicPr>
            <a:picLocks noChangeAspect="1"/>
          </p:cNvPicPr>
          <p:nvPr/>
        </p:nvPicPr>
        <p:blipFill>
          <a:blip r:embed="rId3"/>
          <a:stretch>
            <a:fillRect/>
          </a:stretch>
        </p:blipFill>
        <p:spPr>
          <a:xfrm>
            <a:off x="6873020" y="0"/>
            <a:ext cx="5318980" cy="6858000"/>
          </a:xfrm>
          <a:prstGeom prst="rect">
            <a:avLst/>
          </a:prstGeom>
        </p:spPr>
      </p:pic>
      <p:pic>
        <p:nvPicPr>
          <p:cNvPr id="10" name="Bilde 9">
            <a:extLst>
              <a:ext uri="{FF2B5EF4-FFF2-40B4-BE49-F238E27FC236}">
                <a16:creationId xmlns:a16="http://schemas.microsoft.com/office/drawing/2014/main" id="{D875DF8E-7018-B3CD-B382-F6DA590D399A}"/>
              </a:ext>
            </a:extLst>
          </p:cNvPr>
          <p:cNvPicPr>
            <a:picLocks noChangeAspect="1"/>
          </p:cNvPicPr>
          <p:nvPr/>
        </p:nvPicPr>
        <p:blipFill>
          <a:blip r:embed="rId4"/>
          <a:stretch>
            <a:fillRect/>
          </a:stretch>
        </p:blipFill>
        <p:spPr>
          <a:xfrm>
            <a:off x="9229969" y="6441122"/>
            <a:ext cx="2962031" cy="416878"/>
          </a:xfrm>
          <a:prstGeom prst="rect">
            <a:avLst/>
          </a:prstGeom>
          <a:ln>
            <a:solidFill>
              <a:schemeClr val="bg1">
                <a:lumMod val="50000"/>
              </a:schemeClr>
            </a:solidFill>
          </a:ln>
        </p:spPr>
      </p:pic>
      <p:pic>
        <p:nvPicPr>
          <p:cNvPr id="12" name="Bilde 11">
            <a:extLst>
              <a:ext uri="{FF2B5EF4-FFF2-40B4-BE49-F238E27FC236}">
                <a16:creationId xmlns:a16="http://schemas.microsoft.com/office/drawing/2014/main" id="{69F19B2C-10BD-B9E6-755F-726ED834B04C}"/>
              </a:ext>
            </a:extLst>
          </p:cNvPr>
          <p:cNvPicPr>
            <a:picLocks noChangeAspect="1"/>
          </p:cNvPicPr>
          <p:nvPr/>
        </p:nvPicPr>
        <p:blipFill>
          <a:blip r:embed="rId5"/>
          <a:stretch>
            <a:fillRect/>
          </a:stretch>
        </p:blipFill>
        <p:spPr>
          <a:xfrm>
            <a:off x="838200" y="1167069"/>
            <a:ext cx="4480781" cy="5482492"/>
          </a:xfrm>
          <a:prstGeom prst="rect">
            <a:avLst/>
          </a:prstGeom>
          <a:ln>
            <a:solidFill>
              <a:schemeClr val="bg1">
                <a:lumMod val="50000"/>
              </a:schemeClr>
            </a:solidFill>
          </a:ln>
        </p:spPr>
      </p:pic>
    </p:spTree>
    <p:extLst>
      <p:ext uri="{BB962C8B-B14F-4D97-AF65-F5344CB8AC3E}">
        <p14:creationId xmlns:p14="http://schemas.microsoft.com/office/powerpoint/2010/main" val="1087106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2330B-4B37-4D08-8DF6-D53E4890C51D}"/>
              </a:ext>
            </a:extLst>
          </p:cNvPr>
          <p:cNvSpPr>
            <a:spLocks noGrp="1"/>
          </p:cNvSpPr>
          <p:nvPr>
            <p:ph type="title"/>
          </p:nvPr>
        </p:nvSpPr>
        <p:spPr>
          <a:xfrm>
            <a:off x="743793" y="414967"/>
            <a:ext cx="10515600" cy="803856"/>
          </a:xfrm>
        </p:spPr>
        <p:txBody>
          <a:bodyPr/>
          <a:lstStyle/>
          <a:p>
            <a:r>
              <a:rPr lang="nb-NO" dirty="0" err="1"/>
              <a:t>Etterspurnad</a:t>
            </a:r>
            <a:r>
              <a:rPr lang="nb-NO" dirty="0"/>
              <a:t> etter arbeidskraft</a:t>
            </a:r>
          </a:p>
        </p:txBody>
      </p:sp>
      <p:pic>
        <p:nvPicPr>
          <p:cNvPr id="4" name="Bilde 3">
            <a:extLst>
              <a:ext uri="{FF2B5EF4-FFF2-40B4-BE49-F238E27FC236}">
                <a16:creationId xmlns:a16="http://schemas.microsoft.com/office/drawing/2014/main" id="{71348E63-DA1D-4A26-B71C-73081DAE881B}"/>
              </a:ext>
            </a:extLst>
          </p:cNvPr>
          <p:cNvPicPr>
            <a:picLocks noChangeAspect="1"/>
          </p:cNvPicPr>
          <p:nvPr/>
        </p:nvPicPr>
        <p:blipFill>
          <a:blip r:embed="rId3"/>
          <a:stretch>
            <a:fillRect/>
          </a:stretch>
        </p:blipFill>
        <p:spPr>
          <a:xfrm>
            <a:off x="838199" y="1153186"/>
            <a:ext cx="10515599" cy="5300564"/>
          </a:xfrm>
          <a:prstGeom prst="rect">
            <a:avLst/>
          </a:prstGeom>
        </p:spPr>
      </p:pic>
    </p:spTree>
    <p:extLst>
      <p:ext uri="{BB962C8B-B14F-4D97-AF65-F5344CB8AC3E}">
        <p14:creationId xmlns:p14="http://schemas.microsoft.com/office/powerpoint/2010/main" val="269235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50537" y="475656"/>
            <a:ext cx="10515600" cy="773376"/>
          </a:xfrm>
        </p:spPr>
        <p:txBody>
          <a:bodyPr/>
          <a:lstStyle/>
          <a:p>
            <a:r>
              <a:rPr lang="nb-NO" dirty="0" err="1"/>
              <a:t>Etterspurnad</a:t>
            </a:r>
            <a:r>
              <a:rPr lang="nb-NO" dirty="0"/>
              <a:t> – </a:t>
            </a:r>
            <a:r>
              <a:rPr lang="nb-NO" dirty="0" err="1"/>
              <a:t>samanlikning</a:t>
            </a:r>
            <a:r>
              <a:rPr lang="nb-NO" dirty="0"/>
              <a:t> mellom </a:t>
            </a:r>
            <a:r>
              <a:rPr lang="nb-NO" dirty="0" err="1"/>
              <a:t>regionar</a:t>
            </a:r>
            <a:endParaRPr lang="nb-NO" dirty="0"/>
          </a:p>
        </p:txBody>
      </p:sp>
      <p:pic>
        <p:nvPicPr>
          <p:cNvPr id="5" name="Bilde 4">
            <a:extLst>
              <a:ext uri="{FF2B5EF4-FFF2-40B4-BE49-F238E27FC236}">
                <a16:creationId xmlns:a16="http://schemas.microsoft.com/office/drawing/2014/main" id="{45E3BAAF-BEBB-A11A-C7F3-C2A06A409B29}"/>
              </a:ext>
            </a:extLst>
          </p:cNvPr>
          <p:cNvPicPr>
            <a:picLocks noChangeAspect="1"/>
          </p:cNvPicPr>
          <p:nvPr/>
        </p:nvPicPr>
        <p:blipFill>
          <a:blip r:embed="rId3"/>
          <a:stretch>
            <a:fillRect/>
          </a:stretch>
        </p:blipFill>
        <p:spPr>
          <a:xfrm>
            <a:off x="838200" y="1255776"/>
            <a:ext cx="10515600" cy="5439713"/>
          </a:xfrm>
          <a:prstGeom prst="rect">
            <a:avLst/>
          </a:prstGeom>
        </p:spPr>
      </p:pic>
      <p:sp>
        <p:nvSpPr>
          <p:cNvPr id="6" name="Rektangel: avrundede hjørner 5">
            <a:extLst>
              <a:ext uri="{FF2B5EF4-FFF2-40B4-BE49-F238E27FC236}">
                <a16:creationId xmlns:a16="http://schemas.microsoft.com/office/drawing/2014/main" id="{FEDB0854-44D5-76F3-6F73-30B62CB64FCE}"/>
              </a:ext>
            </a:extLst>
          </p:cNvPr>
          <p:cNvSpPr/>
          <p:nvPr/>
        </p:nvSpPr>
        <p:spPr>
          <a:xfrm>
            <a:off x="5564554" y="2342106"/>
            <a:ext cx="468923" cy="1292047"/>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avrundede hjørner 6">
            <a:extLst>
              <a:ext uri="{FF2B5EF4-FFF2-40B4-BE49-F238E27FC236}">
                <a16:creationId xmlns:a16="http://schemas.microsoft.com/office/drawing/2014/main" id="{3B5CEF09-04C9-4921-CEAD-437A9F1A385A}"/>
              </a:ext>
            </a:extLst>
          </p:cNvPr>
          <p:cNvSpPr/>
          <p:nvPr/>
        </p:nvSpPr>
        <p:spPr>
          <a:xfrm>
            <a:off x="10828215" y="4550059"/>
            <a:ext cx="468923" cy="1889818"/>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avrundede hjørner 7">
            <a:extLst>
              <a:ext uri="{FF2B5EF4-FFF2-40B4-BE49-F238E27FC236}">
                <a16:creationId xmlns:a16="http://schemas.microsoft.com/office/drawing/2014/main" id="{F6D3C381-DA6D-52ED-C029-64C079C72CBF}"/>
              </a:ext>
            </a:extLst>
          </p:cNvPr>
          <p:cNvSpPr/>
          <p:nvPr/>
        </p:nvSpPr>
        <p:spPr>
          <a:xfrm>
            <a:off x="5564553" y="4720483"/>
            <a:ext cx="468923" cy="1719394"/>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avrundede hjørner 8">
            <a:extLst>
              <a:ext uri="{FF2B5EF4-FFF2-40B4-BE49-F238E27FC236}">
                <a16:creationId xmlns:a16="http://schemas.microsoft.com/office/drawing/2014/main" id="{25268EE1-35AE-22E5-A979-70E677F7D316}"/>
              </a:ext>
            </a:extLst>
          </p:cNvPr>
          <p:cNvSpPr/>
          <p:nvPr/>
        </p:nvSpPr>
        <p:spPr>
          <a:xfrm>
            <a:off x="10382737" y="2000882"/>
            <a:ext cx="468923" cy="1695795"/>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5990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err="1"/>
              <a:t>Brukarar</a:t>
            </a:r>
            <a:r>
              <a:rPr lang="nb-NO"/>
              <a:t> av NAV - utvikling</a:t>
            </a:r>
          </a:p>
        </p:txBody>
      </p:sp>
      <p:pic>
        <p:nvPicPr>
          <p:cNvPr id="3" name="Plassholder for bilde 2" descr="Personer som går i bevegelse gjennom moderne tunnel">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4"/>
          </a:xfrm>
        </p:spPr>
      </p:pic>
    </p:spTree>
    <p:extLst>
      <p:ext uri="{BB962C8B-B14F-4D97-AF65-F5344CB8AC3E}">
        <p14:creationId xmlns:p14="http://schemas.microsoft.com/office/powerpoint/2010/main" val="341964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375140"/>
            <a:ext cx="10788994" cy="709501"/>
          </a:xfrm>
        </p:spPr>
        <p:txBody>
          <a:bodyPr>
            <a:noAutofit/>
          </a:bodyPr>
          <a:lstStyle/>
          <a:p>
            <a:r>
              <a:rPr lang="nb-NO" sz="2800" b="1"/>
              <a:t>Oppsummering av </a:t>
            </a:r>
            <a:r>
              <a:rPr lang="nb-NO" sz="2800" b="1" err="1"/>
              <a:t>hovudtrekk</a:t>
            </a:r>
            <a:r>
              <a:rPr lang="nb-NO" sz="2800" b="1"/>
              <a:t>: </a:t>
            </a:r>
            <a:r>
              <a:rPr lang="nb-NO" sz="2800" b="1" err="1"/>
              <a:t>Brukarar</a:t>
            </a:r>
            <a:r>
              <a:rPr lang="nb-NO" sz="2800" b="1"/>
              <a:t> av NAV – utvikling</a:t>
            </a:r>
            <a:br>
              <a:rPr lang="nb-NO" sz="2800" b="1"/>
            </a:br>
            <a:r>
              <a:rPr lang="nb-NO" sz="2800" b="1"/>
              <a:t>Vestland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084641"/>
            <a:ext cx="10258697" cy="5656100"/>
          </a:xfrm>
          <a:prstGeom prst="rect">
            <a:avLst/>
          </a:prstGeom>
        </p:spPr>
        <p:txBody>
          <a:bodyPr wrap="square" lIns="91440" tIns="45720" rIns="91440" bIns="45720" anchor="t">
            <a:spAutoFit/>
          </a:bodyPr>
          <a:lstStyle/>
          <a:p>
            <a:pPr lvl="0">
              <a:lnSpc>
                <a:spcPct val="107000"/>
              </a:lnSpc>
              <a:buClr>
                <a:schemeClr val="accent1"/>
              </a:buClr>
            </a:pPr>
            <a:endParaRPr lang="nn-NO"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Clr>
                <a:schemeClr val="accent1"/>
              </a:buClr>
            </a:pPr>
            <a:r>
              <a:rPr lang="nn-NO" sz="14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buClr>
                <a:schemeClr val="accent1"/>
              </a:buCl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a:t>
            </a:r>
          </a:p>
          <a:p>
            <a:pPr marL="800100" lvl="1" indent="-342900">
              <a:lnSpc>
                <a:spcPct val="107000"/>
              </a:lnSpc>
              <a:spcAft>
                <a:spcPts val="800"/>
              </a:spcAft>
              <a:buClr>
                <a:schemeClr val="accent1"/>
              </a:buClr>
              <a:buFont typeface="Symbol" panose="05050102010706020507" pitchFamily="18" charset="2"/>
              <a:buChar char=""/>
            </a:pPr>
            <a:r>
              <a:rPr lang="nn-NO" sz="2800" dirty="0">
                <a:latin typeface="Calibri"/>
                <a:ea typeface="Calibri" panose="020F0502020204030204" pitchFamily="34" charset="0"/>
                <a:cs typeface="Times New Roman"/>
              </a:rPr>
              <a:t>Ein</a:t>
            </a:r>
            <a:r>
              <a:rPr lang="nn-NO" sz="2800" dirty="0">
                <a:effectLst/>
                <a:latin typeface="Calibri"/>
                <a:ea typeface="Calibri" panose="020F0502020204030204" pitchFamily="34" charset="0"/>
                <a:cs typeface="Times New Roman"/>
              </a:rPr>
              <a:t> stor auke i </a:t>
            </a:r>
            <a:r>
              <a:rPr lang="nn-NO" sz="2800" dirty="0">
                <a:latin typeface="Calibri"/>
                <a:ea typeface="Calibri" panose="020F0502020204030204" pitchFamily="34" charset="0"/>
                <a:cs typeface="Times New Roman"/>
              </a:rPr>
              <a:t>arbeidssøkarar</a:t>
            </a:r>
            <a:r>
              <a:rPr lang="nn-NO" sz="2800" dirty="0">
                <a:effectLst/>
                <a:latin typeface="Calibri"/>
                <a:ea typeface="Calibri" panose="020F0502020204030204" pitchFamily="34" charset="0"/>
                <a:cs typeface="Times New Roman"/>
              </a:rPr>
              <a:t> i 2020 som går tilbake i 2021 og 2022.</a:t>
            </a:r>
          </a:p>
          <a:p>
            <a:pPr marL="800100" lvl="1" indent="-342900">
              <a:lnSpc>
                <a:spcPct val="107000"/>
              </a:lnSpc>
              <a:spcAft>
                <a:spcPts val="800"/>
              </a:spcAft>
              <a:buClr>
                <a:schemeClr val="accent1"/>
              </a:buClr>
              <a:buFont typeface="Symbol" panose="05050102010706020507" pitchFamily="18" charset="2"/>
              <a:buChar char=""/>
            </a:pPr>
            <a:r>
              <a:rPr lang="nn-NO" sz="2800" dirty="0">
                <a:latin typeface="Calibri"/>
                <a:ea typeface="Calibri" panose="020F0502020204030204" pitchFamily="34" charset="0"/>
                <a:cs typeface="Times New Roman"/>
              </a:rPr>
              <a:t>Talet på uføre har flata litt ut i 2021 og 2022, mest sannsynleg grunna forlenga stønadsperiodar på AAP.</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I same </a:t>
            </a:r>
            <a:r>
              <a:rPr lang="nn-NO" sz="2800" dirty="0">
                <a:latin typeface="Calibri" panose="020F0502020204030204" pitchFamily="34" charset="0"/>
                <a:ea typeface="Calibri" panose="020F0502020204030204" pitchFamily="34" charset="0"/>
                <a:cs typeface="Times New Roman" panose="02020603050405020304" pitchFamily="18" charset="0"/>
              </a:rPr>
              <a:t>periode har talet på mottakarar av AAP og nedsett arbeidsevne steget. </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a:ea typeface="Calibri" panose="020F0502020204030204" pitchFamily="34" charset="0"/>
                <a:cs typeface="Times New Roman"/>
              </a:rPr>
              <a:t>Sjuke</a:t>
            </a:r>
            <a:r>
              <a:rPr lang="nn-NO" sz="2800" dirty="0">
                <a:latin typeface="Calibri"/>
                <a:ea typeface="Calibri" panose="020F0502020204030204" pitchFamily="34" charset="0"/>
                <a:cs typeface="Times New Roman"/>
              </a:rPr>
              <a:t>fråværet har og steget i 2021-22, som gir eit noko høgare nivå på talet langtidssjukmelde.</a:t>
            </a:r>
            <a:endParaRPr lang="nn-NO" sz="2800" dirty="0">
              <a:effectLst/>
              <a:latin typeface="Calibri"/>
              <a:ea typeface="Calibri" panose="020F0502020204030204" pitchFamily="34" charset="0"/>
              <a:cs typeface="Times New Roman"/>
            </a:endParaRPr>
          </a:p>
          <a:p>
            <a:pPr lvl="0">
              <a:lnSpc>
                <a:spcPct val="107000"/>
              </a:lnSpc>
              <a:spcAft>
                <a:spcPts val="1800"/>
              </a:spcAft>
              <a:buClr>
                <a:schemeClr val="accent1"/>
              </a:buClr>
            </a:pPr>
            <a:endParaRPr lang="nn-NO" sz="2800" dirty="0">
              <a:solidFill>
                <a:schemeClr val="bg2"/>
              </a:solidFill>
            </a:endParaRPr>
          </a:p>
        </p:txBody>
      </p:sp>
    </p:spTree>
    <p:extLst>
      <p:ext uri="{BB962C8B-B14F-4D97-AF65-F5344CB8AC3E}">
        <p14:creationId xmlns:p14="http://schemas.microsoft.com/office/powerpoint/2010/main" val="3610699048"/>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55073" y="461618"/>
            <a:ext cx="10515600" cy="773376"/>
          </a:xfrm>
        </p:spPr>
        <p:txBody>
          <a:bodyPr>
            <a:normAutofit/>
          </a:bodyPr>
          <a:lstStyle/>
          <a:p>
            <a:r>
              <a:rPr lang="nb-NO" dirty="0">
                <a:latin typeface="Arial"/>
                <a:cs typeface="Arial"/>
              </a:rPr>
              <a:t>Utvikling i </a:t>
            </a:r>
            <a:r>
              <a:rPr lang="nn-NO" dirty="0">
                <a:latin typeface="Arial"/>
                <a:cs typeface="Arial"/>
              </a:rPr>
              <a:t>brukargrupper</a:t>
            </a:r>
            <a:r>
              <a:rPr lang="nb-NO" dirty="0">
                <a:latin typeface="Arial"/>
                <a:cs typeface="Arial"/>
              </a:rPr>
              <a:t> hos NAV</a:t>
            </a:r>
          </a:p>
        </p:txBody>
      </p:sp>
      <p:pic>
        <p:nvPicPr>
          <p:cNvPr id="5" name="Bilde 4">
            <a:extLst>
              <a:ext uri="{FF2B5EF4-FFF2-40B4-BE49-F238E27FC236}">
                <a16:creationId xmlns:a16="http://schemas.microsoft.com/office/drawing/2014/main" id="{1472F4E6-3A9C-CD22-4FAF-116F02D425A6}"/>
              </a:ext>
            </a:extLst>
          </p:cNvPr>
          <p:cNvPicPr>
            <a:picLocks noChangeAspect="1"/>
          </p:cNvPicPr>
          <p:nvPr/>
        </p:nvPicPr>
        <p:blipFill>
          <a:blip r:embed="rId3"/>
          <a:stretch>
            <a:fillRect/>
          </a:stretch>
        </p:blipFill>
        <p:spPr>
          <a:xfrm>
            <a:off x="838200" y="1255776"/>
            <a:ext cx="10515600" cy="5377321"/>
          </a:xfrm>
          <a:prstGeom prst="rect">
            <a:avLst/>
          </a:prstGeom>
        </p:spPr>
      </p:pic>
    </p:spTree>
    <p:extLst>
      <p:ext uri="{BB962C8B-B14F-4D97-AF65-F5344CB8AC3E}">
        <p14:creationId xmlns:p14="http://schemas.microsoft.com/office/powerpoint/2010/main" val="952042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62000" y="475472"/>
            <a:ext cx="10515600" cy="773376"/>
          </a:xfrm>
        </p:spPr>
        <p:txBody>
          <a:bodyPr/>
          <a:lstStyle/>
          <a:p>
            <a:r>
              <a:rPr lang="nb-NO" dirty="0" err="1"/>
              <a:t>Samanlikning</a:t>
            </a:r>
            <a:r>
              <a:rPr lang="nb-NO" dirty="0"/>
              <a:t> </a:t>
            </a:r>
            <a:r>
              <a:rPr lang="nb-NO" dirty="0" err="1"/>
              <a:t>brukargrupper</a:t>
            </a:r>
            <a:r>
              <a:rPr lang="nb-NO" dirty="0"/>
              <a:t> mellom </a:t>
            </a:r>
            <a:r>
              <a:rPr lang="nb-NO" dirty="0" err="1"/>
              <a:t>regionar</a:t>
            </a:r>
            <a:endParaRPr lang="nb-NO" dirty="0"/>
          </a:p>
        </p:txBody>
      </p:sp>
      <p:pic>
        <p:nvPicPr>
          <p:cNvPr id="4" name="Bilde 3">
            <a:extLst>
              <a:ext uri="{FF2B5EF4-FFF2-40B4-BE49-F238E27FC236}">
                <a16:creationId xmlns:a16="http://schemas.microsoft.com/office/drawing/2014/main" id="{4E5F6031-D96E-069E-CEF3-BA5DEE2CC2D7}"/>
              </a:ext>
            </a:extLst>
          </p:cNvPr>
          <p:cNvPicPr>
            <a:picLocks noChangeAspect="1"/>
          </p:cNvPicPr>
          <p:nvPr/>
        </p:nvPicPr>
        <p:blipFill>
          <a:blip r:embed="rId3"/>
          <a:stretch>
            <a:fillRect/>
          </a:stretch>
        </p:blipFill>
        <p:spPr>
          <a:xfrm>
            <a:off x="838199" y="1255776"/>
            <a:ext cx="10515599" cy="5119824"/>
          </a:xfrm>
          <a:prstGeom prst="rect">
            <a:avLst/>
          </a:prstGeom>
        </p:spPr>
      </p:pic>
      <p:sp>
        <p:nvSpPr>
          <p:cNvPr id="6" name="Rektangel: avrundede hjørner 5">
            <a:extLst>
              <a:ext uri="{FF2B5EF4-FFF2-40B4-BE49-F238E27FC236}">
                <a16:creationId xmlns:a16="http://schemas.microsoft.com/office/drawing/2014/main" id="{AADF162E-524E-4669-1DCC-24EB205C4EF7}"/>
              </a:ext>
            </a:extLst>
          </p:cNvPr>
          <p:cNvSpPr/>
          <p:nvPr/>
        </p:nvSpPr>
        <p:spPr>
          <a:xfrm>
            <a:off x="5564554" y="1828800"/>
            <a:ext cx="468923" cy="1935804"/>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avrundede hjørner 6">
            <a:extLst>
              <a:ext uri="{FF2B5EF4-FFF2-40B4-BE49-F238E27FC236}">
                <a16:creationId xmlns:a16="http://schemas.microsoft.com/office/drawing/2014/main" id="{CC1C3AAF-A02C-FE98-6758-E993A81EBEDC}"/>
              </a:ext>
            </a:extLst>
          </p:cNvPr>
          <p:cNvSpPr/>
          <p:nvPr/>
        </p:nvSpPr>
        <p:spPr>
          <a:xfrm>
            <a:off x="5564553" y="4410612"/>
            <a:ext cx="468923" cy="1935804"/>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avrundede hjørner 7">
            <a:extLst>
              <a:ext uri="{FF2B5EF4-FFF2-40B4-BE49-F238E27FC236}">
                <a16:creationId xmlns:a16="http://schemas.microsoft.com/office/drawing/2014/main" id="{FCFFECD0-567B-088E-FA4B-60FB324CA73B}"/>
              </a:ext>
            </a:extLst>
          </p:cNvPr>
          <p:cNvSpPr/>
          <p:nvPr/>
        </p:nvSpPr>
        <p:spPr>
          <a:xfrm>
            <a:off x="10819528" y="4308444"/>
            <a:ext cx="468923" cy="2037972"/>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avrundede hjørner 8">
            <a:extLst>
              <a:ext uri="{FF2B5EF4-FFF2-40B4-BE49-F238E27FC236}">
                <a16:creationId xmlns:a16="http://schemas.microsoft.com/office/drawing/2014/main" id="{38D34392-12AA-9625-C677-4EDE03A95DEF}"/>
              </a:ext>
            </a:extLst>
          </p:cNvPr>
          <p:cNvSpPr/>
          <p:nvPr/>
        </p:nvSpPr>
        <p:spPr>
          <a:xfrm>
            <a:off x="10830170" y="1828800"/>
            <a:ext cx="458281" cy="1935804"/>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5494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10196" y="190501"/>
            <a:ext cx="9279188" cy="709501"/>
          </a:xfrm>
        </p:spPr>
        <p:txBody>
          <a:bodyPr>
            <a:normAutofit/>
          </a:bodyPr>
          <a:lstStyle/>
          <a:p>
            <a:r>
              <a:rPr lang="nb-NO" sz="2800" b="1"/>
              <a:t>Overordna utviklingstrekk i </a:t>
            </a:r>
            <a:r>
              <a:rPr lang="nb-NO" sz="2800" b="1" err="1"/>
              <a:t>Vestland</a:t>
            </a:r>
            <a:endParaRPr lang="nb-NO" sz="2800" b="1"/>
          </a:p>
        </p:txBody>
      </p:sp>
      <p:sp>
        <p:nvSpPr>
          <p:cNvPr id="3" name="Rektangel 2">
            <a:extLst>
              <a:ext uri="{FF2B5EF4-FFF2-40B4-BE49-F238E27FC236}">
                <a16:creationId xmlns:a16="http://schemas.microsoft.com/office/drawing/2014/main" id="{58CE5168-9531-434A-9BAF-C6B32DCF281B}"/>
              </a:ext>
            </a:extLst>
          </p:cNvPr>
          <p:cNvSpPr/>
          <p:nvPr/>
        </p:nvSpPr>
        <p:spPr>
          <a:xfrm>
            <a:off x="1010195" y="980728"/>
            <a:ext cx="10101942" cy="4647426"/>
          </a:xfrm>
          <a:prstGeom prst="rect">
            <a:avLst/>
          </a:prstGeom>
        </p:spPr>
        <p:txBody>
          <a:bodyPr wrap="square" lIns="91440" tIns="45720" rIns="91440" bIns="45720" anchor="t">
            <a:spAutoFit/>
          </a:bodyPr>
          <a:lstStyle/>
          <a:p>
            <a:pPr marL="457200" indent="-457200">
              <a:buClr>
                <a:srgbClr val="C00000"/>
              </a:buClr>
              <a:buFont typeface="Arial" panose="020B0604020202020204" pitchFamily="34" charset="0"/>
              <a:buChar char="•"/>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Lågare fødselstal og lågare innvandring gjer at befolkninga aukar mindre enn tidlegare.</a:t>
            </a:r>
            <a:r>
              <a:rPr lang="nn-NO" sz="2400" dirty="0">
                <a:solidFill>
                  <a:srgbClr val="000000"/>
                </a:solidFill>
                <a:latin typeface="Calibri" panose="020F0502020204030204"/>
              </a:rPr>
              <a:t> </a:t>
            </a:r>
            <a:endPar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indent="-457200">
              <a:buClr>
                <a:srgbClr val="C00000"/>
              </a:buClr>
              <a:buFont typeface="Arial" panose="020B0604020202020204" pitchFamily="34" charset="0"/>
              <a:buChar char="•"/>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Vi er i stor grad avhengig av innvandring, både flyktningar og arbeidsinnvandrarar, for å halde oppe folketalet. Dette gjeld særleg distriktskommunar.</a:t>
            </a:r>
            <a:r>
              <a:rPr lang="nn-NO" sz="2400" dirty="0">
                <a:solidFill>
                  <a:srgbClr val="000000"/>
                </a:solidFill>
                <a:latin typeface="Calibri" panose="020F0502020204030204"/>
              </a:rPr>
              <a:t> </a:t>
            </a:r>
            <a:endParaRPr lang="nn-NO" sz="2400" b="0" i="0" u="none" strike="noStrike" kern="1200" cap="none" spc="0" normalizeH="0" baseline="0" noProof="0" dirty="0">
              <a:ln>
                <a:noFill/>
              </a:ln>
              <a:solidFill>
                <a:srgbClr val="000000"/>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indent="-457200">
              <a:buClr>
                <a:srgbClr val="C00000"/>
              </a:buClr>
              <a:buFont typeface="Arial" panose="020B0604020202020204" pitchFamily="34" charset="0"/>
              <a:buChar char="•"/>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Aukande </a:t>
            </a:r>
            <a:r>
              <a:rPr lang="nn-NO" sz="2400" dirty="0">
                <a:solidFill>
                  <a:srgbClr val="000000"/>
                </a:solidFill>
                <a:latin typeface="Calibri" panose="020F0502020204030204"/>
              </a:rPr>
              <a:t>sentralisering - flyttemønster</a:t>
            </a: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 og pendlingsmønster går i stor grad frå distriktskommunar til regionsenter og byar.</a:t>
            </a:r>
            <a:endParaRPr lang="nn-NO" sz="2400" b="0" i="0" u="none" strike="noStrike" kern="1200" cap="none" spc="0" normalizeH="0" baseline="0" noProof="0" dirty="0">
              <a:ln>
                <a:noFill/>
              </a:ln>
              <a:solidFill>
                <a:srgbClr val="000000"/>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indent="-457200">
              <a:buClr>
                <a:srgbClr val="C00000"/>
              </a:buClr>
              <a:buFont typeface="Arial" panose="020B0604020202020204" pitchFamily="34" charset="0"/>
              <a:buChar char="•"/>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Mangel på arbeidskraft er eit stort problem no, og vil halde fram å være</a:t>
            </a:r>
            <a:r>
              <a:rPr kumimoji="0" lang="nn-NO" sz="2400" b="0" i="0" u="none" strike="noStrike" kern="1200" cap="none" spc="0" normalizeH="0" noProof="0" dirty="0">
                <a:ln>
                  <a:noFill/>
                </a:ln>
                <a:solidFill>
                  <a:srgbClr val="000000"/>
                </a:solidFill>
                <a:effectLst/>
                <a:uLnTx/>
                <a:uFillTx/>
                <a:latin typeface="Calibri" panose="020F0502020204030204"/>
                <a:ea typeface="+mn-ea"/>
                <a:cs typeface="+mn-cs"/>
              </a:rPr>
              <a:t> det </a:t>
            </a: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i framtida, særleg i regionane utanom Bergen.</a:t>
            </a:r>
            <a:r>
              <a:rPr lang="nn-NO" sz="2400" dirty="0">
                <a:solidFill>
                  <a:srgbClr val="000000"/>
                </a:solidFill>
                <a:latin typeface="Calibri" panose="020F0502020204030204"/>
              </a:rPr>
              <a:t> </a:t>
            </a:r>
            <a:endParaRPr lang="nn-NO" sz="2400" b="0" i="0" u="none" strike="noStrike" kern="1200" cap="none" spc="0" normalizeH="0" baseline="0" noProof="0" dirty="0">
              <a:ln>
                <a:noFill/>
              </a:ln>
              <a:solidFill>
                <a:srgbClr val="000000"/>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207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a:t>Demografi</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18831"/>
            <a:ext cx="6023153" cy="4020337"/>
          </a:xfrm>
        </p:spPr>
      </p:pic>
    </p:spTree>
    <p:extLst>
      <p:ext uri="{BB962C8B-B14F-4D97-AF65-F5344CB8AC3E}">
        <p14:creationId xmlns:p14="http://schemas.microsoft.com/office/powerpoint/2010/main" val="394872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304801"/>
            <a:ext cx="10441577" cy="709501"/>
          </a:xfrm>
        </p:spPr>
        <p:txBody>
          <a:bodyPr>
            <a:noAutofit/>
          </a:bodyPr>
          <a:lstStyle/>
          <a:p>
            <a:r>
              <a:rPr lang="nb-NO" sz="2800" b="1"/>
              <a:t>Oppsummering av </a:t>
            </a:r>
            <a:r>
              <a:rPr lang="nb-NO" sz="2800" b="1" err="1"/>
              <a:t>hovudtrekk</a:t>
            </a:r>
            <a:r>
              <a:rPr lang="nb-NO" sz="2800" b="1"/>
              <a:t> i demografisk utvikling</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012297"/>
            <a:ext cx="9366275" cy="5353389"/>
          </a:xfrm>
          <a:prstGeom prst="rect">
            <a:avLst/>
          </a:prstGeom>
        </p:spPr>
        <p:txBody>
          <a:bodyPr wrap="square" lIns="91440" tIns="45720" rIns="91440" bIns="45720" anchor="t">
            <a:spAutoFit/>
          </a:bodyPr>
          <a:lstStyle/>
          <a:p>
            <a:pPr marL="342900" indent="-342900">
              <a:lnSpc>
                <a:spcPct val="107000"/>
              </a:lnSpc>
              <a:buClr>
                <a:srgbClr val="C30000"/>
              </a:buClr>
              <a:buFont typeface="Arial" panose="020B0604020202020204" pitchFamily="34" charset="0"/>
              <a:buChar char="•"/>
              <a:defRPr/>
            </a:pPr>
            <a:r>
              <a:rPr kumimoji="0" lang="nn-NO" sz="22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Det blir befolkningsvekst i Vestland i neste tiårs-periode også, men mindre enn i det førre tiåret. Nedgangen i innvandringa gjer at</a:t>
            </a:r>
            <a:r>
              <a:rPr lang="nn-NO" sz="2200" dirty="0">
                <a:solidFill>
                  <a:srgbClr val="000000"/>
                </a:solidFill>
                <a:latin typeface="Calibri"/>
                <a:ea typeface="Calibri" panose="020F0502020204030204" pitchFamily="34" charset="0"/>
                <a:cs typeface="Times New Roman"/>
              </a:rPr>
              <a:t> veksten</a:t>
            </a:r>
            <a:r>
              <a:rPr kumimoji="0" lang="nn-NO" sz="22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 i større grad vil </a:t>
            </a:r>
            <a:r>
              <a:rPr lang="nn-NO" sz="2200" dirty="0">
                <a:solidFill>
                  <a:srgbClr val="000000"/>
                </a:solidFill>
                <a:latin typeface="Calibri"/>
                <a:ea typeface="Calibri" panose="020F0502020204030204" pitchFamily="34" charset="0"/>
                <a:cs typeface="Times New Roman"/>
              </a:rPr>
              <a:t>vere</a:t>
            </a:r>
            <a:r>
              <a:rPr kumimoji="0" lang="nn-NO" sz="22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 eit resultat av </a:t>
            </a:r>
            <a:r>
              <a:rPr lang="nn-NO" sz="2200" dirty="0">
                <a:solidFill>
                  <a:srgbClr val="000000"/>
                </a:solidFill>
                <a:latin typeface="Calibri"/>
                <a:ea typeface="Calibri" panose="020F0502020204030204" pitchFamily="34" charset="0"/>
                <a:cs typeface="Times New Roman"/>
              </a:rPr>
              <a:t>fødselsoverskot</a:t>
            </a:r>
            <a:r>
              <a:rPr kumimoji="0" lang="nn-NO" sz="22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a:t>
            </a:r>
            <a:br>
              <a:rPr lang="nn-NO" sz="2200" dirty="0">
                <a:latin typeface="Calibri"/>
                <a:ea typeface="Calibri" panose="020F0502020204030204" pitchFamily="34" charset="0"/>
                <a:cs typeface="Times New Roman"/>
              </a:rPr>
            </a:br>
            <a:endParaRPr lang="nn-NO" sz="2200" b="0"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endParaRPr>
          </a:p>
          <a:p>
            <a:pPr marL="342900" indent="-342900">
              <a:lnSpc>
                <a:spcPct val="107000"/>
              </a:lnSpc>
              <a:buClr>
                <a:srgbClr val="C30000"/>
              </a:buClr>
              <a:buFont typeface="Arial" panose="020B0604020202020204" pitchFamily="34" charset="0"/>
              <a:buChar char="•"/>
              <a:defRPr/>
            </a:pPr>
            <a:r>
              <a:rPr kumimoji="0" lang="nn-NO" sz="22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Vestland får </a:t>
            </a:r>
            <a:r>
              <a:rPr lang="nn-NO" sz="2200" dirty="0">
                <a:solidFill>
                  <a:srgbClr val="000000"/>
                </a:solidFill>
                <a:latin typeface="Calibri"/>
                <a:ea typeface="Calibri" panose="020F0502020204030204" pitchFamily="34" charset="0"/>
                <a:cs typeface="Times New Roman"/>
              </a:rPr>
              <a:t>ei</a:t>
            </a:r>
            <a:r>
              <a:rPr kumimoji="0" lang="nn-NO" sz="22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 aldrande befolkning i neste tiårs-periode. Arbeidsstyrken vil auke i reine tal, og sysselsettingsdelen kan bli redusert.</a:t>
            </a:r>
            <a:br>
              <a:rPr lang="nn-NO" sz="2200" dirty="0">
                <a:latin typeface="Calibri"/>
                <a:ea typeface="Calibri" panose="020F0502020204030204" pitchFamily="34" charset="0"/>
                <a:cs typeface="Times New Roman"/>
              </a:rPr>
            </a:br>
            <a:endParaRPr lang="nn-NO" sz="2200" b="0"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endParaRPr>
          </a:p>
          <a:p>
            <a:pPr marL="342900" indent="-342900">
              <a:lnSpc>
                <a:spcPct val="107000"/>
              </a:lnSpc>
              <a:spcAft>
                <a:spcPts val="800"/>
              </a:spcAft>
              <a:buClr>
                <a:srgbClr val="C30000"/>
              </a:buClr>
              <a:buFont typeface="Arial" panose="020B0604020202020204" pitchFamily="34" charset="0"/>
              <a:buChar char="•"/>
              <a:defRPr/>
            </a:pPr>
            <a:r>
              <a:rPr kumimoji="0" lang="nn-NO" sz="22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Prosentdelen av arbeidsstyrken som har høgare utdanning er aukande, særleg for kvinner.</a:t>
            </a:r>
            <a:br>
              <a:rPr lang="nn-NO" sz="2200" dirty="0">
                <a:solidFill>
                  <a:srgbClr val="000000"/>
                </a:solidFill>
                <a:latin typeface="Calibri"/>
                <a:ea typeface="Calibri" panose="020F0502020204030204" pitchFamily="34" charset="0"/>
                <a:cs typeface="Times New Roman"/>
              </a:rPr>
            </a:br>
            <a:endParaRPr lang="nn-NO" sz="22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endParaRPr>
          </a:p>
          <a:p>
            <a:pPr marL="342900" indent="-342900">
              <a:lnSpc>
                <a:spcPct val="107000"/>
              </a:lnSpc>
              <a:spcAft>
                <a:spcPts val="800"/>
              </a:spcAft>
              <a:buClr>
                <a:srgbClr val="C30000"/>
              </a:buClr>
              <a:buFont typeface="Arial" panose="020B0604020202020204" pitchFamily="34" charset="0"/>
              <a:buChar char="•"/>
              <a:defRPr/>
            </a:pPr>
            <a:r>
              <a:rPr lang="nn-NO" sz="2200" dirty="0">
                <a:solidFill>
                  <a:srgbClr val="000000"/>
                </a:solidFill>
                <a:latin typeface="Calibri"/>
                <a:ea typeface="Calibri" panose="020F0502020204030204" pitchFamily="34" charset="0"/>
                <a:cs typeface="Times New Roman"/>
              </a:rPr>
              <a:t>Prosentdelen av befolkninga med innvandrarbakgrunn er aukande. </a:t>
            </a:r>
            <a:r>
              <a:rPr lang="nn-NO" sz="2200" dirty="0">
                <a:solidFill>
                  <a:srgbClr val="000000"/>
                </a:solidFill>
                <a:latin typeface="Calibri"/>
                <a:ea typeface="Calibri" panose="020F0502020204030204" pitchFamily="34" charset="0"/>
                <a:cs typeface="Calibri"/>
              </a:rPr>
              <a:t>I 2022 er det fleire med bakgrunn frå </a:t>
            </a:r>
            <a:r>
              <a:rPr lang="nn-NO" sz="2200" dirty="0" err="1">
                <a:solidFill>
                  <a:srgbClr val="000000"/>
                </a:solidFill>
                <a:latin typeface="Calibri"/>
                <a:ea typeface="Calibri" panose="020F0502020204030204" pitchFamily="34" charset="0"/>
                <a:cs typeface="Calibri"/>
              </a:rPr>
              <a:t>landgruppe</a:t>
            </a:r>
            <a:r>
              <a:rPr lang="nn-NO" sz="2200" dirty="0">
                <a:solidFill>
                  <a:srgbClr val="000000"/>
                </a:solidFill>
                <a:latin typeface="Calibri"/>
                <a:ea typeface="Calibri" panose="020F0502020204030204" pitchFamily="34" charset="0"/>
                <a:cs typeface="Calibri"/>
              </a:rPr>
              <a:t> 3 enn frå EU/OECD (Ukraina bidreg her).</a:t>
            </a:r>
            <a:endParaRPr lang="nn-NO" sz="2200" dirty="0">
              <a:ea typeface="+mn-lt"/>
              <a:cs typeface="+mn-lt"/>
            </a:endParaRPr>
          </a:p>
          <a:p>
            <a:pPr marL="342900" marR="0" lvl="0" indent="-342900" algn="l" defTabSz="914400">
              <a:lnSpc>
                <a:spcPct val="107000"/>
              </a:lnSpc>
              <a:spcBef>
                <a:spcPts val="0"/>
              </a:spcBef>
              <a:spcAft>
                <a:spcPts val="800"/>
              </a:spcAft>
              <a:buClr>
                <a:srgbClr val="C30000"/>
              </a:buClr>
              <a:buSzTx/>
              <a:buFont typeface="Arial" panose="020B0604020202020204" pitchFamily="34" charset="0"/>
              <a:buChar char="•"/>
              <a:tabLst/>
              <a:defRPr/>
            </a:pPr>
            <a:endParaRPr lang="nn-NO" sz="2200" b="0" i="0" u="none" strike="noStrike" kern="1200" cap="none" spc="0" normalizeH="0" baseline="0" noProof="0" dirty="0">
              <a:ln>
                <a:noFill/>
              </a:ln>
              <a:solidFill>
                <a:srgbClr val="000000"/>
              </a:solidFill>
              <a:effectLst/>
              <a:uLnTx/>
              <a:uFillTx/>
              <a:latin typeface="Calibri" panose="020F0502020204030204"/>
              <a:cs typeface="Times New Roman"/>
            </a:endParaRPr>
          </a:p>
        </p:txBody>
      </p:sp>
    </p:spTree>
    <p:extLst>
      <p:ext uri="{BB962C8B-B14F-4D97-AF65-F5344CB8AC3E}">
        <p14:creationId xmlns:p14="http://schemas.microsoft.com/office/powerpoint/2010/main" val="145834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865F01A-45BA-4CDE-A6DC-E760EAB608F2}"/>
              </a:ext>
            </a:extLst>
          </p:cNvPr>
          <p:cNvSpPr>
            <a:spLocks noGrp="1"/>
          </p:cNvSpPr>
          <p:nvPr>
            <p:ph type="title"/>
          </p:nvPr>
        </p:nvSpPr>
        <p:spPr>
          <a:xfrm>
            <a:off x="541492" y="300329"/>
            <a:ext cx="10515600" cy="1072080"/>
          </a:xfrm>
        </p:spPr>
        <p:txBody>
          <a:bodyPr/>
          <a:lstStyle/>
          <a:p>
            <a:r>
              <a:rPr lang="nb-NO" dirty="0">
                <a:latin typeface="Arial"/>
                <a:cs typeface="Arial"/>
              </a:rPr>
              <a:t>Befolkningsutvikling</a:t>
            </a:r>
          </a:p>
        </p:txBody>
      </p:sp>
      <p:pic>
        <p:nvPicPr>
          <p:cNvPr id="3" name="Bilde 2">
            <a:extLst>
              <a:ext uri="{FF2B5EF4-FFF2-40B4-BE49-F238E27FC236}">
                <a16:creationId xmlns:a16="http://schemas.microsoft.com/office/drawing/2014/main" id="{6D047734-8534-3D97-1007-F428CF83DE67}"/>
              </a:ext>
            </a:extLst>
          </p:cNvPr>
          <p:cNvPicPr>
            <a:picLocks noChangeAspect="1"/>
          </p:cNvPicPr>
          <p:nvPr/>
        </p:nvPicPr>
        <p:blipFill>
          <a:blip r:embed="rId3"/>
          <a:stretch>
            <a:fillRect/>
          </a:stretch>
        </p:blipFill>
        <p:spPr>
          <a:xfrm>
            <a:off x="623068" y="1344246"/>
            <a:ext cx="10945864" cy="3337591"/>
          </a:xfrm>
          <a:prstGeom prst="rect">
            <a:avLst/>
          </a:prstGeom>
        </p:spPr>
      </p:pic>
      <p:pic>
        <p:nvPicPr>
          <p:cNvPr id="7" name="Bilde 6">
            <a:extLst>
              <a:ext uri="{FF2B5EF4-FFF2-40B4-BE49-F238E27FC236}">
                <a16:creationId xmlns:a16="http://schemas.microsoft.com/office/drawing/2014/main" id="{E613E7CC-DE3C-CA2F-6758-409E65713EC8}"/>
              </a:ext>
            </a:extLst>
          </p:cNvPr>
          <p:cNvPicPr>
            <a:picLocks noChangeAspect="1"/>
          </p:cNvPicPr>
          <p:nvPr/>
        </p:nvPicPr>
        <p:blipFill rotWithShape="1">
          <a:blip r:embed="rId4"/>
          <a:srcRect r="841" b="385"/>
          <a:stretch/>
        </p:blipFill>
        <p:spPr>
          <a:xfrm>
            <a:off x="5054330" y="4681837"/>
            <a:ext cx="2083339" cy="2053146"/>
          </a:xfrm>
          <a:prstGeom prst="rect">
            <a:avLst/>
          </a:prstGeom>
        </p:spPr>
      </p:pic>
    </p:spTree>
    <p:extLst>
      <p:ext uri="{BB962C8B-B14F-4D97-AF65-F5344CB8AC3E}">
        <p14:creationId xmlns:p14="http://schemas.microsoft.com/office/powerpoint/2010/main" val="86310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332956-1AF8-416F-A9FE-412D779CBB20}"/>
              </a:ext>
            </a:extLst>
          </p:cNvPr>
          <p:cNvSpPr>
            <a:spLocks noGrp="1"/>
          </p:cNvSpPr>
          <p:nvPr>
            <p:ph type="title"/>
          </p:nvPr>
        </p:nvSpPr>
        <p:spPr>
          <a:xfrm>
            <a:off x="824713" y="273356"/>
            <a:ext cx="10063795" cy="1072080"/>
          </a:xfrm>
        </p:spPr>
        <p:txBody>
          <a:bodyPr/>
          <a:lstStyle/>
          <a:p>
            <a:r>
              <a:rPr lang="nb-NO" dirty="0" err="1">
                <a:latin typeface="Arial"/>
                <a:cs typeface="Arial"/>
              </a:rPr>
              <a:t>Årleg</a:t>
            </a:r>
            <a:r>
              <a:rPr lang="nb-NO" dirty="0">
                <a:latin typeface="Arial"/>
                <a:cs typeface="Arial"/>
              </a:rPr>
              <a:t> befolkningsendring etter alder</a:t>
            </a:r>
          </a:p>
        </p:txBody>
      </p:sp>
      <p:pic>
        <p:nvPicPr>
          <p:cNvPr id="5" name="Bilde 4">
            <a:extLst>
              <a:ext uri="{FF2B5EF4-FFF2-40B4-BE49-F238E27FC236}">
                <a16:creationId xmlns:a16="http://schemas.microsoft.com/office/drawing/2014/main" id="{CDF8254C-1A12-8949-E6C3-E4EAC0C34846}"/>
              </a:ext>
            </a:extLst>
          </p:cNvPr>
          <p:cNvPicPr>
            <a:picLocks noChangeAspect="1"/>
          </p:cNvPicPr>
          <p:nvPr/>
        </p:nvPicPr>
        <p:blipFill>
          <a:blip r:embed="rId3"/>
          <a:stretch>
            <a:fillRect/>
          </a:stretch>
        </p:blipFill>
        <p:spPr>
          <a:xfrm>
            <a:off x="838200" y="1234760"/>
            <a:ext cx="10515600" cy="3475273"/>
          </a:xfrm>
          <a:prstGeom prst="rect">
            <a:avLst/>
          </a:prstGeom>
        </p:spPr>
      </p:pic>
      <p:pic>
        <p:nvPicPr>
          <p:cNvPr id="7" name="Bilde 6">
            <a:extLst>
              <a:ext uri="{FF2B5EF4-FFF2-40B4-BE49-F238E27FC236}">
                <a16:creationId xmlns:a16="http://schemas.microsoft.com/office/drawing/2014/main" id="{A07767FC-03F5-7B16-BF14-C2E25D04D7AA}"/>
              </a:ext>
            </a:extLst>
          </p:cNvPr>
          <p:cNvPicPr>
            <a:picLocks noChangeAspect="1"/>
          </p:cNvPicPr>
          <p:nvPr/>
        </p:nvPicPr>
        <p:blipFill rotWithShape="1">
          <a:blip r:embed="rId4"/>
          <a:srcRect t="100" r="841" b="3408"/>
          <a:stretch/>
        </p:blipFill>
        <p:spPr>
          <a:xfrm>
            <a:off x="838200" y="4831240"/>
            <a:ext cx="2484000" cy="792000"/>
          </a:xfrm>
          <a:prstGeom prst="rect">
            <a:avLst/>
          </a:prstGeom>
        </p:spPr>
      </p:pic>
      <p:pic>
        <p:nvPicPr>
          <p:cNvPr id="9" name="Bilde 8">
            <a:extLst>
              <a:ext uri="{FF2B5EF4-FFF2-40B4-BE49-F238E27FC236}">
                <a16:creationId xmlns:a16="http://schemas.microsoft.com/office/drawing/2014/main" id="{DEED5E72-B65D-2DE5-5FEF-B95064A39FEB}"/>
              </a:ext>
            </a:extLst>
          </p:cNvPr>
          <p:cNvPicPr>
            <a:picLocks noChangeAspect="1"/>
          </p:cNvPicPr>
          <p:nvPr/>
        </p:nvPicPr>
        <p:blipFill rotWithShape="1">
          <a:blip r:embed="rId5"/>
          <a:srcRect r="1590" b="1592"/>
          <a:stretch/>
        </p:blipFill>
        <p:spPr>
          <a:xfrm>
            <a:off x="5017477" y="4710033"/>
            <a:ext cx="1722121" cy="2098991"/>
          </a:xfrm>
          <a:prstGeom prst="rect">
            <a:avLst/>
          </a:prstGeom>
        </p:spPr>
      </p:pic>
    </p:spTree>
    <p:extLst>
      <p:ext uri="{BB962C8B-B14F-4D97-AF65-F5344CB8AC3E}">
        <p14:creationId xmlns:p14="http://schemas.microsoft.com/office/powerpoint/2010/main" val="137418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A5DA1-AADC-4E23-870B-D29D70DF3737}"/>
              </a:ext>
            </a:extLst>
          </p:cNvPr>
          <p:cNvSpPr>
            <a:spLocks noGrp="1"/>
          </p:cNvSpPr>
          <p:nvPr>
            <p:ph type="title"/>
          </p:nvPr>
        </p:nvSpPr>
        <p:spPr>
          <a:xfrm>
            <a:off x="777510" y="516117"/>
            <a:ext cx="10515600" cy="1072080"/>
          </a:xfrm>
        </p:spPr>
        <p:txBody>
          <a:bodyPr/>
          <a:lstStyle/>
          <a:p>
            <a:r>
              <a:rPr lang="nb-NO"/>
              <a:t>Netto flytting og </a:t>
            </a:r>
            <a:r>
              <a:rPr lang="nb-NO" err="1"/>
              <a:t>fødselsoverskot</a:t>
            </a:r>
            <a:r>
              <a:rPr lang="nb-NO"/>
              <a:t> 2000 - 2021</a:t>
            </a:r>
          </a:p>
        </p:txBody>
      </p:sp>
      <p:pic>
        <p:nvPicPr>
          <p:cNvPr id="7" name="Bilde 6">
            <a:extLst>
              <a:ext uri="{FF2B5EF4-FFF2-40B4-BE49-F238E27FC236}">
                <a16:creationId xmlns:a16="http://schemas.microsoft.com/office/drawing/2014/main" id="{FE4DE2E6-ABEE-1493-DB64-6CEF0632FC41}"/>
              </a:ext>
            </a:extLst>
          </p:cNvPr>
          <p:cNvPicPr>
            <a:picLocks noChangeAspect="1"/>
          </p:cNvPicPr>
          <p:nvPr/>
        </p:nvPicPr>
        <p:blipFill rotWithShape="1">
          <a:blip r:embed="rId3"/>
          <a:srcRect t="257" b="-257"/>
          <a:stretch/>
        </p:blipFill>
        <p:spPr>
          <a:xfrm>
            <a:off x="838200" y="1554480"/>
            <a:ext cx="10515600" cy="4299375"/>
          </a:xfrm>
          <a:prstGeom prst="rect">
            <a:avLst/>
          </a:prstGeom>
        </p:spPr>
      </p:pic>
    </p:spTree>
    <p:extLst>
      <p:ext uri="{BB962C8B-B14F-4D97-AF65-F5344CB8AC3E}">
        <p14:creationId xmlns:p14="http://schemas.microsoft.com/office/powerpoint/2010/main" val="29191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a:xfrm>
            <a:off x="797740" y="482400"/>
            <a:ext cx="10515600" cy="1072080"/>
          </a:xfrm>
        </p:spPr>
        <p:txBody>
          <a:bodyPr/>
          <a:lstStyle/>
          <a:p>
            <a:r>
              <a:rPr lang="nb-NO" dirty="0">
                <a:latin typeface="Arial"/>
                <a:cs typeface="Arial"/>
              </a:rPr>
              <a:t>Utdanningsnivå 2000-2021</a:t>
            </a:r>
          </a:p>
        </p:txBody>
      </p:sp>
      <p:sp>
        <p:nvSpPr>
          <p:cNvPr id="6" name="Rektangel 5">
            <a:extLst>
              <a:ext uri="{FF2B5EF4-FFF2-40B4-BE49-F238E27FC236}">
                <a16:creationId xmlns:a16="http://schemas.microsoft.com/office/drawing/2014/main" id="{E389853A-BEA9-4078-9C93-3D4AB564C1CA}"/>
              </a:ext>
            </a:extLst>
          </p:cNvPr>
          <p:cNvSpPr/>
          <p:nvPr/>
        </p:nvSpPr>
        <p:spPr>
          <a:xfrm>
            <a:off x="7487206" y="5630378"/>
            <a:ext cx="2989847" cy="745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61DCBB36-0EFA-7D7D-E854-7D55AD9A7B44}"/>
              </a:ext>
            </a:extLst>
          </p:cNvPr>
          <p:cNvPicPr>
            <a:picLocks noChangeAspect="1"/>
          </p:cNvPicPr>
          <p:nvPr/>
        </p:nvPicPr>
        <p:blipFill>
          <a:blip r:embed="rId3"/>
          <a:stretch>
            <a:fillRect/>
          </a:stretch>
        </p:blipFill>
        <p:spPr>
          <a:xfrm>
            <a:off x="838200" y="1485011"/>
            <a:ext cx="6079383" cy="3887978"/>
          </a:xfrm>
          <a:prstGeom prst="rect">
            <a:avLst/>
          </a:prstGeom>
        </p:spPr>
      </p:pic>
      <p:pic>
        <p:nvPicPr>
          <p:cNvPr id="9" name="Bilde 8">
            <a:extLst>
              <a:ext uri="{FF2B5EF4-FFF2-40B4-BE49-F238E27FC236}">
                <a16:creationId xmlns:a16="http://schemas.microsoft.com/office/drawing/2014/main" id="{CB48CF48-0B07-5F3C-BAE7-3CCD0C5EB3E4}"/>
              </a:ext>
            </a:extLst>
          </p:cNvPr>
          <p:cNvPicPr>
            <a:picLocks noChangeAspect="1"/>
          </p:cNvPicPr>
          <p:nvPr/>
        </p:nvPicPr>
        <p:blipFill>
          <a:blip r:embed="rId4"/>
          <a:stretch>
            <a:fillRect/>
          </a:stretch>
        </p:blipFill>
        <p:spPr>
          <a:xfrm>
            <a:off x="3841008" y="5392233"/>
            <a:ext cx="3076575" cy="762000"/>
          </a:xfrm>
          <a:prstGeom prst="rect">
            <a:avLst/>
          </a:prstGeom>
        </p:spPr>
      </p:pic>
      <p:pic>
        <p:nvPicPr>
          <p:cNvPr id="12" name="Bilde 11">
            <a:extLst>
              <a:ext uri="{FF2B5EF4-FFF2-40B4-BE49-F238E27FC236}">
                <a16:creationId xmlns:a16="http://schemas.microsoft.com/office/drawing/2014/main" id="{2E922495-4B01-4C53-C355-77E48D87ADB4}"/>
              </a:ext>
            </a:extLst>
          </p:cNvPr>
          <p:cNvPicPr>
            <a:picLocks noChangeAspect="1"/>
          </p:cNvPicPr>
          <p:nvPr/>
        </p:nvPicPr>
        <p:blipFill>
          <a:blip r:embed="rId5"/>
          <a:stretch>
            <a:fillRect/>
          </a:stretch>
        </p:blipFill>
        <p:spPr>
          <a:xfrm>
            <a:off x="7487205" y="614162"/>
            <a:ext cx="4224213" cy="2706777"/>
          </a:xfrm>
          <a:prstGeom prst="rect">
            <a:avLst/>
          </a:prstGeom>
        </p:spPr>
      </p:pic>
      <p:pic>
        <p:nvPicPr>
          <p:cNvPr id="14" name="Bilde 13">
            <a:extLst>
              <a:ext uri="{FF2B5EF4-FFF2-40B4-BE49-F238E27FC236}">
                <a16:creationId xmlns:a16="http://schemas.microsoft.com/office/drawing/2014/main" id="{B40B0E30-B868-8C87-C7CE-9C194F182F70}"/>
              </a:ext>
            </a:extLst>
          </p:cNvPr>
          <p:cNvPicPr>
            <a:picLocks noChangeAspect="1"/>
          </p:cNvPicPr>
          <p:nvPr/>
        </p:nvPicPr>
        <p:blipFill>
          <a:blip r:embed="rId6"/>
          <a:stretch>
            <a:fillRect/>
          </a:stretch>
        </p:blipFill>
        <p:spPr>
          <a:xfrm>
            <a:off x="7487206" y="3452701"/>
            <a:ext cx="4224213" cy="2701532"/>
          </a:xfrm>
          <a:prstGeom prst="rect">
            <a:avLst/>
          </a:prstGeom>
        </p:spPr>
      </p:pic>
    </p:spTree>
    <p:extLst>
      <p:ext uri="{BB962C8B-B14F-4D97-AF65-F5344CB8AC3E}">
        <p14:creationId xmlns:p14="http://schemas.microsoft.com/office/powerpoint/2010/main" val="17872272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1_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jell hugvik 03 06 2020 xx  -  Skrivebeskyttet" id="{F70C051E-A423-4647-B030-B77099EF4C57}" vid="{B2E37229-24DE-4E96-858E-ECE11403D53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lcf76f155ced4ddcb4097134ff3c332f xmlns="68c4de70-9ef8-41f6-b55a-cb31502b8579">
      <Terms xmlns="http://schemas.microsoft.com/office/infopath/2007/PartnerControls"/>
    </lcf76f155ced4ddcb4097134ff3c332f>
    <TaxCatchAll xmlns="3857a243-f117-4a89-b891-031d231d79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97804595055E4A9A75176CC2DD4B36" ma:contentTypeVersion="17" ma:contentTypeDescription="Create a new document." ma:contentTypeScope="" ma:versionID="aacbce1ca4fbfca3cd4fb451c37bdef3">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d082b1fad7479ac03d05af3da299e33a"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28493a-ba9a-494e-af97-f05f01d29c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782e2a4-e8e1-4098-8cb1-7c3ec0581be2}" ma:internalName="TaxCatchAll" ma:showField="CatchAllData" ma:web="3857a243-f117-4a89-b891-031d231d79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2.xml><?xml version="1.0" encoding="utf-8"?>
<ds:datastoreItem xmlns:ds="http://schemas.openxmlformats.org/officeDocument/2006/customXml" ds:itemID="{AC591905-A811-45D1-A44B-D4999240A5F2}">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30ac3786-78c3-414b-815f-b4fca2e0bd42"/>
    <ds:schemaRef ds:uri="http://schemas.openxmlformats.org/package/2006/metadata/core-properties"/>
    <ds:schemaRef ds:uri="f979e152-3237-4567-8e98-aa3526074255"/>
    <ds:schemaRef ds:uri="http://schemas.microsoft.com/office/2006/metadata/properties"/>
    <ds:schemaRef ds:uri="68c4de70-9ef8-41f6-b55a-cb31502b8579"/>
    <ds:schemaRef ds:uri="3857a243-f117-4a89-b891-031d231d7987"/>
  </ds:schemaRefs>
</ds:datastoreItem>
</file>

<file path=customXml/itemProps3.xml><?xml version="1.0" encoding="utf-8"?>
<ds:datastoreItem xmlns:ds="http://schemas.openxmlformats.org/officeDocument/2006/customXml" ds:itemID="{DCA6445C-2CB6-42D1-828B-76ABE16CB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4de70-9ef8-41f6-b55a-cb31502b8579"/>
    <ds:schemaRef ds:uri="3857a243-f117-4a89-b891-031d231d7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NAV_Rød</Template>
  <TotalTime>9</TotalTime>
  <Words>2843</Words>
  <Application>Microsoft Office PowerPoint</Application>
  <PresentationFormat>Widescreen</PresentationFormat>
  <Paragraphs>177</Paragraphs>
  <Slides>26</Slides>
  <Notes>20</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26</vt:i4>
      </vt:variant>
    </vt:vector>
  </HeadingPairs>
  <TitlesOfParts>
    <vt:vector size="32" baseType="lpstr">
      <vt:lpstr>Arial</vt:lpstr>
      <vt:lpstr>Calibri</vt:lpstr>
      <vt:lpstr>Segoe UI</vt:lpstr>
      <vt:lpstr>Symbol</vt:lpstr>
      <vt:lpstr>Office-tema</vt:lpstr>
      <vt:lpstr>1_Office-tema</vt:lpstr>
      <vt:lpstr>Omverdsanalyse 2022</vt:lpstr>
      <vt:lpstr>Regional omverdsanalyse i NAV Vestland</vt:lpstr>
      <vt:lpstr>Overordna utviklingstrekk i Vestland</vt:lpstr>
      <vt:lpstr>Demografi</vt:lpstr>
      <vt:lpstr>Oppsummering av hovudtrekk i demografisk utvikling</vt:lpstr>
      <vt:lpstr>Befolkningsutvikling</vt:lpstr>
      <vt:lpstr>Årleg befolkningsendring etter alder</vt:lpstr>
      <vt:lpstr>Netto flytting og fødselsoverskot 2000 - 2021</vt:lpstr>
      <vt:lpstr>Utdanningsnivå 2000-2021</vt:lpstr>
      <vt:lpstr>Fødeland utanfor Norge 2010- juli 2022</vt:lpstr>
      <vt:lpstr>Samanlikning av regionar</vt:lpstr>
      <vt:lpstr>Levekår og fattigdom</vt:lpstr>
      <vt:lpstr>Oppsummering av hovudtrekk: Levekår og fattigdom Vestland</vt:lpstr>
      <vt:lpstr>Levekårsrangering for Vestland 2022</vt:lpstr>
      <vt:lpstr>Utanforskap, ulikheit og fattigdom</vt:lpstr>
      <vt:lpstr>Utanforskap, ulikheit og fattigdom Samanlikning regionar</vt:lpstr>
      <vt:lpstr>Behov for kompetanse og arbeidskraft</vt:lpstr>
      <vt:lpstr>Oppsummering av hovudtrekk:  Behov for kompetanse og arbeidskraft</vt:lpstr>
      <vt:lpstr>Næringsprofil Vestland</vt:lpstr>
      <vt:lpstr>Nettopendling i fylket</vt:lpstr>
      <vt:lpstr>Etterspurnad etter arbeidskraft</vt:lpstr>
      <vt:lpstr>Etterspurnad – samanlikning mellom regionar</vt:lpstr>
      <vt:lpstr>Brukarar av NAV - utvikling</vt:lpstr>
      <vt:lpstr>Oppsummering av hovudtrekk: Brukarar av NAV – utvikling Vestland</vt:lpstr>
      <vt:lpstr>Utvikling i brukargrupper hos NAV</vt:lpstr>
      <vt:lpstr>Samanlikning brukargrupper mellom regionar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Omverdenanalyse 2021</dc:title>
  <dc:subject/>
  <dc:creator>Varne, Daniel</dc:creator>
  <cp:keywords/>
  <dc:description/>
  <cp:lastModifiedBy>Varne, Daniel</cp:lastModifiedBy>
  <cp:revision>76</cp:revision>
  <cp:lastPrinted>2020-04-21T11:47:02Z</cp:lastPrinted>
  <dcterms:created xsi:type="dcterms:W3CDTF">2021-09-03T10:29:31Z</dcterms:created>
  <dcterms:modified xsi:type="dcterms:W3CDTF">2022-08-30T08:46:52Z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2020-07-17T09:01:45Z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6aab726e-71e4-4161-a674-ca875e604b1a</vt:lpwstr>
  </property>
  <property fmtid="{D5CDD505-2E9C-101B-9397-08002B2CF9AE}" pid="9" name="MSIP_Label_d3491420-1ae2-4120-89e6-e6f668f067e2_ContentBits">
    <vt:lpwstr>0</vt:lpwstr>
  </property>
  <property fmtid="{D5CDD505-2E9C-101B-9397-08002B2CF9AE}" pid="10" name="MediaServiceImageTags">
    <vt:lpwstr/>
  </property>
</Properties>
</file>