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6" r:id="rId5"/>
  </p:sldMasterIdLst>
  <p:notesMasterIdLst>
    <p:notesMasterId r:id="rId12"/>
  </p:notesMasterIdLst>
  <p:sldIdLst>
    <p:sldId id="256" r:id="rId6"/>
    <p:sldId id="383" r:id="rId7"/>
    <p:sldId id="369" r:id="rId8"/>
    <p:sldId id="2147197910" r:id="rId9"/>
    <p:sldId id="2953" r:id="rId10"/>
    <p:sldId id="2147197916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A7331-9E3B-4A37-8C21-BD93BC82F5C6}" v="1" dt="2021-09-23T08:48:18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67713" autoAdjust="0"/>
  </p:normalViewPr>
  <p:slideViewPr>
    <p:cSldViewPr snapToGrid="0" snapToObjects="1">
      <p:cViewPr varScale="1">
        <p:scale>
          <a:sx n="110" d="100"/>
          <a:sy n="110" d="100"/>
        </p:scale>
        <p:origin x="1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sen, Petter Bugge" userId="948d8030-3eb6-44c5-9685-a979d8f12d46" providerId="ADAL" clId="{AA2A7331-9E3B-4A37-8C21-BD93BC82F5C6}"/>
    <pc:docChg chg="undo custSel addSld delSld modSld">
      <pc:chgData name="Richardsen, Petter Bugge" userId="948d8030-3eb6-44c5-9685-a979d8f12d46" providerId="ADAL" clId="{AA2A7331-9E3B-4A37-8C21-BD93BC82F5C6}" dt="2021-09-24T06:57:05.207" v="362" actId="20577"/>
      <pc:docMkLst>
        <pc:docMk/>
      </pc:docMkLst>
      <pc:sldChg chg="delSp modSp mod">
        <pc:chgData name="Richardsen, Petter Bugge" userId="948d8030-3eb6-44c5-9685-a979d8f12d46" providerId="ADAL" clId="{AA2A7331-9E3B-4A37-8C21-BD93BC82F5C6}" dt="2021-09-23T08:49:17.618" v="91" actId="20577"/>
        <pc:sldMkLst>
          <pc:docMk/>
          <pc:sldMk cId="500582401" sldId="256"/>
        </pc:sldMkLst>
        <pc:spChg chg="mod">
          <ac:chgData name="Richardsen, Petter Bugge" userId="948d8030-3eb6-44c5-9685-a979d8f12d46" providerId="ADAL" clId="{AA2A7331-9E3B-4A37-8C21-BD93BC82F5C6}" dt="2021-09-23T08:49:09.965" v="86" actId="20577"/>
          <ac:spMkLst>
            <pc:docMk/>
            <pc:sldMk cId="500582401" sldId="256"/>
            <ac:spMk id="4" creationId="{D8B3E3D1-A64F-6C49-A65E-78234E99BA50}"/>
          </ac:spMkLst>
        </pc:spChg>
        <pc:spChg chg="mod">
          <ac:chgData name="Richardsen, Petter Bugge" userId="948d8030-3eb6-44c5-9685-a979d8f12d46" providerId="ADAL" clId="{AA2A7331-9E3B-4A37-8C21-BD93BC82F5C6}" dt="2021-09-23T08:49:14.459" v="87" actId="6549"/>
          <ac:spMkLst>
            <pc:docMk/>
            <pc:sldMk cId="500582401" sldId="256"/>
            <ac:spMk id="5" creationId="{972C9742-7508-1E46-970C-66D5DB19D6F4}"/>
          </ac:spMkLst>
        </pc:spChg>
        <pc:spChg chg="mod">
          <ac:chgData name="Richardsen, Petter Bugge" userId="948d8030-3eb6-44c5-9685-a979d8f12d46" providerId="ADAL" clId="{AA2A7331-9E3B-4A37-8C21-BD93BC82F5C6}" dt="2021-09-23T08:49:17.618" v="91" actId="20577"/>
          <ac:spMkLst>
            <pc:docMk/>
            <pc:sldMk cId="500582401" sldId="256"/>
            <ac:spMk id="11" creationId="{3D5AAB9C-2045-44EF-8045-55734D6403C1}"/>
          </ac:spMkLst>
        </pc:spChg>
        <pc:picChg chg="del">
          <ac:chgData name="Richardsen, Petter Bugge" userId="948d8030-3eb6-44c5-9685-a979d8f12d46" providerId="ADAL" clId="{AA2A7331-9E3B-4A37-8C21-BD93BC82F5C6}" dt="2021-09-20T12:14:19.484" v="0" actId="478"/>
          <ac:picMkLst>
            <pc:docMk/>
            <pc:sldMk cId="500582401" sldId="256"/>
            <ac:picMk id="2" creationId="{9D49568D-4A36-4110-BCA1-532C3C57EB0D}"/>
          </ac:picMkLst>
        </pc:picChg>
      </pc:sldChg>
      <pc:sldChg chg="modSp add mod">
        <pc:chgData name="Richardsen, Petter Bugge" userId="948d8030-3eb6-44c5-9685-a979d8f12d46" providerId="ADAL" clId="{AA2A7331-9E3B-4A37-8C21-BD93BC82F5C6}" dt="2021-09-24T06:57:05.207" v="362" actId="20577"/>
        <pc:sldMkLst>
          <pc:docMk/>
          <pc:sldMk cId="1435530664" sldId="383"/>
        </pc:sldMkLst>
        <pc:spChg chg="mod">
          <ac:chgData name="Richardsen, Petter Bugge" userId="948d8030-3eb6-44c5-9685-a979d8f12d46" providerId="ADAL" clId="{AA2A7331-9E3B-4A37-8C21-BD93BC82F5C6}" dt="2021-09-24T06:57:05.207" v="362" actId="20577"/>
          <ac:spMkLst>
            <pc:docMk/>
            <pc:sldMk cId="1435530664" sldId="383"/>
            <ac:spMk id="3" creationId="{03138603-C5B0-499D-81B8-CF6DA0502823}"/>
          </ac:spMkLst>
        </pc:spChg>
      </pc:sldChg>
      <pc:sldChg chg="del">
        <pc:chgData name="Richardsen, Petter Bugge" userId="948d8030-3eb6-44c5-9685-a979d8f12d46" providerId="ADAL" clId="{AA2A7331-9E3B-4A37-8C21-BD93BC82F5C6}" dt="2021-09-23T08:48:49.085" v="59" actId="47"/>
        <pc:sldMkLst>
          <pc:docMk/>
          <pc:sldMk cId="1842154537" sldId="3308"/>
        </pc:sldMkLst>
      </pc:sldChg>
      <pc:sldChg chg="add del">
        <pc:chgData name="Richardsen, Petter Bugge" userId="948d8030-3eb6-44c5-9685-a979d8f12d46" providerId="ADAL" clId="{AA2A7331-9E3B-4A37-8C21-BD93BC82F5C6}" dt="2021-09-23T08:48:48.450" v="58" actId="47"/>
        <pc:sldMkLst>
          <pc:docMk/>
          <pc:sldMk cId="3107060528" sldId="4659"/>
        </pc:sldMkLst>
      </pc:sldChg>
      <pc:sldChg chg="del">
        <pc:chgData name="Richardsen, Petter Bugge" userId="948d8030-3eb6-44c5-9685-a979d8f12d46" providerId="ADAL" clId="{AA2A7331-9E3B-4A37-8C21-BD93BC82F5C6}" dt="2021-09-20T12:14:51.834" v="14" actId="47"/>
        <pc:sldMkLst>
          <pc:docMk/>
          <pc:sldMk cId="1704527915" sldId="4935"/>
        </pc:sldMkLst>
      </pc:sldChg>
      <pc:sldChg chg="del">
        <pc:chgData name="Richardsen, Petter Bugge" userId="948d8030-3eb6-44c5-9685-a979d8f12d46" providerId="ADAL" clId="{AA2A7331-9E3B-4A37-8C21-BD93BC82F5C6}" dt="2021-09-20T12:15:00.522" v="17" actId="47"/>
        <pc:sldMkLst>
          <pc:docMk/>
          <pc:sldMk cId="1799177172" sldId="5031"/>
        </pc:sldMkLst>
      </pc:sldChg>
      <pc:sldChg chg="del">
        <pc:chgData name="Richardsen, Petter Bugge" userId="948d8030-3eb6-44c5-9685-a979d8f12d46" providerId="ADAL" clId="{AA2A7331-9E3B-4A37-8C21-BD93BC82F5C6}" dt="2021-09-20T12:14:55.411" v="16" actId="47"/>
        <pc:sldMkLst>
          <pc:docMk/>
          <pc:sldMk cId="4061332090" sldId="5033"/>
        </pc:sldMkLst>
      </pc:sldChg>
      <pc:sldChg chg="del">
        <pc:chgData name="Richardsen, Petter Bugge" userId="948d8030-3eb6-44c5-9685-a979d8f12d46" providerId="ADAL" clId="{AA2A7331-9E3B-4A37-8C21-BD93BC82F5C6}" dt="2021-09-20T12:14:53.256" v="15" actId="47"/>
        <pc:sldMkLst>
          <pc:docMk/>
          <pc:sldMk cId="1804839043" sldId="5099"/>
        </pc:sldMkLst>
      </pc:sldChg>
      <pc:sldChg chg="del">
        <pc:chgData name="Richardsen, Petter Bugge" userId="948d8030-3eb6-44c5-9685-a979d8f12d46" providerId="ADAL" clId="{AA2A7331-9E3B-4A37-8C21-BD93BC82F5C6}" dt="2021-09-20T12:14:22.211" v="1" actId="47"/>
        <pc:sldMkLst>
          <pc:docMk/>
          <pc:sldMk cId="2345317512" sldId="2147197805"/>
        </pc:sldMkLst>
      </pc:sldChg>
      <pc:sldChg chg="del">
        <pc:chgData name="Richardsen, Petter Bugge" userId="948d8030-3eb6-44c5-9685-a979d8f12d46" providerId="ADAL" clId="{AA2A7331-9E3B-4A37-8C21-BD93BC82F5C6}" dt="2021-09-20T12:14:24.961" v="2" actId="47"/>
        <pc:sldMkLst>
          <pc:docMk/>
          <pc:sldMk cId="1561178794" sldId="2147197895"/>
        </pc:sldMkLst>
      </pc:sldChg>
      <pc:sldChg chg="del">
        <pc:chgData name="Richardsen, Petter Bugge" userId="948d8030-3eb6-44c5-9685-a979d8f12d46" providerId="ADAL" clId="{AA2A7331-9E3B-4A37-8C21-BD93BC82F5C6}" dt="2021-09-20T12:14:26.100" v="4" actId="47"/>
        <pc:sldMkLst>
          <pc:docMk/>
          <pc:sldMk cId="2566583602" sldId="2147197896"/>
        </pc:sldMkLst>
      </pc:sldChg>
      <pc:sldChg chg="del">
        <pc:chgData name="Richardsen, Petter Bugge" userId="948d8030-3eb6-44c5-9685-a979d8f12d46" providerId="ADAL" clId="{AA2A7331-9E3B-4A37-8C21-BD93BC82F5C6}" dt="2021-09-20T12:14:27.204" v="6" actId="47"/>
        <pc:sldMkLst>
          <pc:docMk/>
          <pc:sldMk cId="1360231746" sldId="2147197897"/>
        </pc:sldMkLst>
      </pc:sldChg>
      <pc:sldChg chg="del">
        <pc:chgData name="Richardsen, Petter Bugge" userId="948d8030-3eb6-44c5-9685-a979d8f12d46" providerId="ADAL" clId="{AA2A7331-9E3B-4A37-8C21-BD93BC82F5C6}" dt="2021-09-20T12:14:25.567" v="3" actId="47"/>
        <pc:sldMkLst>
          <pc:docMk/>
          <pc:sldMk cId="727666922" sldId="2147197898"/>
        </pc:sldMkLst>
      </pc:sldChg>
      <pc:sldChg chg="del">
        <pc:chgData name="Richardsen, Petter Bugge" userId="948d8030-3eb6-44c5-9685-a979d8f12d46" providerId="ADAL" clId="{AA2A7331-9E3B-4A37-8C21-BD93BC82F5C6}" dt="2021-09-20T12:14:26.640" v="5" actId="47"/>
        <pc:sldMkLst>
          <pc:docMk/>
          <pc:sldMk cId="190893807" sldId="2147197899"/>
        </pc:sldMkLst>
      </pc:sldChg>
      <pc:sldChg chg="del">
        <pc:chgData name="Richardsen, Petter Bugge" userId="948d8030-3eb6-44c5-9685-a979d8f12d46" providerId="ADAL" clId="{AA2A7331-9E3B-4A37-8C21-BD93BC82F5C6}" dt="2021-09-20T12:14:27.774" v="7" actId="47"/>
        <pc:sldMkLst>
          <pc:docMk/>
          <pc:sldMk cId="753902387" sldId="2147197900"/>
        </pc:sldMkLst>
      </pc:sldChg>
      <pc:sldChg chg="del">
        <pc:chgData name="Richardsen, Petter Bugge" userId="948d8030-3eb6-44c5-9685-a979d8f12d46" providerId="ADAL" clId="{AA2A7331-9E3B-4A37-8C21-BD93BC82F5C6}" dt="2021-09-23T08:47:53.858" v="51" actId="47"/>
        <pc:sldMkLst>
          <pc:docMk/>
          <pc:sldMk cId="1576733196" sldId="2147197901"/>
        </pc:sldMkLst>
      </pc:sldChg>
      <pc:sldChg chg="del">
        <pc:chgData name="Richardsen, Petter Bugge" userId="948d8030-3eb6-44c5-9685-a979d8f12d46" providerId="ADAL" clId="{AA2A7331-9E3B-4A37-8C21-BD93BC82F5C6}" dt="2021-09-23T08:48:50.644" v="60" actId="47"/>
        <pc:sldMkLst>
          <pc:docMk/>
          <pc:sldMk cId="4036056459" sldId="2147197904"/>
        </pc:sldMkLst>
      </pc:sldChg>
      <pc:sldChg chg="del">
        <pc:chgData name="Richardsen, Petter Bugge" userId="948d8030-3eb6-44c5-9685-a979d8f12d46" providerId="ADAL" clId="{AA2A7331-9E3B-4A37-8C21-BD93BC82F5C6}" dt="2021-09-20T12:15:06.045" v="18" actId="47"/>
        <pc:sldMkLst>
          <pc:docMk/>
          <pc:sldMk cId="517693115" sldId="2147197905"/>
        </pc:sldMkLst>
      </pc:sldChg>
      <pc:sldChg chg="add del">
        <pc:chgData name="Richardsen, Petter Bugge" userId="948d8030-3eb6-44c5-9685-a979d8f12d46" providerId="ADAL" clId="{AA2A7331-9E3B-4A37-8C21-BD93BC82F5C6}" dt="2021-09-20T12:14:50.058" v="13" actId="47"/>
        <pc:sldMkLst>
          <pc:docMk/>
          <pc:sldMk cId="863278993" sldId="2147197906"/>
        </pc:sldMkLst>
      </pc:sldChg>
      <pc:sldChg chg="del">
        <pc:chgData name="Richardsen, Petter Bugge" userId="948d8030-3eb6-44c5-9685-a979d8f12d46" providerId="ADAL" clId="{AA2A7331-9E3B-4A37-8C21-BD93BC82F5C6}" dt="2021-09-20T12:15:10.492" v="19" actId="47"/>
        <pc:sldMkLst>
          <pc:docMk/>
          <pc:sldMk cId="4017909848" sldId="2147197907"/>
        </pc:sldMkLst>
      </pc:sldChg>
      <pc:sldChg chg="del">
        <pc:chgData name="Richardsen, Petter Bugge" userId="948d8030-3eb6-44c5-9685-a979d8f12d46" providerId="ADAL" clId="{AA2A7331-9E3B-4A37-8C21-BD93BC82F5C6}" dt="2021-09-20T12:15:11.881" v="20" actId="47"/>
        <pc:sldMkLst>
          <pc:docMk/>
          <pc:sldMk cId="2101167536" sldId="2147197908"/>
        </pc:sldMkLst>
      </pc:sldChg>
      <pc:sldChg chg="del">
        <pc:chgData name="Richardsen, Petter Bugge" userId="948d8030-3eb6-44c5-9685-a979d8f12d46" providerId="ADAL" clId="{AA2A7331-9E3B-4A37-8C21-BD93BC82F5C6}" dt="2021-09-20T12:14:29.775" v="8" actId="47"/>
        <pc:sldMkLst>
          <pc:docMk/>
          <pc:sldMk cId="1209965612" sldId="2147197909"/>
        </pc:sldMkLst>
      </pc:sldChg>
      <pc:sldChg chg="del">
        <pc:chgData name="Richardsen, Petter Bugge" userId="948d8030-3eb6-44c5-9685-a979d8f12d46" providerId="ADAL" clId="{AA2A7331-9E3B-4A37-8C21-BD93BC82F5C6}" dt="2021-09-20T12:15:14.385" v="21" actId="47"/>
        <pc:sldMkLst>
          <pc:docMk/>
          <pc:sldMk cId="4235797645" sldId="2147197911"/>
        </pc:sldMkLst>
      </pc:sldChg>
      <pc:sldChg chg="del">
        <pc:chgData name="Richardsen, Petter Bugge" userId="948d8030-3eb6-44c5-9685-a979d8f12d46" providerId="ADAL" clId="{AA2A7331-9E3B-4A37-8C21-BD93BC82F5C6}" dt="2021-09-23T08:48:51.358" v="61" actId="47"/>
        <pc:sldMkLst>
          <pc:docMk/>
          <pc:sldMk cId="1001632152" sldId="2147197912"/>
        </pc:sldMkLst>
      </pc:sldChg>
      <pc:sldChg chg="del">
        <pc:chgData name="Richardsen, Petter Bugge" userId="948d8030-3eb6-44c5-9685-a979d8f12d46" providerId="ADAL" clId="{AA2A7331-9E3B-4A37-8C21-BD93BC82F5C6}" dt="2021-09-20T12:15:22.714" v="22" actId="47"/>
        <pc:sldMkLst>
          <pc:docMk/>
          <pc:sldMk cId="1699837235" sldId="2147197913"/>
        </pc:sldMkLst>
      </pc:sldChg>
      <pc:sldChg chg="del">
        <pc:chgData name="Richardsen, Petter Bugge" userId="948d8030-3eb6-44c5-9685-a979d8f12d46" providerId="ADAL" clId="{AA2A7331-9E3B-4A37-8C21-BD93BC82F5C6}" dt="2021-09-20T12:15:24.179" v="23" actId="47"/>
        <pc:sldMkLst>
          <pc:docMk/>
          <pc:sldMk cId="2269464923" sldId="2147197914"/>
        </pc:sldMkLst>
      </pc:sldChg>
      <pc:sldChg chg="del">
        <pc:chgData name="Richardsen, Petter Bugge" userId="948d8030-3eb6-44c5-9685-a979d8f12d46" providerId="ADAL" clId="{AA2A7331-9E3B-4A37-8C21-BD93BC82F5C6}" dt="2021-09-20T12:15:26.825" v="24" actId="47"/>
        <pc:sldMkLst>
          <pc:docMk/>
          <pc:sldMk cId="3456244253" sldId="2147197915"/>
        </pc:sldMkLst>
      </pc:sldChg>
      <pc:sldChg chg="addSp delSp modSp mod">
        <pc:chgData name="Richardsen, Petter Bugge" userId="948d8030-3eb6-44c5-9685-a979d8f12d46" providerId="ADAL" clId="{AA2A7331-9E3B-4A37-8C21-BD93BC82F5C6}" dt="2021-09-20T12:17:16.473" v="50" actId="122"/>
        <pc:sldMkLst>
          <pc:docMk/>
          <pc:sldMk cId="671792909" sldId="2147197916"/>
        </pc:sldMkLst>
        <pc:spChg chg="del mod">
          <ac:chgData name="Richardsen, Petter Bugge" userId="948d8030-3eb6-44c5-9685-a979d8f12d46" providerId="ADAL" clId="{AA2A7331-9E3B-4A37-8C21-BD93BC82F5C6}" dt="2021-09-20T12:17:06.292" v="32" actId="478"/>
          <ac:spMkLst>
            <pc:docMk/>
            <pc:sldMk cId="671792909" sldId="2147197916"/>
            <ac:spMk id="4" creationId="{692061B8-7DAD-44E2-AAEC-2C03C2AF050B}"/>
          </ac:spMkLst>
        </pc:spChg>
        <pc:spChg chg="add mod">
          <ac:chgData name="Richardsen, Petter Bugge" userId="948d8030-3eb6-44c5-9685-a979d8f12d46" providerId="ADAL" clId="{AA2A7331-9E3B-4A37-8C21-BD93BC82F5C6}" dt="2021-09-20T12:17:16.473" v="50" actId="122"/>
          <ac:spMkLst>
            <pc:docMk/>
            <pc:sldMk cId="671792909" sldId="2147197916"/>
            <ac:spMk id="5" creationId="{30CCB71D-DFEC-4917-B14A-A4771FF7E6C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6.99422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06-16T15:10:25.9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7314 12983 0,'19'0'78,"-19"-18"-78,19 18 15,0 0-15,0-19 16,18 0-16,-18 19 16,0 0-16,19-19 15,-38 0-15,19 19 16,19 0-16,-19-19 15,18 0-15,1 0 16,0 19-16,0-38 16,19 20-16,18-20 15,-18 19-15,0 0 16,-1-19-16,1 19 16,0 0-16,-20 19 15,20-18-15,-19-1 16,0 0-16,18 19 15,1-19-15,0 19 16,0-19-16,-20 0 16,20 19-16,-19 0 15,0 0-15,-1-19 16,1 19-16,-19 0 16,0-19-16,19 19 15,18 0-15,1 0 0,38 0 0,-1 0 31,20-19-31,18 19 0,19 0 16,0 0-16,-18 0 16,-1 0-16,-57 0 15,20 0-15,-1 0 16,-18 0-16,-38 19 16,18-19-16,-37 0 15,19 19 1,0-19-16,19 0 15,18 0-15,-18 19 16,19 0-16,-20 19 16,39-19-16,-20-19 0,-18 19 15,19-1-15,-20 1 16,1 0 0,-19-19-16,0 19 0,18 0 15,-18 0-15,38-19 16,-20 19-16,39 0 15,-38-19 1,-20 19-16,1-1 16,-19-18-16,19 0 0,-19 0 15,0 19-15,0-19 16,-1 0 0,1 0-1,0 19-15,0-19 16,19 19-1,38 19-15,-58-19 16,20-19-16,-19 19 78,0 0-62,0 0-1,0-19-15,-19 18 16,19 1-16,0 0 16,0-19-16,-19 19 15,18 0-15,1 0 16,-19 0-16,19 0 16,-19 0-16,19 0 0,-19-1 31,19 1-16,-19 19-15,0-19 16,0 0-16,0 19 16,0-19-16,19-19 15,-19 19-15,0-1 16,0 20-16,19 19 0,-19-38 16,0 19-1,0-19 1,0 18-1,0-18-15,0 0 16,0 19-16,0-19 16,-19 0-16,19 0 15,0 0-15,0-1 0,0 1 32,0 19-32,0-19 15,0 0-15,0 0 16,-19 0-1,19 19 1,0-20 0,0 20-1,-19-19-15,19 0 0,-19-19 16,19 19-16,0 0 16,-19 19-16,19-19 15,-19-1-15,19 1 16,-18 0-1,18 0 1,-19 0 0,19 0-1,-19 0-15,0 0 0,19 0 16,0 0 0,0-1-16,-19-18 15,19 38 1,-19 0-1,0-38-15,19 19 0,-38 19 16,38-19 0,-37 18-16,18-18 15,0 19-15,19-19 16,-38 19-16,19-38 16,-19 19-16,38 0 15,-38 18 1,20-18-1,-20 0-15,38 0 16,-19 0 0,-19-19-16,38 19 15,-19 0-15,0-19 16,-18 19-16,18 0 16,0-19-16,0 0 15,0 18-15,-19 1 16,0-19-16,-18 0 15,37 19-15,0 0 16,-19-19 0,0 19-16,0-19 0,1 19 15,18-19-15,-19 0 16,19 0-16,-19 0 16,19 0-16,0 0 15,-37 0-15,-1 0 16,19 19-16,0-19 15,1 19-15,18-19 16,-19 0 0,-19 0-16,1 0 0,18 0 15,19 0-15,-19 0 16,0 0-16,-18 0 16,-1 19-16,0-19 15,19 0-15,1 0 16,-1 0-16,0 0 15,-19 0-15,1 0 16,-20 0-16,19 0 16,1 0-16,-20 0 15,0 0-15,39 0 16,-20 0-16,0 0 16,19 0-16,-18 0 15,-1 0-15,-19 0 0,20 0 16,-1 0-1,-19 0-15,1 0 16,-20 0-16,20 0 16,18 0-16,0 0 15,20 0-15,-1 0 0,-19 0 16,-19 0 0,1 0-16,37 0 0,0 0 15,1 0 1,-1-19-16,19 19 15,-19 0-15,0 0 16,0-19-16,-56 0 16,18 0-16,-37 0 15,56 0-15,1 0 16,-1 0-16,-19 1 0,20-1 16,-1 19-1,38 0 63,-19-38-62,-37 19-16,18-19 16,-38 19-16,20 0 0,37 0 15,-38 1 1,57-1-1,1 0 48,-1 19-63,0-38 16,0 19-16,-19 0 15,19-19-15,-19 1 0,19-1 16,-18-19-1,18 38-15,0 0 0,0-37 16,19 18 0,0 19-16,-19 0 15,19-19-15,0 19 0,0 0 16,0-18-16,0 18 16,0-19-16,-19 0 15,19 19-15,0-19 16,0 1-16,0 18 15,0-19 1,0 0-16,0 19 16,0-19-16,0 1 15,0-1-15,19 19 16,-19-19-16,0 19 16,0 0-16,19-18 15,0 37-15,-19-19 16,0 0-16,0 0 15,19 0-15,-19 0 16,19 0-16,0 0 16,-1-19-1,20 20-15,-38-1 16,19 0-16,0 0 16,0-19-16,19 19 0,-38 0 15,38 0 1,-20-18-16,1 18 15,19 0 1,-19 0-16,38-19 16,-38 19-16,0 0 31,-1 0-15,-18 0-1,19 19-15,0 0 0,0 0 31,-19-18-31,19 18 16,0 0 0,0 0 77,-19-19-93,19 19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6.99422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06-16T15:10:30.3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10546 3818 0,'0'-19'94,"0"0"-94,0 0 16,0 0-16,19 0 15,0 0-15,-1-19 32,1 19-32,0 1 0,0-1 15,19-19-15,-19 0 0,0 19 32,37-19-32,1 19 0,-19-18 0,56-1 15,1 19 1,37-19-16,-18 0 15,18 1-15,-56 18 16,37-19 0,95 0-16,-114 0 15,20 19-15,-1 1 16,19-1-16,1 0 16,-1 0-16,-38 0 15,39 0-15,-20 19 16,-37 0-16,-1 0 15,-37 0-15,0 0 16,0 0-16,0 0 16,-20 0-1,1 0 1,19 0-16,38 19 16,-20 0-16,1 0 15,38-19-15,-20 19 16,20 18-16,-1-18 15,20 19-15,-39-19 16,20 0-16,-39 0 16,-18 0-1,0 0-15,56 18 0,-56-37 16,19 19-16,-19 0 0,-19-19 16,0 0-1,-1 19 1,1-19-16,0 19 15,0 0-15,19 19 16,-19-19 0,0 18-16,37-18 15,-37 19-15,0-19 0,0 0 16,0 0 0,0 19-16,0-20 0,0 1 15,0 19 1,0-19-1,-1 0-15,-18 0 16,19 0-16,-19 0 0,19 18 16,-19 1-16,0-19 15,0 0 1,0 0-16,0 0 0,0 19 16,0-19-1,0 37-15,0-18 0,0 0 16,0 0-1,-19-1-15,19 20 0,-19-19 16,-18 0-16,37-19 16,-38 37-16,19-18 15,-19-19 1,19 19-16,-19-19 0,20 19 16,-1-20-16,-19 20 15,0 0-15,0 0 16,0-19-16,20 19 15,-20-20 1,19 1-16,-19 0 16,0-19-16,0 19 0,20 19 15,-20-38 1,19 19-16,-19 0 0,0 0 16,0-1-1,1 1-15,-20-19 0,0 19 16,19 0-1,-37 0-15,-1 0 0,1 0 16,-20 0 0,-37 0-16,56 0 0,-18-19 15,-38 18-15,18-18 16,-18 19-16,37 0 16,-113 19-1,95-38-15,56 0 16,-18 0-16,18 0 15,-37 19-15,18-19 16,0 0-16,-37 0 16,18 0-1,-18 0-15,0 0 0,-1 0 16,-18 0-16,38 0 16,18 0-16,19 0 15,-18 0-15,-1-19 16,38 0-16,-37 0 15,18 0-15,-19 19 16,-94-56 0,95 56-16,37 0 15,19-19 1,-38 19-16,1-19 16,-1-19-16,-19 0 15,1 38-15,18-19 16,0 0-16,38 1 15,1 18-15,-20-38 16,19 38-16,0-19 16,0 0-16,0-19 0,0 38 15,0-38 1,0 20 0,1-20-16,-20 19 15,38-19-15,-38-19 16,19 20-16,0 18 15,0-38-15,0 19 16,19 0-16,0 19 16,0 1-16,-19-20 15,19 0-15,0 0 16,0 0 0,0 1-16,0 18 0,0-19 15,19-19 1,-19 38-16,38-19 15,-38 1-15,38-1 16,-19 38-16,38-57 16,-20 57-16,-18-38 15,19 19-15,0 1 16,0-1-16,-1 0 0,39 0 31,-38 0-31,18 0 16,-18 19-16,0-19 15,0 19-15,-19-19 16,37 19-16,-18 0 16,19 0-16,0 0 0,18 0 15,1 0 1,-19 0-16,-1-19 0,-18 19 16,19 0-16,-1 0 15,-37 0 1,19 0-16,-19 0 15,0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6.99422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06-16T15:10:36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15119 14231 0,'0'-19'125,"-19"19"-78,19-38-47,-19 38 31,1-19-31,-1 0 16,19 0 0,-19 19-16,0-18 0,0 18 15,0 0-15,0 0 16,0 0 0,0-19-16,1 19 0,-1 0 31,-19 0-16,0 0 1,19 0-16,0 0 16,0 0-16,-18 0 15,-20 0-15,0 0 16,19 0-16,19 0 0,1 0 62,-39 0-62,0 19 0,-18 18 16,-20-18-16,38 0 16,20 0-16,-20 0 15,38 0-15,-19-19 16,19 19 0,0 0-16,0-19 15,1 19-15,-1-1 16,0 1-16,0-19 15,0 19-15,0 0 16,-19 19-16,0-19 16,1 19-16,-1-20 15,19 20-15,-19 0 0,19 0 16,-19 0-16,38-1 16,-37-18-1,18 0-15,0 19 0,0 0 16,0-19-1,0 19-15,19-20 16,-19 1-16,0 19 16,19-19-16,0 0 15,-19 19-15,1 0 0,18-20 32,-19 1-32,19 0 15,0 0-15,0 19 16,-19 0-16,19-19 15,0 0-15,0-1 16,0 20-16,0 0 0,0 0 16,0 0-1,0-1-15,0 1 16,0 19-16,0-38 16,0 19-16,0-1 15,0-18-15,0 19 0,0 19 16,0 0-1,0-20-15,0 1 16,0 0-16,0 19 16,0-20-16,0 20 15,0-19-15,0 19 0,19-1 16,0 1 0,-19 75-1,18-94 1,-18 0-16,0 0 15,0-1-15,0 1 16,0 0-16,19 0 16,0 0-16,-19 18 15,0 1-15,0-38 16,19 0-16,0 19 0,-19-1 16,0-18-1,0 0-15,0 19 0,0 19 16,0-19-1,19-1-15,-19-18 0,19 19 16,-19-19 0,0 19-16,0-19 15,19 18 1,-19-18-16,0 19 16,0-19-16,19 19 0,-19-19 15,0 19 1,19-20-16,-19 1 15,18 38-15,1-19 16,0 0-16,-19-1 0,19 1 16,0 0-1,0-19-15,0 19 16,0-1-16,-19-18 16,0 0-16,19 0 15,0 0-15,-19 0 0,0 0 16,37 19-16,-18-1 15,19 1-15,-19 0 16,19 0 0,-38-19-16,38 0 0,-20 0 15,1-19-15,-19 18 63,19 1-48,19 0-15,-19-19 16,19 19-16,0 19 16,-1-38-16,20 38 15,38 0-15,-39-20 16,20 1-16,37 0 16,-56-19-1,-38 0-15,19 0 0,-1 0 0,-18 0 31,0 0-31,0 0 16,0 0-16,0 0 31,19 0-15,0 0 0,-20-19-16,1 19 15,-19-37-15,19 37 16,-19-19-16,0 0 15,0 0-15,19 0 16,-19 0 0,0 0-16,0 0 15,19-19 1,0 20-16,-19-20 0,0 19 16,0-19-1,19 0-15,0 19 0,-19-37 16,19-1-1,-1-19 1,1 57-16,-19-18 16,19-20-16,0 19 15,-19 0-15,0 1 0,19-1 16,-19-19 0,19 19-16,-19 1 15,19-20-15,-19 19 16,0 0-16,0 0 15,0-18-15,0-1 16,19 19-16,-19-18 16,0 18-16,19-19 15,-19 19-15,0-18 0,0 18 16,0-19 0,0 19-16,19-18 15,-19 18-15,0 0 16,0 0-16,0 0 15,0 19-15,0-37 16,0 18-16,0 0 16,0 0-16,0 19 15,0-18-15,0-1 0,18 0 16,-18 0 0,0 0-16,0 20 0,0-39 15,0 19-15,0 0 16,19 19-1,-19-18-15,0-1 0,0-19 16,19 38 0,-19-19-16,0-18 15,0 18-15,0 0 0,0-19 16,0 1-16,0 18 16,19-38-1,-19 39-15,0-20 0,19 19 16,-19 0-1,0 0-15,0 1 0,0-1 16,0 0 0,0 0-16,0 19 0,0 0 15,0-18-15,0 18 16,0 0-16,0-19 16,0 19-16,0 0 15,0 0-15,0-18 16,0-1-1,0 19 1,0 0-16,0 0 0,0-19 16,0 19-16,0 0 15,0-18-15,0 18 16,-19 0 0,19 0-16,0 0 15,0 0-15,-19 0 16,19 0-1,-19 19 1,19-19 0,-19 1-16,1-1 15,-1 0 1,19 0 0,-19 19-16,0-19 0,0 19 125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6.99422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1-06-16T15:10:43.9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19693 15913 0,'-19'0'234,"-38"0"-218,-18-19-16,18 0 0,-19 0 16,-37 0-1,18 19-15,20 0 16,18 0-16,19 0 15,19 0-15,1 0 16,-1 0-16,-19-19 16,-19 19-16,0 0 15,1 0-15,-20 0 0,-18 0 16,-20 0 0,58 0-16,18 0 0,0 0 15,-19 0 1,19 0-16,1 0 15,-20 0-15,38 0 16,0 0-16,-19 0 16,1 0-16,-20 0 15,0 19-15,1-19 16,-1 19-16,-38-19 0,20 0 16,37 19-1,0-19-15,19 0 0,-19 0 16,20 0-1,-20 0-15,19 0 0,-38 19 16,-18 0 0,18 0-16,0 0 15,0-19-15,-18 18 0,37 1 16,19 0 0,0-19-16,-19 19 0,1-19 31,18 0-31,-19 19 15,0 19-15,0-38 16,19 19-16,1 0 16,-1-19-16,19 19 0,0-1 31,0 1-31,0 0 16,0 0-1,0 0 1,0 0-16,0 19 15,0-19 1,0 18-16,0 1 31,0-19-15,19 0 0,-1 0-16,-18 0 0,19-19 15,-19 38-15,38-19 16,-19 18-16,19 1 15,0-19-15,-19 19 16,18-38-16,1 38 16,0-19-16,19-1 15,-20 1-15,1-19 16,38 19-16,-1-19 16,20 19-16,-38 0 15,-1-19-15,20 19 16,0 0-16,37 19 15,-37-19-15,37-19 16,-56 0 0,18 0-16,20 0 0,-20 0 15,1 0-15,-19 0 0,18 0 16,39 0 0,-20 0-16,-18 0 15,37 0-15,-18 0 16,18 0-16,-37 0 15,-1 0-15,1 0 16,-20 0-16,20 0 16,-19 0-16,-1 0 15,39 0-15,18 0 16,38 0-16,-37 0 16,18 0-16,0 0 15,1-19-15,-20 19 16,1 0-16,18-19 15,0 0-15,19 19 0,19-19 16,0 19 0,19-19-16,-18 19 15,18-19-15,-38 19 16,19-19-16,-38 0 16,19 0-16,-18 1 15,-1 18-15,-38-19 16,39 19-16,-58 0 15,20-19-15,-20 19 16,1 0-16,-19 0 16,-20-19-16,20 19 15,0-19-15,0 0 16,-20 19-16,1 0 0,0-19 16,19 0-16,-20 19 15,20-19-15,38 0 16,-39 19-1,-18-18-15,-19-1 16,19 19-16,-19-19 0,0 0 16,18 19-1,-37-19-15,0 0 32,19 19-32,-19-19 78,0-19-63,-37 19 1,37-18 0,-57-1-16,0 0 15,0 0-15,-56-18 0,19-1 0,-39 19 31,58 0-31,-39 0 0,20 20 16,-1-20 0,-37 19-16,56 19 0,-37 0 15,-19 0-15,-1-19 0,20 19 16,-19 0 0,-1 0-16,39 0 15,-19 0-15,18 0 16,-37 0-16,37 0 15,-18 0-15,37 0 16,20 0-16,-20 0 16,0 0-16,20 0 15,-1 0-15,0 0 16,1 0-16,-20 0 0,19 19 16,1-19-1,-20 0-15,19 0 16,-18 0-16,-1 0 15,-18 19-15,18-19 16,38 0-16,-37 19 16,18-19-16,38 0 15,-19 0-15,0 0 16,1 19-16,-1-19 16,19 0-1,-19 0-15,19 0 16,0 0-16,0 0 15,-18 0-15,18 18 0,0-18 16,-19 0-16,19 0 16,0 0-16,0 0 15,-37 0-15,37 0 16,-19 0-16,-57 0 31,95 19 125,0 0-140,38-19 0,0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24.09.2021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dag har SSB publisert befolkningstall per 1.1.2021.</a:t>
            </a:r>
          </a:p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Nordland fylke hadde et folketall på </a:t>
            </a:r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240 345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ved inngangen av 2021. Det er en nedgang i folketall med 890 fra 1.1.2020. Det er samme nedgang som fra 2019 til 2020. Før det var det 11 år med folkevekst.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A9652-8B23-4303-8DD9-125F2182BB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70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731FE1C-E2F8-7042-8566-1A6CE70B9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41D8BD7-34C7-FB4E-8EE0-45670F6F4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72B9334-46BF-204E-85D9-3EDF82BC6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731FE1C-E2F8-7042-8566-1A6CE70B9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05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71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99F80-A1FF-3942-A0DE-0C139B795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67152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298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133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0308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4162161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24304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713469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14758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176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99F80-A1FF-3942-A0DE-0C139B795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3180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1139429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4533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41D8BD7-34C7-FB4E-8EE0-45670F6F4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70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72B9334-46BF-204E-85D9-3EDF82BC6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28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4353" y="1405547"/>
            <a:ext cx="7117820" cy="48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0" hasCustomPrompt="1"/>
          </p:nvPr>
        </p:nvSpPr>
        <p:spPr>
          <a:xfrm>
            <a:off x="7823200" y="1412778"/>
            <a:ext cx="3869773" cy="48752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2094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53C-B4C4-4E9D-8500-301CC9074302}" type="datetimeFigureOut">
              <a:rPr lang="nb-NO" smtClean="0"/>
              <a:t>24.09.2021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316C-11DE-454D-A447-7A16A0A8F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35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97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5" r:id="rId18"/>
    <p:sldLayoutId id="2147483696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customXml" Target="../ink/ink2.xml"/><Relationship Id="rId10" Type="http://schemas.openxmlformats.org/officeDocument/2006/relationships/image" Target="../media/image110.png"/><Relationship Id="rId4" Type="http://schemas.openxmlformats.org/officeDocument/2006/relationships/image" Target="../media/image80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/>
          <a:p>
            <a:r>
              <a:rPr lang="nb-NO" dirty="0"/>
              <a:t>Brukerutvalget i Nordland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D5AAB9C-2045-44EF-8045-55734D6403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314" y="6193407"/>
            <a:ext cx="5062686" cy="431800"/>
          </a:xfrm>
        </p:spPr>
        <p:txBody>
          <a:bodyPr/>
          <a:lstStyle/>
          <a:p>
            <a:r>
              <a:rPr lang="en-US" dirty="0"/>
              <a:t>24.09.21 // Petter Bugge Richardsen</a:t>
            </a:r>
          </a:p>
        </p:txBody>
      </p:sp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03138603-C5B0-499D-81B8-CF6DA0502823}"/>
              </a:ext>
            </a:extLst>
          </p:cNvPr>
          <p:cNvSpPr txBox="1"/>
          <p:nvPr/>
        </p:nvSpPr>
        <p:spPr>
          <a:xfrm>
            <a:off x="764193" y="1409700"/>
            <a:ext cx="6031979" cy="4666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Tragiske hendelse ved NAV Årstad hvor en kollega døde.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Dette kjenner vi på som NAV-ansatt. Det går inn på oss, og gir sterke følelser. Vi kan kjenne på sorg, og på engstelse.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Flere NAV ansatte har opplevd truende adferd og ubehagelige opplevelser med brukere – dette trigger noe hos ansatte – skaper utrygghet.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Viktig nå er det å se hverandre, være oppmerksom på hverandres reaksjoner. Vise omsorg, forståelse, og å ta vare på hverandre.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Ledere følger dette godt opp i alle enheter. God dialog og støtte fra kommune.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8905BC6-12DB-426A-B263-B4E574B69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5" r="19302" b="-1"/>
          <a:stretch/>
        </p:blipFill>
        <p:spPr>
          <a:xfrm>
            <a:off x="6160021" y="10"/>
            <a:ext cx="6031979" cy="685799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noFill/>
          <a:ln>
            <a:noFill/>
          </a:ln>
          <a:effectLst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37FE621-704E-4F57-9A37-80C45A30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7362371" cy="10720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b="0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Hendelse NAV Årstad</a:t>
            </a:r>
            <a:br>
              <a:rPr lang="nb-NO" b="0" kern="1200" dirty="0"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nb-NO" b="0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3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04827" y="190501"/>
            <a:ext cx="11182351" cy="1083593"/>
          </a:xfrm>
        </p:spPr>
        <p:txBody>
          <a:bodyPr wrap="square" anchor="b">
            <a:normAutofit/>
          </a:bodyPr>
          <a:lstStyle/>
          <a:p>
            <a:r>
              <a:rPr lang="nb-NO" b="1" dirty="0"/>
              <a:t>Nordlands største utfordringer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19403" y="1335319"/>
            <a:ext cx="7117820" cy="418736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endParaRPr lang="nb-NO" b="1"/>
          </a:p>
          <a:p>
            <a:endParaRPr lang="nb-NO"/>
          </a:p>
          <a:p>
            <a:endParaRPr lang="nb-NO"/>
          </a:p>
          <a:p>
            <a:endParaRPr lang="nb-NO"/>
          </a:p>
          <a:p>
            <a:pPr marL="0" indent="0">
              <a:buNone/>
            </a:pPr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46FC2A4-D44B-451D-AE62-DFCBB6B0D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657" y="1412778"/>
            <a:ext cx="3034860" cy="4875279"/>
          </a:xfrm>
          <a:prstGeom prst="rect">
            <a:avLst/>
          </a:prstGeom>
          <a:noFill/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D94AE3B-ED17-48B2-BE1B-C791195C4B5F}"/>
              </a:ext>
            </a:extLst>
          </p:cNvPr>
          <p:cNvSpPr txBox="1"/>
          <p:nvPr/>
        </p:nvSpPr>
        <p:spPr>
          <a:xfrm>
            <a:off x="504827" y="1473380"/>
            <a:ext cx="6743300" cy="4185761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Ledigheten nå som før pandemien – 2 prosent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Virksomhetene sliter med å finne kompetent arbeidskraft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Fylket har lav befolkningsvekst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Samtidig står omtrent 1 av 4 nordlendinger utenfor arbeidsmarkedet 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99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15988" y="-98425"/>
            <a:ext cx="10412413" cy="7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4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t bilde som inneholder kart&#10;&#10;Automatisk generert beskrivelse">
            <a:extLst>
              <a:ext uri="{FF2B5EF4-FFF2-40B4-BE49-F238E27FC236}">
                <a16:creationId xmlns:a16="http://schemas.microsoft.com/office/drawing/2014/main" id="{D90A6521-E2B1-4269-A048-E45CB5610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9A915627-D04F-43E6-9FE2-FC11ACB5F613}"/>
                  </a:ext>
                </a:extLst>
              </p14:cNvPr>
              <p14:cNvContentPartPr/>
              <p14:nvPr/>
            </p14:nvContentPartPr>
            <p14:xfrm>
              <a:off x="2490120" y="4483440"/>
              <a:ext cx="1973520" cy="91908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9A915627-D04F-43E6-9FE2-FC11ACB5F6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4280" y="4420080"/>
                <a:ext cx="2004840" cy="10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62E592D9-32D8-446D-9787-BDC08E9837AA}"/>
                  </a:ext>
                </a:extLst>
              </p14:cNvPr>
              <p14:cNvContentPartPr/>
              <p14:nvPr/>
            </p14:nvContentPartPr>
            <p14:xfrm>
              <a:off x="3483360" y="1074960"/>
              <a:ext cx="1898640" cy="81000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62E592D9-32D8-446D-9787-BDC08E9837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7520" y="1011600"/>
                <a:ext cx="1929960" cy="9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6D5EB87E-8A0E-4269-B3C5-322D35754506}"/>
                  </a:ext>
                </a:extLst>
              </p14:cNvPr>
              <p14:cNvContentPartPr/>
              <p14:nvPr/>
            </p14:nvContentPartPr>
            <p14:xfrm>
              <a:off x="4803480" y="5068800"/>
              <a:ext cx="721440" cy="15717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6D5EB87E-8A0E-4269-B3C5-322D357545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87640" y="5005440"/>
                <a:ext cx="752760" cy="16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515C1CF2-0D70-405B-9FC9-BFDDDF666DC1}"/>
                  </a:ext>
                </a:extLst>
              </p14:cNvPr>
              <p14:cNvContentPartPr/>
              <p14:nvPr/>
            </p14:nvContentPartPr>
            <p14:xfrm>
              <a:off x="6021360" y="5694480"/>
              <a:ext cx="2714760" cy="38844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515C1CF2-0D70-405B-9FC9-BFDDDF666D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05520" y="5631120"/>
                <a:ext cx="2746080" cy="5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797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0619138-B126-4DA8-A723-35AD8E777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30CCB71D-DFEC-4917-B14A-A4771FF7E6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Takk for meg.</a:t>
            </a:r>
          </a:p>
        </p:txBody>
      </p:sp>
    </p:spTree>
    <p:extLst>
      <p:ext uri="{BB962C8B-B14F-4D97-AF65-F5344CB8AC3E}">
        <p14:creationId xmlns:p14="http://schemas.microsoft.com/office/powerpoint/2010/main" val="67179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115AE5-62DA-49E4-941C-0CAD096C68B1}" vid="{635A7B2C-7959-4FAC-9936-FB7518985716}"/>
    </a:ext>
  </a:extLst>
</a:theme>
</file>

<file path=ppt/theme/theme2.xml><?xml version="1.0" encoding="utf-8"?>
<a:theme xmlns:a="http://schemas.openxmlformats.org/drawingml/2006/main" name="1_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115AE5-62DA-49E4-941C-0CAD096C68B1}" vid="{635A7B2C-7959-4FAC-9936-FB751898571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CF678885AFDB740A72B864BE4AFF854" ma:contentTypeVersion="10" ma:contentTypeDescription="Opprett et nytt dokument." ma:contentTypeScope="" ma:versionID="0ce2759a87a3e96af4fadad10bf6150e">
  <xsd:schema xmlns:xsd="http://www.w3.org/2001/XMLSchema" xmlns:xs="http://www.w3.org/2001/XMLSchema" xmlns:p="http://schemas.microsoft.com/office/2006/metadata/properties" xmlns:ns2="8d80b981-91ed-4507-9445-bf5e40eeec83" xmlns:ns3="70a2d0e6-a9e0-432b-b204-a3c5015370b3" targetNamespace="http://schemas.microsoft.com/office/2006/metadata/properties" ma:root="true" ma:fieldsID="2faf9ce9ff2be83b763a58a538af4196" ns2:_="" ns3:_="">
    <xsd:import namespace="8d80b981-91ed-4507-9445-bf5e40eeec83"/>
    <xsd:import namespace="70a2d0e6-a9e0-432b-b204-a3c501537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0b981-91ed-4507-9445-bf5e40eeec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2d0e6-a9e0-432b-b204-a3c501537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5C223F-E4D8-48AC-AA28-F46FB4BFB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80b981-91ed-4507-9445-bf5e40eeec83"/>
    <ds:schemaRef ds:uri="70a2d0e6-a9e0-432b-b204-a3c5015370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591905-A811-45D1-A44B-D4999240A5F2}">
  <ds:schemaRefs>
    <ds:schemaRef ds:uri="http://purl.org/dc/dcmitype/"/>
    <ds:schemaRef ds:uri="8d80b981-91ed-4507-9445-bf5e40eeec83"/>
    <ds:schemaRef ds:uri="http://schemas.microsoft.com/office/2006/documentManagement/types"/>
    <ds:schemaRef ds:uri="http://www.w3.org/XML/1998/namespace"/>
    <ds:schemaRef ds:uri="http://purl.org/dc/elements/1.1/"/>
    <ds:schemaRef ds:uri="70a2d0e6-a9e0-432b-b204-a3c5015370b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NAV_Rød</Template>
  <TotalTime>362</TotalTime>
  <Words>202</Words>
  <Application>Microsoft Office PowerPoint</Application>
  <PresentationFormat>Widescreen</PresentationFormat>
  <Paragraphs>28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</vt:lpstr>
      <vt:lpstr>Office-tema</vt:lpstr>
      <vt:lpstr>1_Office-tema</vt:lpstr>
      <vt:lpstr>Brukerutvalget i Nordland</vt:lpstr>
      <vt:lpstr>Hendelse NAV Årstad </vt:lpstr>
      <vt:lpstr>Nordlands største utfordringer</vt:lpstr>
      <vt:lpstr>PowerPoint-presentasjon</vt:lpstr>
      <vt:lpstr>PowerPoint-presentasjon</vt:lpstr>
      <vt:lpstr>Takk for meg.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Aktuelt NAV Nordland</dc:title>
  <dc:subject/>
  <dc:creator>Stavnes, Cathrine</dc:creator>
  <cp:keywords/>
  <dc:description/>
  <cp:lastModifiedBy>Richardsen, Petter Bugge</cp:lastModifiedBy>
  <cp:revision>6</cp:revision>
  <cp:lastPrinted>2020-04-21T11:47:02Z</cp:lastPrinted>
  <dcterms:created xsi:type="dcterms:W3CDTF">2021-08-16T09:52:41Z</dcterms:created>
  <dcterms:modified xsi:type="dcterms:W3CDTF">2021-09-24T06:57:28Z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0x010100ECF678885AFDB740A72B864BE4AFF854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2020-07-17T09:01:45Z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6aab726e-71e4-4161-a674-ca875e604b1a</vt:lpwstr>
  </property>
  <property fmtid="{D5CDD505-2E9C-101B-9397-08002B2CF9AE}" pid="9" name="MSIP_Label_d3491420-1ae2-4120-89e6-e6f668f067e2_ContentBits">
    <vt:lpwstr>0</vt:lpwstr>
  </property>
</Properties>
</file>