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A2AD00"/>
    <a:srgbClr val="9E5ECE"/>
    <a:srgbClr val="FF9999"/>
    <a:srgbClr val="FF5050"/>
    <a:srgbClr val="FF9900"/>
    <a:srgbClr val="FFCC66"/>
    <a:srgbClr val="FFCC00"/>
    <a:srgbClr val="FFFFFF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8CFD09-BC29-4557-8445-5F6134F0DDAD}" v="3" dt="2019-11-26T12:06:17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1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svik, Dan Robbin Arnevik" userId="adf39935-cf15-4d49-9b26-e63b6c82282d" providerId="ADAL" clId="{6C8CFD09-BC29-4557-8445-5F6134F0DDAD}"/>
    <pc:docChg chg="modSld">
      <pc:chgData name="Korsvik, Dan Robbin Arnevik" userId="adf39935-cf15-4d49-9b26-e63b6c82282d" providerId="ADAL" clId="{6C8CFD09-BC29-4557-8445-5F6134F0DDAD}" dt="2019-11-26T12:06:27.593" v="42" actId="14100"/>
      <pc:docMkLst>
        <pc:docMk/>
      </pc:docMkLst>
      <pc:sldChg chg="addSp delSp modSp">
        <pc:chgData name="Korsvik, Dan Robbin Arnevik" userId="adf39935-cf15-4d49-9b26-e63b6c82282d" providerId="ADAL" clId="{6C8CFD09-BC29-4557-8445-5F6134F0DDAD}" dt="2019-11-26T12:06:27.593" v="42" actId="14100"/>
        <pc:sldMkLst>
          <pc:docMk/>
          <pc:sldMk cId="1624965220" sldId="264"/>
        </pc:sldMkLst>
        <pc:spChg chg="mod">
          <ac:chgData name="Korsvik, Dan Robbin Arnevik" userId="adf39935-cf15-4d49-9b26-e63b6c82282d" providerId="ADAL" clId="{6C8CFD09-BC29-4557-8445-5F6134F0DDAD}" dt="2019-11-22T10:31:51.921" v="4" actId="20577"/>
          <ac:spMkLst>
            <pc:docMk/>
            <pc:sldMk cId="1624965220" sldId="264"/>
            <ac:spMk id="9" creationId="{E334ED4C-1188-4A39-AC32-0EB729CFB010}"/>
          </ac:spMkLst>
        </pc:spChg>
        <pc:spChg chg="mod">
          <ac:chgData name="Korsvik, Dan Robbin Arnevik" userId="adf39935-cf15-4d49-9b26-e63b6c82282d" providerId="ADAL" clId="{6C8CFD09-BC29-4557-8445-5F6134F0DDAD}" dt="2019-11-26T12:05:56.140" v="35" actId="1076"/>
          <ac:spMkLst>
            <pc:docMk/>
            <pc:sldMk cId="1624965220" sldId="264"/>
            <ac:spMk id="25" creationId="{22D3117A-E35A-4871-B2D2-587F5937F14D}"/>
          </ac:spMkLst>
        </pc:spChg>
        <pc:spChg chg="mod">
          <ac:chgData name="Korsvik, Dan Robbin Arnevik" userId="adf39935-cf15-4d49-9b26-e63b6c82282d" providerId="ADAL" clId="{6C8CFD09-BC29-4557-8445-5F6134F0DDAD}" dt="2019-11-26T12:06:03.501" v="36" actId="1076"/>
          <ac:spMkLst>
            <pc:docMk/>
            <pc:sldMk cId="1624965220" sldId="264"/>
            <ac:spMk id="34" creationId="{9CEF50ED-D2CA-43C5-8708-9FA759E9207C}"/>
          </ac:spMkLst>
        </pc:spChg>
        <pc:spChg chg="mod">
          <ac:chgData name="Korsvik, Dan Robbin Arnevik" userId="adf39935-cf15-4d49-9b26-e63b6c82282d" providerId="ADAL" clId="{6C8CFD09-BC29-4557-8445-5F6134F0DDAD}" dt="2019-11-26T12:05:35.948" v="15" actId="1076"/>
          <ac:spMkLst>
            <pc:docMk/>
            <pc:sldMk cId="1624965220" sldId="264"/>
            <ac:spMk id="36" creationId="{8A3C8C12-95F1-4CDE-998E-52FCA8B4B63E}"/>
          </ac:spMkLst>
        </pc:spChg>
        <pc:spChg chg="add del">
          <ac:chgData name="Korsvik, Dan Robbin Arnevik" userId="adf39935-cf15-4d49-9b26-e63b6c82282d" providerId="ADAL" clId="{6C8CFD09-BC29-4557-8445-5F6134F0DDAD}" dt="2019-11-26T12:05:22.895" v="13"/>
          <ac:spMkLst>
            <pc:docMk/>
            <pc:sldMk cId="1624965220" sldId="264"/>
            <ac:spMk id="38" creationId="{546145E9-645E-4FAC-8DD1-19F98C5058AF}"/>
          </ac:spMkLst>
        </pc:spChg>
        <pc:spChg chg="mod">
          <ac:chgData name="Korsvik, Dan Robbin Arnevik" userId="adf39935-cf15-4d49-9b26-e63b6c82282d" providerId="ADAL" clId="{6C8CFD09-BC29-4557-8445-5F6134F0DDAD}" dt="2019-11-22T10:32:37.780" v="10" actId="20577"/>
          <ac:spMkLst>
            <pc:docMk/>
            <pc:sldMk cId="1624965220" sldId="264"/>
            <ac:spMk id="40" creationId="{CDACCEDF-1318-42AC-8603-C90E9CC0ECB4}"/>
          </ac:spMkLst>
        </pc:spChg>
        <pc:spChg chg="mod">
          <ac:chgData name="Korsvik, Dan Robbin Arnevik" userId="adf39935-cf15-4d49-9b26-e63b6c82282d" providerId="ADAL" clId="{6C8CFD09-BC29-4557-8445-5F6134F0DDAD}" dt="2019-11-26T12:06:08.999" v="37" actId="1076"/>
          <ac:spMkLst>
            <pc:docMk/>
            <pc:sldMk cId="1624965220" sldId="264"/>
            <ac:spMk id="45" creationId="{A93DB67E-C4A7-4926-9815-49631DB7F3D6}"/>
          </ac:spMkLst>
        </pc:spChg>
        <pc:cxnChg chg="add mod">
          <ac:chgData name="Korsvik, Dan Robbin Arnevik" userId="adf39935-cf15-4d49-9b26-e63b6c82282d" providerId="ADAL" clId="{6C8CFD09-BC29-4557-8445-5F6134F0DDAD}" dt="2019-11-26T12:06:27.593" v="42" actId="14100"/>
          <ac:cxnSpMkLst>
            <pc:docMk/>
            <pc:sldMk cId="1624965220" sldId="264"/>
            <ac:cxnSpMk id="50" creationId="{D7219FE6-4C8F-4B74-8346-EBEDC84C718C}"/>
          </ac:cxnSpMkLst>
        </pc:cxnChg>
        <pc:cxnChg chg="mod">
          <ac:chgData name="Korsvik, Dan Robbin Arnevik" userId="adf39935-cf15-4d49-9b26-e63b6c82282d" providerId="ADAL" clId="{6C8CFD09-BC29-4557-8445-5F6134F0DDAD}" dt="2019-11-26T12:06:12.181" v="38" actId="14100"/>
          <ac:cxnSpMkLst>
            <pc:docMk/>
            <pc:sldMk cId="1624965220" sldId="264"/>
            <ac:cxnSpMk id="54" creationId="{B1E8B85F-965B-4BCB-8A21-D790C836BDD0}"/>
          </ac:cxnSpMkLst>
        </pc:cxnChg>
        <pc:cxnChg chg="mod">
          <ac:chgData name="Korsvik, Dan Robbin Arnevik" userId="adf39935-cf15-4d49-9b26-e63b6c82282d" providerId="ADAL" clId="{6C8CFD09-BC29-4557-8445-5F6134F0DDAD}" dt="2019-11-22T10:34:29.150" v="11" actId="14100"/>
          <ac:cxnSpMkLst>
            <pc:docMk/>
            <pc:sldMk cId="1624965220" sldId="264"/>
            <ac:cxnSpMk id="72" creationId="{25C9313F-8782-48EC-B6C9-B5FCAB347609}"/>
          </ac:cxnSpMkLst>
        </pc:cxnChg>
        <pc:cxnChg chg="mod">
          <ac:chgData name="Korsvik, Dan Robbin Arnevik" userId="adf39935-cf15-4d49-9b26-e63b6c82282d" providerId="ADAL" clId="{6C8CFD09-BC29-4557-8445-5F6134F0DDAD}" dt="2019-11-22T10:32:37.780" v="10" actId="20577"/>
          <ac:cxnSpMkLst>
            <pc:docMk/>
            <pc:sldMk cId="1624965220" sldId="264"/>
            <ac:cxnSpMk id="91" creationId="{572BF734-12C5-466A-B03E-81D8CDCEF21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818A2-FD41-4D22-A2CC-EACD65CF517D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C896C-C257-4A1E-825A-9675EAA753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72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AC590-C690-4C66-A9B0-FC94C92781FF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9652-8B23-4303-8DD9-125F2182B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00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0" y="2460972"/>
            <a:ext cx="9144001" cy="3907015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"/>
          <p:cNvSpPr txBox="1">
            <a:spLocks noChangeArrowheads="1"/>
          </p:cNvSpPr>
          <p:nvPr userDrawn="1"/>
        </p:nvSpPr>
        <p:spPr bwMode="auto">
          <a:xfrm>
            <a:off x="1411287" y="6282977"/>
            <a:ext cx="6135384" cy="22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sz="1000" kern="0"/>
          </a:p>
        </p:txBody>
      </p:sp>
      <p:sp>
        <p:nvSpPr>
          <p:cNvPr id="27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3179" y="5873025"/>
            <a:ext cx="4246364" cy="49434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Dato  //  </a:t>
            </a:r>
            <a:r>
              <a:rPr lang="nb-NO" err="1"/>
              <a:t>Innholdsansvarlig</a:t>
            </a:r>
            <a:endParaRPr lang="nb-NO"/>
          </a:p>
        </p:txBody>
      </p:sp>
      <p:sp>
        <p:nvSpPr>
          <p:cNvPr id="2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15937" y="2796010"/>
            <a:ext cx="6230137" cy="12241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legge til en tittel</a:t>
            </a:r>
          </a:p>
        </p:txBody>
      </p:sp>
      <p:pic>
        <p:nvPicPr>
          <p:cNvPr id="29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22"/>
          <a:stretch/>
        </p:blipFill>
        <p:spPr bwMode="auto">
          <a:xfrm>
            <a:off x="3833808" y="4537422"/>
            <a:ext cx="3014662" cy="183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65"/>
          <a:stretch/>
        </p:blipFill>
        <p:spPr bwMode="auto">
          <a:xfrm>
            <a:off x="5484013" y="2460972"/>
            <a:ext cx="2524125" cy="390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29" b="79949"/>
          <a:stretch/>
        </p:blipFill>
        <p:spPr bwMode="auto">
          <a:xfrm>
            <a:off x="0" y="5378064"/>
            <a:ext cx="829692" cy="9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b="71268"/>
          <a:stretch/>
        </p:blipFill>
        <p:spPr bwMode="auto">
          <a:xfrm>
            <a:off x="0" y="4949439"/>
            <a:ext cx="667544" cy="141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lassholder for bilde 3"/>
          <p:cNvSpPr>
            <a:spLocks noGrp="1" noChangeAspect="1"/>
          </p:cNvSpPr>
          <p:nvPr>
            <p:ph type="pic" sz="quarter" idx="11" hasCustomPrompt="1"/>
          </p:nvPr>
        </p:nvSpPr>
        <p:spPr bwMode="auto">
          <a:xfrm>
            <a:off x="6443137" y="2457512"/>
            <a:ext cx="2703775" cy="3910014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7578" h="3910014">
                <a:moveTo>
                  <a:pt x="0" y="3910014"/>
                </a:moveTo>
                <a:lnTo>
                  <a:pt x="1391767" y="0"/>
                </a:lnTo>
                <a:lnTo>
                  <a:pt x="2407409" y="794"/>
                </a:lnTo>
                <a:cubicBezTo>
                  <a:pt x="2403143" y="1303073"/>
                  <a:pt x="2410453" y="2607671"/>
                  <a:pt x="2406187" y="3909950"/>
                </a:cubicBezTo>
                <a:lnTo>
                  <a:pt x="0" y="391001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34" name="Picture 6" descr="F:\F2823_KOM\Felles Filer\Rådgivingseksjonen\Profil og materiell\5. Profil og design\NAV profil\nav_logo\Til mal\nav_farger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250" y="795114"/>
            <a:ext cx="1383501" cy="87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22332" y="4210242"/>
            <a:ext cx="5040313" cy="64787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legge til en undertittel</a:t>
            </a:r>
          </a:p>
        </p:txBody>
      </p:sp>
    </p:spTree>
    <p:extLst>
      <p:ext uri="{BB962C8B-B14F-4D97-AF65-F5344CB8AC3E}">
        <p14:creationId xmlns:p14="http://schemas.microsoft.com/office/powerpoint/2010/main" val="385872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5763" y="1412776"/>
            <a:ext cx="8372475" cy="485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90500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66865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5763" y="1405546"/>
            <a:ext cx="5338365" cy="48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0" hasCustomPrompt="1"/>
          </p:nvPr>
        </p:nvSpPr>
        <p:spPr>
          <a:xfrm>
            <a:off x="5867400" y="1412776"/>
            <a:ext cx="2902330" cy="48752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42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3" hasCustomPrompt="1"/>
          </p:nvPr>
        </p:nvSpPr>
        <p:spPr bwMode="auto">
          <a:xfrm>
            <a:off x="4654282" y="1410353"/>
            <a:ext cx="4114229" cy="69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Font typeface="Wingdings" panose="05000000000000000000" pitchFamily="2" charset="2"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2" hasCustomPrompt="1"/>
          </p:nvPr>
        </p:nvSpPr>
        <p:spPr bwMode="auto">
          <a:xfrm>
            <a:off x="385763" y="1414163"/>
            <a:ext cx="4114229" cy="69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2200"/>
            </a:lvl1pPr>
            <a:lvl4pPr marL="1371600" indent="0">
              <a:buNone/>
              <a:defRPr/>
            </a:lvl4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quarter" idx="14"/>
          </p:nvPr>
        </p:nvSpPr>
        <p:spPr>
          <a:xfrm>
            <a:off x="395288" y="2276832"/>
            <a:ext cx="4105275" cy="399130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quarter" idx="15"/>
          </p:nvPr>
        </p:nvSpPr>
        <p:spPr>
          <a:xfrm>
            <a:off x="4654282" y="2276872"/>
            <a:ext cx="4105275" cy="399130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2196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8181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7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tekst 19"/>
          <p:cNvSpPr>
            <a:spLocks noGrp="1"/>
          </p:cNvSpPr>
          <p:nvPr>
            <p:ph type="body" sz="quarter" idx="25" hasCustomPrompt="1"/>
          </p:nvPr>
        </p:nvSpPr>
        <p:spPr>
          <a:xfrm>
            <a:off x="385282" y="5837328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1" name="Plassholder for tekst 19"/>
          <p:cNvSpPr>
            <a:spLocks noGrp="1"/>
          </p:cNvSpPr>
          <p:nvPr>
            <p:ph type="body" sz="quarter" idx="26" hasCustomPrompt="1"/>
          </p:nvPr>
        </p:nvSpPr>
        <p:spPr>
          <a:xfrm>
            <a:off x="385282" y="1412776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2" name="Plassholder for tekst 19"/>
          <p:cNvSpPr>
            <a:spLocks noGrp="1"/>
          </p:cNvSpPr>
          <p:nvPr>
            <p:ph type="body" sz="quarter" idx="27" hasCustomPrompt="1"/>
          </p:nvPr>
        </p:nvSpPr>
        <p:spPr>
          <a:xfrm>
            <a:off x="385282" y="5205250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3" name="Plassholder for tekst 19"/>
          <p:cNvSpPr>
            <a:spLocks noGrp="1"/>
          </p:cNvSpPr>
          <p:nvPr>
            <p:ph type="body" sz="quarter" idx="28" hasCustomPrompt="1"/>
          </p:nvPr>
        </p:nvSpPr>
        <p:spPr>
          <a:xfrm>
            <a:off x="385282" y="4573171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4" name="Plassholder for tekst 19"/>
          <p:cNvSpPr>
            <a:spLocks noGrp="1"/>
          </p:cNvSpPr>
          <p:nvPr>
            <p:ph type="body" sz="quarter" idx="29" hasCustomPrompt="1"/>
          </p:nvPr>
        </p:nvSpPr>
        <p:spPr>
          <a:xfrm>
            <a:off x="385282" y="3941092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5" name="Plassholder for tekst 19"/>
          <p:cNvSpPr>
            <a:spLocks noGrp="1"/>
          </p:cNvSpPr>
          <p:nvPr>
            <p:ph type="body" sz="quarter" idx="30" hasCustomPrompt="1"/>
          </p:nvPr>
        </p:nvSpPr>
        <p:spPr>
          <a:xfrm>
            <a:off x="385282" y="2044855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6" name="Plassholder for tekst 19"/>
          <p:cNvSpPr>
            <a:spLocks noGrp="1"/>
          </p:cNvSpPr>
          <p:nvPr>
            <p:ph type="body" sz="quarter" idx="31" hasCustomPrompt="1"/>
          </p:nvPr>
        </p:nvSpPr>
        <p:spPr>
          <a:xfrm>
            <a:off x="385282" y="2676934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7" name="Plassholder for tekst 19"/>
          <p:cNvSpPr>
            <a:spLocks noGrp="1"/>
          </p:cNvSpPr>
          <p:nvPr>
            <p:ph type="body" sz="quarter" idx="32" hasCustomPrompt="1"/>
          </p:nvPr>
        </p:nvSpPr>
        <p:spPr>
          <a:xfrm>
            <a:off x="385282" y="3309013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28" name="Plassholder for tekst 19"/>
          <p:cNvSpPr>
            <a:spLocks noGrp="1"/>
          </p:cNvSpPr>
          <p:nvPr>
            <p:ph type="body" sz="quarter" idx="33" hasCustomPrompt="1"/>
          </p:nvPr>
        </p:nvSpPr>
        <p:spPr>
          <a:xfrm>
            <a:off x="5724128" y="5837328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29" name="Plassholder for tekst 19"/>
          <p:cNvSpPr>
            <a:spLocks noGrp="1"/>
          </p:cNvSpPr>
          <p:nvPr>
            <p:ph type="body" sz="quarter" idx="34" hasCustomPrompt="1"/>
          </p:nvPr>
        </p:nvSpPr>
        <p:spPr>
          <a:xfrm>
            <a:off x="5724128" y="1412776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 baseline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30" name="Plassholder for tekst 19"/>
          <p:cNvSpPr>
            <a:spLocks noGrp="1"/>
          </p:cNvSpPr>
          <p:nvPr>
            <p:ph type="body" sz="quarter" idx="35" hasCustomPrompt="1"/>
          </p:nvPr>
        </p:nvSpPr>
        <p:spPr>
          <a:xfrm>
            <a:off x="5724128" y="5205250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31" name="Plassholder for tekst 19"/>
          <p:cNvSpPr>
            <a:spLocks noGrp="1"/>
          </p:cNvSpPr>
          <p:nvPr>
            <p:ph type="body" sz="quarter" idx="36" hasCustomPrompt="1"/>
          </p:nvPr>
        </p:nvSpPr>
        <p:spPr>
          <a:xfrm>
            <a:off x="5724128" y="4573171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32" name="Plassholder for tekst 19"/>
          <p:cNvSpPr>
            <a:spLocks noGrp="1"/>
          </p:cNvSpPr>
          <p:nvPr>
            <p:ph type="body" sz="quarter" idx="37" hasCustomPrompt="1"/>
          </p:nvPr>
        </p:nvSpPr>
        <p:spPr>
          <a:xfrm>
            <a:off x="5724128" y="3941092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33" name="Plassholder for tekst 19"/>
          <p:cNvSpPr>
            <a:spLocks noGrp="1"/>
          </p:cNvSpPr>
          <p:nvPr>
            <p:ph type="body" sz="quarter" idx="38" hasCustomPrompt="1"/>
          </p:nvPr>
        </p:nvSpPr>
        <p:spPr>
          <a:xfrm>
            <a:off x="5724128" y="2044855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34" name="Plassholder for tekst 19"/>
          <p:cNvSpPr>
            <a:spLocks noGrp="1"/>
          </p:cNvSpPr>
          <p:nvPr>
            <p:ph type="body" sz="quarter" idx="39" hasCustomPrompt="1"/>
          </p:nvPr>
        </p:nvSpPr>
        <p:spPr>
          <a:xfrm>
            <a:off x="5724128" y="2676934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35" name="Plassholder for tekst 19"/>
          <p:cNvSpPr>
            <a:spLocks noGrp="1"/>
          </p:cNvSpPr>
          <p:nvPr>
            <p:ph type="body" sz="quarter" idx="40" hasCustomPrompt="1"/>
          </p:nvPr>
        </p:nvSpPr>
        <p:spPr>
          <a:xfrm>
            <a:off x="5724128" y="3309013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90500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311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7" y="2016452"/>
            <a:ext cx="7469187" cy="1362075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>
              <a:defRPr sz="2800" b="0" cap="all">
                <a:ln w="127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0"/>
          </p:nvPr>
        </p:nvSpPr>
        <p:spPr>
          <a:xfrm>
            <a:off x="837407" y="3725864"/>
            <a:ext cx="5484743" cy="1236662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6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49"/>
          <a:stretch/>
        </p:blipFill>
        <p:spPr bwMode="auto">
          <a:xfrm>
            <a:off x="4187032" y="5265737"/>
            <a:ext cx="3014662" cy="15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3"/>
          <a:stretch/>
        </p:blipFill>
        <p:spPr bwMode="auto">
          <a:xfrm>
            <a:off x="5694363" y="3551237"/>
            <a:ext cx="2524125" cy="330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8" b="73344"/>
          <a:stretch/>
        </p:blipFill>
        <p:spPr bwMode="auto">
          <a:xfrm>
            <a:off x="-2" y="5541962"/>
            <a:ext cx="1048545" cy="13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F:\F2823_KOM\Felles Filer\Rådgivingseksjonen\Profil og materiell\5. Profil og design\NAV profil\nav_logo\Til mal\nav_logo_Hvit_ubakgrunn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593725"/>
            <a:ext cx="1383501" cy="87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84"/>
          <a:stretch/>
        </p:blipFill>
        <p:spPr bwMode="auto">
          <a:xfrm>
            <a:off x="-1519204" y="6170909"/>
            <a:ext cx="2524125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837407" y="2016452"/>
            <a:ext cx="7469187" cy="136207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anchor="t">
            <a:normAutofit/>
          </a:bodyPr>
          <a:lstStyle>
            <a:lvl1pPr algn="l">
              <a:defRPr sz="2800" b="0" cap="all">
                <a:ln w="12700">
                  <a:noFill/>
                </a:ln>
                <a:solidFill>
                  <a:srgbClr val="3E383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0"/>
          </p:nvPr>
        </p:nvSpPr>
        <p:spPr>
          <a:xfrm>
            <a:off x="837407" y="3725864"/>
            <a:ext cx="5484743" cy="1236662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rgbClr val="3E383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4515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DOKUMENT\Logo\2.png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8" b="23104"/>
          <a:stretch/>
        </p:blipFill>
        <p:spPr bwMode="auto">
          <a:xfrm>
            <a:off x="8721457" y="6048072"/>
            <a:ext cx="422544" cy="80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:\DOKUMENT\Logo\1.png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96"/>
          <a:stretch/>
        </p:blipFill>
        <p:spPr bwMode="auto">
          <a:xfrm>
            <a:off x="8339662" y="6434282"/>
            <a:ext cx="706438" cy="42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412776"/>
            <a:ext cx="8372475" cy="485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3"/>
            <a:endParaRPr lang="nb-NO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90500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04" y="6431900"/>
            <a:ext cx="451944" cy="2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2" r:id="rId5"/>
    <p:sldLayoutId id="2147483654" r:id="rId6"/>
    <p:sldLayoutId id="2147483656" r:id="rId7"/>
    <p:sldLayoutId id="2147483655" r:id="rId8"/>
    <p:sldLayoutId id="2147483653" r:id="rId9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3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3EF4EE7F-07CC-4E3B-9090-4FDCF2D1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19" y="116633"/>
            <a:ext cx="8386763" cy="648071"/>
          </a:xfrm>
        </p:spPr>
        <p:txBody>
          <a:bodyPr>
            <a:normAutofit/>
          </a:bodyPr>
          <a:lstStyle/>
          <a:p>
            <a:pPr algn="ctr"/>
            <a:r>
              <a:rPr lang="nb-NO" sz="2800" dirty="0" err="1"/>
              <a:t>Årshjul</a:t>
            </a:r>
            <a:r>
              <a:rPr lang="nb-NO" sz="2800" dirty="0"/>
              <a:t> 2020 NAV Agder Brukerutvalg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FE6E552-A221-44BA-A014-6C522FE01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534" y="1412776"/>
            <a:ext cx="4165854" cy="389534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961987AA-89CE-40D1-9576-1125648D9179}"/>
              </a:ext>
            </a:extLst>
          </p:cNvPr>
          <p:cNvSpPr txBox="1"/>
          <p:nvPr/>
        </p:nvSpPr>
        <p:spPr>
          <a:xfrm>
            <a:off x="7185134" y="2269398"/>
            <a:ext cx="1768433" cy="215444"/>
          </a:xfrm>
          <a:prstGeom prst="rect">
            <a:avLst/>
          </a:prstGeom>
          <a:solidFill>
            <a:srgbClr val="66FF66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t">
            <a:spAutoFit/>
          </a:bodyPr>
          <a:lstStyle/>
          <a:p>
            <a:pPr algn="r"/>
            <a:r>
              <a:rPr lang="nb-NO" sz="800" dirty="0"/>
              <a:t>Møte i Brukerutvalget torsdag 27/2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1AFBF45-C266-427D-923E-2297EEE4330F}"/>
              </a:ext>
            </a:extLst>
          </p:cNvPr>
          <p:cNvSpPr txBox="1"/>
          <p:nvPr/>
        </p:nvSpPr>
        <p:spPr>
          <a:xfrm>
            <a:off x="196389" y="1490862"/>
            <a:ext cx="1826141" cy="215444"/>
          </a:xfrm>
          <a:prstGeom prst="rect">
            <a:avLst/>
          </a:prstGeom>
          <a:solidFill>
            <a:srgbClr val="66FF66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sz="800" dirty="0"/>
              <a:t>Møte i Brukerutvalget torsdag 19/11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334ED4C-1188-4A39-AC32-0EB729CFB010}"/>
              </a:ext>
            </a:extLst>
          </p:cNvPr>
          <p:cNvSpPr txBox="1"/>
          <p:nvPr/>
        </p:nvSpPr>
        <p:spPr>
          <a:xfrm>
            <a:off x="7181679" y="5838582"/>
            <a:ext cx="1768433" cy="215444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nb-NO" sz="800" dirty="0"/>
              <a:t>Møte i Brukerutvalget torsdag 04/6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518E3D3-D89E-40F5-974B-B8FCB91D77EF}"/>
              </a:ext>
            </a:extLst>
          </p:cNvPr>
          <p:cNvSpPr txBox="1"/>
          <p:nvPr/>
        </p:nvSpPr>
        <p:spPr>
          <a:xfrm>
            <a:off x="196389" y="5838582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80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22EE45B6-E796-4ABE-AAD1-6E1226975776}"/>
              </a:ext>
            </a:extLst>
          </p:cNvPr>
          <p:cNvSpPr txBox="1"/>
          <p:nvPr/>
        </p:nvSpPr>
        <p:spPr>
          <a:xfrm>
            <a:off x="7132510" y="1145304"/>
            <a:ext cx="1816523" cy="215444"/>
          </a:xfrm>
          <a:prstGeom prst="rect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nb-NO" sz="800">
                <a:solidFill>
                  <a:schemeClr val="bg1"/>
                </a:solidFill>
              </a:rPr>
              <a:t>Forslag til Mål- og disponeringsbrev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BF2DFF9-7949-43B4-A297-6DF4A41CB9FD}"/>
              </a:ext>
            </a:extLst>
          </p:cNvPr>
          <p:cNvSpPr txBox="1"/>
          <p:nvPr/>
        </p:nvSpPr>
        <p:spPr>
          <a:xfrm>
            <a:off x="8761988" y="1870367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endParaRPr lang="nb-NO" sz="800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9695076D-8B67-4863-AD76-46DD35C2D84E}"/>
              </a:ext>
            </a:extLst>
          </p:cNvPr>
          <p:cNvSpPr txBox="1"/>
          <p:nvPr/>
        </p:nvSpPr>
        <p:spPr>
          <a:xfrm>
            <a:off x="6511844" y="4028958"/>
            <a:ext cx="2425664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nb-NO" sz="800" dirty="0"/>
              <a:t>«Ny i NAV»-opplæring - avhengig av oppstartstid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E32997C9-7CA3-4C2C-8BF0-AC2A9EA1F220}"/>
              </a:ext>
            </a:extLst>
          </p:cNvPr>
          <p:cNvSpPr txBox="1"/>
          <p:nvPr/>
        </p:nvSpPr>
        <p:spPr>
          <a:xfrm>
            <a:off x="6973101" y="1494858"/>
            <a:ext cx="1973618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nb-NO" sz="800" dirty="0"/>
              <a:t>Serviceklager 3. tertial 2019/Årsrapport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9BFCF083-59E9-4BDF-B230-05FA1762B1FD}"/>
              </a:ext>
            </a:extLst>
          </p:cNvPr>
          <p:cNvSpPr txBox="1"/>
          <p:nvPr/>
        </p:nvSpPr>
        <p:spPr>
          <a:xfrm>
            <a:off x="6973101" y="2943642"/>
            <a:ext cx="1977998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nb-NO" sz="800" dirty="0"/>
              <a:t>Presentasjon av utvalget i «Ny i NAV»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22D3117A-E35A-4871-B2D2-587F5937F14D}"/>
              </a:ext>
            </a:extLst>
          </p:cNvPr>
          <p:cNvSpPr txBox="1"/>
          <p:nvPr/>
        </p:nvSpPr>
        <p:spPr>
          <a:xfrm>
            <a:off x="194074" y="2584857"/>
            <a:ext cx="2036135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nb-NO" sz="800" dirty="0"/>
              <a:t>Årskonferanse annethvert år 22.10.2020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60DC2537-5952-4489-9CAE-AC9371B7872A}"/>
              </a:ext>
            </a:extLst>
          </p:cNvPr>
          <p:cNvSpPr txBox="1"/>
          <p:nvPr/>
        </p:nvSpPr>
        <p:spPr>
          <a:xfrm>
            <a:off x="8765629" y="4396974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endParaRPr lang="nb-NO" sz="800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86C7EAD6-776A-4DCD-9F11-32BE5FB0F076}"/>
              </a:ext>
            </a:extLst>
          </p:cNvPr>
          <p:cNvSpPr txBox="1"/>
          <p:nvPr/>
        </p:nvSpPr>
        <p:spPr>
          <a:xfrm>
            <a:off x="8761989" y="4756938"/>
            <a:ext cx="184730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endParaRPr lang="nb-NO" sz="800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44BE9B78-2A13-4D26-B009-4F7A269ED4E9}"/>
              </a:ext>
            </a:extLst>
          </p:cNvPr>
          <p:cNvSpPr txBox="1"/>
          <p:nvPr/>
        </p:nvSpPr>
        <p:spPr>
          <a:xfrm>
            <a:off x="194075" y="1148079"/>
            <a:ext cx="3583032" cy="215444"/>
          </a:xfrm>
          <a:prstGeom prst="rect">
            <a:avLst/>
          </a:prstGeo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 anchor="t">
            <a:spAutoFit/>
          </a:bodyPr>
          <a:lstStyle/>
          <a:p>
            <a:r>
              <a:rPr lang="nb-NO" sz="800" dirty="0">
                <a:cs typeface="Arial"/>
              </a:rPr>
              <a:t>Leder av brukerutvalget deltar i NAV Agder sitt enhetsledermøte 25.-26/11</a:t>
            </a: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9CEF50ED-D2CA-43C5-8708-9FA759E9207C}"/>
              </a:ext>
            </a:extLst>
          </p:cNvPr>
          <p:cNvSpPr txBox="1"/>
          <p:nvPr/>
        </p:nvSpPr>
        <p:spPr>
          <a:xfrm>
            <a:off x="217345" y="2947195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800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0A97AC41-1A5B-4FE4-9BD9-4A1CB18021F9}"/>
              </a:ext>
            </a:extLst>
          </p:cNvPr>
          <p:cNvSpPr txBox="1"/>
          <p:nvPr/>
        </p:nvSpPr>
        <p:spPr>
          <a:xfrm>
            <a:off x="194074" y="2216100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800"/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8A3C8C12-95F1-4CDE-998E-52FCA8B4B63E}"/>
              </a:ext>
            </a:extLst>
          </p:cNvPr>
          <p:cNvSpPr txBox="1"/>
          <p:nvPr/>
        </p:nvSpPr>
        <p:spPr>
          <a:xfrm>
            <a:off x="8752777" y="2591171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800" dirty="0"/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CDACCEDF-1318-42AC-8603-C90E9CC0ECB4}"/>
              </a:ext>
            </a:extLst>
          </p:cNvPr>
          <p:cNvSpPr txBox="1"/>
          <p:nvPr/>
        </p:nvSpPr>
        <p:spPr>
          <a:xfrm>
            <a:off x="186227" y="4380205"/>
            <a:ext cx="1768433" cy="215444"/>
          </a:xfrm>
          <a:prstGeom prst="rect">
            <a:avLst/>
          </a:prstGeom>
          <a:solidFill>
            <a:srgbClr val="66FF66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sz="800" dirty="0"/>
              <a:t>Møte i Brukerutvalget torsdag 17/9</a:t>
            </a: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DF35923D-CD06-414C-A3F9-08ADD1A8EDC2}"/>
              </a:ext>
            </a:extLst>
          </p:cNvPr>
          <p:cNvSpPr txBox="1"/>
          <p:nvPr/>
        </p:nvSpPr>
        <p:spPr>
          <a:xfrm>
            <a:off x="186227" y="4744657"/>
            <a:ext cx="2454518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sz="800" dirty="0"/>
              <a:t>«Ny i NAV»-opplæring - avhengig av oppstartstid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F2A15146-1E41-4189-9ABF-41DB8FB1C494}"/>
              </a:ext>
            </a:extLst>
          </p:cNvPr>
          <p:cNvSpPr txBox="1"/>
          <p:nvPr/>
        </p:nvSpPr>
        <p:spPr>
          <a:xfrm>
            <a:off x="196389" y="4076200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800" dirty="0"/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5B413508-7C38-4310-B08F-2CD2A9818F74}"/>
              </a:ext>
            </a:extLst>
          </p:cNvPr>
          <p:cNvSpPr txBox="1"/>
          <p:nvPr/>
        </p:nvSpPr>
        <p:spPr>
          <a:xfrm>
            <a:off x="190681" y="5111916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800"/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9B42B2CF-BD91-4649-9287-423A2AE9A6A1}"/>
              </a:ext>
            </a:extLst>
          </p:cNvPr>
          <p:cNvSpPr txBox="1"/>
          <p:nvPr/>
        </p:nvSpPr>
        <p:spPr>
          <a:xfrm>
            <a:off x="188367" y="5483604"/>
            <a:ext cx="184731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800"/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EC7595E3-04BC-4077-AAC0-62D13ECB654E}"/>
              </a:ext>
            </a:extLst>
          </p:cNvPr>
          <p:cNvSpPr txBox="1"/>
          <p:nvPr/>
        </p:nvSpPr>
        <p:spPr>
          <a:xfrm>
            <a:off x="7737919" y="5477742"/>
            <a:ext cx="1204177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nb-NO" sz="800"/>
              <a:t>Serviceklager 1. tertial</a:t>
            </a: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A93DB67E-C4A7-4926-9815-49631DB7F3D6}"/>
              </a:ext>
            </a:extLst>
          </p:cNvPr>
          <p:cNvSpPr txBox="1"/>
          <p:nvPr/>
        </p:nvSpPr>
        <p:spPr>
          <a:xfrm>
            <a:off x="190325" y="1854271"/>
            <a:ext cx="1204176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sz="800" dirty="0"/>
              <a:t>Serviceklager 2. tertial</a:t>
            </a:r>
          </a:p>
        </p:txBody>
      </p:sp>
      <p:cxnSp>
        <p:nvCxnSpPr>
          <p:cNvPr id="4" name="Kobling: vinkel 3">
            <a:extLst>
              <a:ext uri="{FF2B5EF4-FFF2-40B4-BE49-F238E27FC236}">
                <a16:creationId xmlns:a16="http://schemas.microsoft.com/office/drawing/2014/main" id="{EB69D8D1-8862-4897-9BE4-6B4CF7901D1D}"/>
              </a:ext>
            </a:extLst>
          </p:cNvPr>
          <p:cNvCxnSpPr>
            <a:cxnSpLocks/>
            <a:stCxn id="5" idx="0"/>
            <a:endCxn id="11" idx="1"/>
          </p:cNvCxnSpPr>
          <p:nvPr/>
        </p:nvCxnSpPr>
        <p:spPr>
          <a:xfrm rot="5400000" flipH="1" flipV="1">
            <a:off x="5560610" y="-159123"/>
            <a:ext cx="159750" cy="2984049"/>
          </a:xfrm>
          <a:prstGeom prst="bentConnector2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Kobling: vinkel 45">
            <a:extLst>
              <a:ext uri="{FF2B5EF4-FFF2-40B4-BE49-F238E27FC236}">
                <a16:creationId xmlns:a16="http://schemas.microsoft.com/office/drawing/2014/main" id="{0CCDB96B-D973-4494-89BB-12C7E62184A7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5076056" y="1602580"/>
            <a:ext cx="1897045" cy="153450"/>
          </a:xfrm>
          <a:prstGeom prst="bentConnector3">
            <a:avLst>
              <a:gd name="adj1" fmla="val 1105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Kobling: vinkel 46">
            <a:extLst>
              <a:ext uri="{FF2B5EF4-FFF2-40B4-BE49-F238E27FC236}">
                <a16:creationId xmlns:a16="http://schemas.microsoft.com/office/drawing/2014/main" id="{76F04B31-FB84-4419-A3C3-79E1BA5EDB10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90243" y="2207292"/>
            <a:ext cx="1594891" cy="169828"/>
          </a:xfrm>
          <a:prstGeom prst="bentConnector3">
            <a:avLst>
              <a:gd name="adj1" fmla="val 50000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Kobling: vinkel 68">
            <a:extLst>
              <a:ext uri="{FF2B5EF4-FFF2-40B4-BE49-F238E27FC236}">
                <a16:creationId xmlns:a16="http://schemas.microsoft.com/office/drawing/2014/main" id="{A87DC47C-CC6A-442F-B890-E220F2FA88C2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5309718" y="4719366"/>
            <a:ext cx="2428201" cy="866098"/>
          </a:xfrm>
          <a:prstGeom prst="bentConnector3">
            <a:avLst>
              <a:gd name="adj1" fmla="val 422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Kobling: vinkel 71">
            <a:extLst>
              <a:ext uri="{FF2B5EF4-FFF2-40B4-BE49-F238E27FC236}">
                <a16:creationId xmlns:a16="http://schemas.microsoft.com/office/drawing/2014/main" id="{25C9313F-8782-48EC-B6C9-B5FCAB347609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277768" y="4765094"/>
            <a:ext cx="1903911" cy="1181210"/>
          </a:xfrm>
          <a:prstGeom prst="bentConnector3">
            <a:avLst>
              <a:gd name="adj1" fmla="val 2760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Kobling: vinkel 90">
            <a:extLst>
              <a:ext uri="{FF2B5EF4-FFF2-40B4-BE49-F238E27FC236}">
                <a16:creationId xmlns:a16="http://schemas.microsoft.com/office/drawing/2014/main" id="{572BF734-12C5-466A-B03E-81D8CDCEF21B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1954660" y="3742021"/>
            <a:ext cx="374100" cy="745906"/>
          </a:xfrm>
          <a:prstGeom prst="bentConnector2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Kobling: vinkel 36">
            <a:extLst>
              <a:ext uri="{FF2B5EF4-FFF2-40B4-BE49-F238E27FC236}">
                <a16:creationId xmlns:a16="http://schemas.microsoft.com/office/drawing/2014/main" id="{E4E653E1-CEB5-458A-A09A-F3E229A1EB4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28766" y="1523839"/>
            <a:ext cx="488286" cy="162104"/>
          </a:xfrm>
          <a:prstGeom prst="bentConnector3">
            <a:avLst>
              <a:gd name="adj1" fmla="val 50000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Kobling: vinkel 48">
            <a:extLst>
              <a:ext uri="{FF2B5EF4-FFF2-40B4-BE49-F238E27FC236}">
                <a16:creationId xmlns:a16="http://schemas.microsoft.com/office/drawing/2014/main" id="{9E7F4DE8-EC85-40D3-83FB-9A51FD124742}"/>
              </a:ext>
            </a:extLst>
          </p:cNvPr>
          <p:cNvCxnSpPr>
            <a:cxnSpLocks/>
            <a:endCxn id="8" idx="3"/>
          </p:cNvCxnSpPr>
          <p:nvPr/>
        </p:nvCxnSpPr>
        <p:spPr>
          <a:xfrm rot="10800000">
            <a:off x="2022530" y="1598585"/>
            <a:ext cx="860078" cy="413035"/>
          </a:xfrm>
          <a:prstGeom prst="bentConnector3">
            <a:avLst>
              <a:gd name="adj1" fmla="val 1049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Kobling: vinkel 47">
            <a:extLst>
              <a:ext uri="{FF2B5EF4-FFF2-40B4-BE49-F238E27FC236}">
                <a16:creationId xmlns:a16="http://schemas.microsoft.com/office/drawing/2014/main" id="{C61A122C-A319-449F-AABE-D94F8BF60970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5953468" y="3051364"/>
            <a:ext cx="1019633" cy="7106"/>
          </a:xfrm>
          <a:prstGeom prst="bentConnector3">
            <a:avLst>
              <a:gd name="adj1" fmla="val 50000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>
            <a:extLst>
              <a:ext uri="{FF2B5EF4-FFF2-40B4-BE49-F238E27FC236}">
                <a16:creationId xmlns:a16="http://schemas.microsoft.com/office/drawing/2014/main" id="{10D5A273-699D-44EC-98ED-F049B37C7796}"/>
              </a:ext>
            </a:extLst>
          </p:cNvPr>
          <p:cNvSpPr txBox="1"/>
          <p:nvPr/>
        </p:nvSpPr>
        <p:spPr>
          <a:xfrm>
            <a:off x="186227" y="227158"/>
            <a:ext cx="13853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700" dirty="0"/>
              <a:t>Oppdatert 21. november 2019</a:t>
            </a:r>
          </a:p>
        </p:txBody>
      </p:sp>
      <p:cxnSp>
        <p:nvCxnSpPr>
          <p:cNvPr id="54" name="Kobling: vinkel 53">
            <a:extLst>
              <a:ext uri="{FF2B5EF4-FFF2-40B4-BE49-F238E27FC236}">
                <a16:creationId xmlns:a16="http://schemas.microsoft.com/office/drawing/2014/main" id="{B1E8B85F-965B-4BCB-8A21-D790C836BDD0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1394501" y="1961993"/>
            <a:ext cx="1407905" cy="97129"/>
          </a:xfrm>
          <a:prstGeom prst="bentConnector3">
            <a:avLst>
              <a:gd name="adj1" fmla="val 50000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Kobling: vinkel 49">
            <a:extLst>
              <a:ext uri="{FF2B5EF4-FFF2-40B4-BE49-F238E27FC236}">
                <a16:creationId xmlns:a16="http://schemas.microsoft.com/office/drawing/2014/main" id="{D7219FE6-4C8F-4B74-8346-EBEDC84C718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2230209" y="2692579"/>
            <a:ext cx="164335" cy="59158"/>
          </a:xfrm>
          <a:prstGeom prst="bentConnector3">
            <a:avLst>
              <a:gd name="adj1" fmla="val 50000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96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3E3832"/>
      </a:dk1>
      <a:lt1>
        <a:srgbClr val="FFFFFF"/>
      </a:lt1>
      <a:dk2>
        <a:srgbClr val="C30000"/>
      </a:dk2>
      <a:lt2>
        <a:srgbClr val="878787"/>
      </a:lt2>
      <a:accent1>
        <a:srgbClr val="DADADA"/>
      </a:accent1>
      <a:accent2>
        <a:srgbClr val="EFEFEF"/>
      </a:accent2>
      <a:accent3>
        <a:srgbClr val="66CBEC"/>
      </a:accent3>
      <a:accent4>
        <a:srgbClr val="005B82"/>
      </a:accent4>
      <a:accent5>
        <a:srgbClr val="06893A"/>
      </a:accent5>
      <a:accent6>
        <a:srgbClr val="A2AD00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V-mal bokmål (4.3).pptx" id="{1F28A9C7-34AF-43D7-98CC-B2CE44DA7130}" vid="{0FCDE893-48EE-49A9-9E83-353B5A51E3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C596773A6014D8BC4FDC151958E2D" ma:contentTypeVersion="7" ma:contentTypeDescription="Create a new document." ma:contentTypeScope="" ma:versionID="be23d6a57343a51cc2d388e714733db5">
  <xsd:schema xmlns:xsd="http://www.w3.org/2001/XMLSchema" xmlns:xs="http://www.w3.org/2001/XMLSchema" xmlns:p="http://schemas.microsoft.com/office/2006/metadata/properties" xmlns:ns2="4125c1d9-7dde-4610-af6f-9cc46a842c36" targetNamespace="http://schemas.microsoft.com/office/2006/metadata/properties" ma:root="true" ma:fieldsID="98be77c4d376a32f7d6b895985bd6667" ns2:_="">
    <xsd:import namespace="4125c1d9-7dde-4610-af6f-9cc46a842c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5c1d9-7dde-4610-af6f-9cc46a842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CACE64-15DE-457C-919C-2F50087404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95B447-07FD-4C53-93BC-B553BD2E5808}"/>
</file>

<file path=customXml/itemProps3.xml><?xml version="1.0" encoding="utf-8"?>
<ds:datastoreItem xmlns:ds="http://schemas.openxmlformats.org/officeDocument/2006/customXml" ds:itemID="{E5A22F40-897B-41D6-BB4B-FA66B82E6C8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NAV-mal bokmål (4.3)</Template>
  <TotalTime>58</TotalTime>
  <Words>95</Words>
  <Application>Microsoft Office PowerPoint</Application>
  <PresentationFormat>Skjermfremvisning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Office-tema</vt:lpstr>
      <vt:lpstr>Årshjul 2020 NAV Agder Brukerutvalg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Brukerutvalg NAV Agder</dc:title>
  <dc:creator>Korsvik, Dan Robbin Arnevik</dc:creator>
  <cp:lastModifiedBy>Korsvik, Dan Robbin Arnevik</cp:lastModifiedBy>
  <cp:revision>3</cp:revision>
  <dcterms:created xsi:type="dcterms:W3CDTF">2019-01-14T12:12:03Z</dcterms:created>
  <dcterms:modified xsi:type="dcterms:W3CDTF">2019-11-26T12:06:29Z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Dan.Robbin.Arnevik.Korsvik@nav.no</vt:lpwstr>
  </property>
  <property fmtid="{D5CDD505-2E9C-101B-9397-08002B2CF9AE}" pid="5" name="MSIP_Label_d3491420-1ae2-4120-89e6-e6f668f067e2_SetDate">
    <vt:lpwstr>2019-01-14T14:35:18.2345288Z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0x01010039FC596773A6014D8BC4FDC151958E2D</vt:lpwstr>
  </property>
  <property fmtid="{D5CDD505-2E9C-101B-9397-08002B2CF9AE}" pid="11" name="AuthorIds_UIVersion_1024">
    <vt:lpwstr>6</vt:lpwstr>
  </property>
  <property fmtid="{D5CDD505-2E9C-101B-9397-08002B2CF9AE}" pid="12" name="AuthorIds_UIVersion_6144">
    <vt:lpwstr>6</vt:lpwstr>
  </property>
</Properties>
</file>