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64" r:id="rId6"/>
    <p:sldId id="257" r:id="rId7"/>
    <p:sldId id="268" r:id="rId8"/>
    <p:sldId id="271" r:id="rId9"/>
    <p:sldId id="269" r:id="rId10"/>
    <p:sldId id="277" r:id="rId11"/>
    <p:sldId id="276" r:id="rId12"/>
    <p:sldId id="260" r:id="rId13"/>
    <p:sldId id="261" r:id="rId1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38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0B6549-979F-4AF6-9712-346175D7171E}" v="7" dt="2023-02-03T09:33:18.9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73414" autoAdjust="0"/>
  </p:normalViewPr>
  <p:slideViewPr>
    <p:cSldViewPr snapToGrid="0" snapToObjects="1">
      <p:cViewPr varScale="1">
        <p:scale>
          <a:sx n="49" d="100"/>
          <a:sy n="49" d="100"/>
        </p:scale>
        <p:origin x="126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rge, Beate Setså" userId="7f40a831-6ed2-4eb1-8b83-9e58d00f3030" providerId="ADAL" clId="{CA0B6549-979F-4AF6-9712-346175D7171E}"/>
    <pc:docChg chg="custSel addSld delSld modSld">
      <pc:chgData name="Borge, Beate Setså" userId="7f40a831-6ed2-4eb1-8b83-9e58d00f3030" providerId="ADAL" clId="{CA0B6549-979F-4AF6-9712-346175D7171E}" dt="2023-02-14T19:53:52.945" v="381" actId="20577"/>
      <pc:docMkLst>
        <pc:docMk/>
      </pc:docMkLst>
      <pc:sldChg chg="addSp delSp modSp mod">
        <pc:chgData name="Borge, Beate Setså" userId="7f40a831-6ed2-4eb1-8b83-9e58d00f3030" providerId="ADAL" clId="{CA0B6549-979F-4AF6-9712-346175D7171E}" dt="2023-02-03T09:32:57.201" v="290" actId="962"/>
        <pc:sldMkLst>
          <pc:docMk/>
          <pc:sldMk cId="500582401" sldId="256"/>
        </pc:sldMkLst>
        <pc:spChg chg="add del mod">
          <ac:chgData name="Borge, Beate Setså" userId="7f40a831-6ed2-4eb1-8b83-9e58d00f3030" providerId="ADAL" clId="{CA0B6549-979F-4AF6-9712-346175D7171E}" dt="2023-02-03T09:31:51.001" v="276" actId="931"/>
          <ac:spMkLst>
            <pc:docMk/>
            <pc:sldMk cId="500582401" sldId="256"/>
            <ac:spMk id="3" creationId="{FDC750E3-160E-C6BF-3D79-9EC83551AAFF}"/>
          </ac:spMkLst>
        </pc:spChg>
        <pc:spChg chg="mod">
          <ac:chgData name="Borge, Beate Setså" userId="7f40a831-6ed2-4eb1-8b83-9e58d00f3030" providerId="ADAL" clId="{CA0B6549-979F-4AF6-9712-346175D7171E}" dt="2023-02-03T09:17:35.764" v="20" actId="20577"/>
          <ac:spMkLst>
            <pc:docMk/>
            <pc:sldMk cId="500582401" sldId="256"/>
            <ac:spMk id="5" creationId="{972C9742-7508-1E46-970C-66D5DB19D6F4}"/>
          </ac:spMkLst>
        </pc:spChg>
        <pc:spChg chg="add del mod">
          <ac:chgData name="Borge, Beate Setså" userId="7f40a831-6ed2-4eb1-8b83-9e58d00f3030" providerId="ADAL" clId="{CA0B6549-979F-4AF6-9712-346175D7171E}" dt="2023-02-03T09:32:36.666" v="284" actId="931"/>
          <ac:spMkLst>
            <pc:docMk/>
            <pc:sldMk cId="500582401" sldId="256"/>
            <ac:spMk id="10" creationId="{7C78121C-5775-0C50-F17C-007B09B402F3}"/>
          </ac:spMkLst>
        </pc:spChg>
        <pc:spChg chg="add del mod">
          <ac:chgData name="Borge, Beate Setså" userId="7f40a831-6ed2-4eb1-8b83-9e58d00f3030" providerId="ADAL" clId="{CA0B6549-979F-4AF6-9712-346175D7171E}" dt="2023-02-03T09:32:55.019" v="288" actId="931"/>
          <ac:spMkLst>
            <pc:docMk/>
            <pc:sldMk cId="500582401" sldId="256"/>
            <ac:spMk id="14" creationId="{62FA756F-E244-1BBF-BD67-B99E96E8EC67}"/>
          </ac:spMkLst>
        </pc:spChg>
        <pc:picChg chg="add del mod">
          <ac:chgData name="Borge, Beate Setså" userId="7f40a831-6ed2-4eb1-8b83-9e58d00f3030" providerId="ADAL" clId="{CA0B6549-979F-4AF6-9712-346175D7171E}" dt="2023-02-03T09:32:21.814" v="283" actId="478"/>
          <ac:picMkLst>
            <pc:docMk/>
            <pc:sldMk cId="500582401" sldId="256"/>
            <ac:picMk id="7" creationId="{D1CFB093-A3B1-3D58-61C8-21045803A6B7}"/>
          </ac:picMkLst>
        </pc:picChg>
        <pc:picChg chg="del mod">
          <ac:chgData name="Borge, Beate Setså" userId="7f40a831-6ed2-4eb1-8b83-9e58d00f3030" providerId="ADAL" clId="{CA0B6549-979F-4AF6-9712-346175D7171E}" dt="2023-02-03T09:31:36.312" v="275" actId="478"/>
          <ac:picMkLst>
            <pc:docMk/>
            <pc:sldMk cId="500582401" sldId="256"/>
            <ac:picMk id="9" creationId="{00000000-0000-0000-0000-000000000000}"/>
          </ac:picMkLst>
        </pc:picChg>
        <pc:picChg chg="add del mod">
          <ac:chgData name="Borge, Beate Setså" userId="7f40a831-6ed2-4eb1-8b83-9e58d00f3030" providerId="ADAL" clId="{CA0B6549-979F-4AF6-9712-346175D7171E}" dt="2023-02-03T09:32:46.608" v="287" actId="478"/>
          <ac:picMkLst>
            <pc:docMk/>
            <pc:sldMk cId="500582401" sldId="256"/>
            <ac:picMk id="12" creationId="{3262D471-B242-597C-6F2C-D1227B89D39C}"/>
          </ac:picMkLst>
        </pc:picChg>
        <pc:picChg chg="add mod">
          <ac:chgData name="Borge, Beate Setså" userId="7f40a831-6ed2-4eb1-8b83-9e58d00f3030" providerId="ADAL" clId="{CA0B6549-979F-4AF6-9712-346175D7171E}" dt="2023-02-03T09:32:57.201" v="290" actId="962"/>
          <ac:picMkLst>
            <pc:docMk/>
            <pc:sldMk cId="500582401" sldId="256"/>
            <ac:picMk id="16" creationId="{42B3C827-3FD3-868B-04D0-2703419AE60D}"/>
          </ac:picMkLst>
        </pc:picChg>
      </pc:sldChg>
      <pc:sldChg chg="modSp mod">
        <pc:chgData name="Borge, Beate Setså" userId="7f40a831-6ed2-4eb1-8b83-9e58d00f3030" providerId="ADAL" clId="{CA0B6549-979F-4AF6-9712-346175D7171E}" dt="2023-02-03T09:18:02.145" v="27" actId="20577"/>
        <pc:sldMkLst>
          <pc:docMk/>
          <pc:sldMk cId="2752233765" sldId="257"/>
        </pc:sldMkLst>
        <pc:spChg chg="mod">
          <ac:chgData name="Borge, Beate Setså" userId="7f40a831-6ed2-4eb1-8b83-9e58d00f3030" providerId="ADAL" clId="{CA0B6549-979F-4AF6-9712-346175D7171E}" dt="2023-02-03T09:18:02.145" v="27" actId="20577"/>
          <ac:spMkLst>
            <pc:docMk/>
            <pc:sldMk cId="2752233765" sldId="257"/>
            <ac:spMk id="3" creationId="{00000000-0000-0000-0000-000000000000}"/>
          </ac:spMkLst>
        </pc:spChg>
      </pc:sldChg>
      <pc:sldChg chg="del">
        <pc:chgData name="Borge, Beate Setså" userId="7f40a831-6ed2-4eb1-8b83-9e58d00f3030" providerId="ADAL" clId="{CA0B6549-979F-4AF6-9712-346175D7171E}" dt="2023-02-03T09:24:32.588" v="141" actId="2696"/>
        <pc:sldMkLst>
          <pc:docMk/>
          <pc:sldMk cId="1784290501" sldId="258"/>
        </pc:sldMkLst>
      </pc:sldChg>
      <pc:sldChg chg="del">
        <pc:chgData name="Borge, Beate Setså" userId="7f40a831-6ed2-4eb1-8b83-9e58d00f3030" providerId="ADAL" clId="{CA0B6549-979F-4AF6-9712-346175D7171E}" dt="2023-02-03T09:18:44.906" v="28" actId="2696"/>
        <pc:sldMkLst>
          <pc:docMk/>
          <pc:sldMk cId="1031809895" sldId="259"/>
        </pc:sldMkLst>
      </pc:sldChg>
      <pc:sldChg chg="modSp mod modNotesTx">
        <pc:chgData name="Borge, Beate Setså" userId="7f40a831-6ed2-4eb1-8b83-9e58d00f3030" providerId="ADAL" clId="{CA0B6549-979F-4AF6-9712-346175D7171E}" dt="2023-02-14T19:53:18.900" v="380" actId="20577"/>
        <pc:sldMkLst>
          <pc:docMk/>
          <pc:sldMk cId="3395104117" sldId="260"/>
        </pc:sldMkLst>
        <pc:spChg chg="mod">
          <ac:chgData name="Borge, Beate Setså" userId="7f40a831-6ed2-4eb1-8b83-9e58d00f3030" providerId="ADAL" clId="{CA0B6549-979F-4AF6-9712-346175D7171E}" dt="2023-02-03T09:34:08.498" v="308" actId="20577"/>
          <ac:spMkLst>
            <pc:docMk/>
            <pc:sldMk cId="3395104117" sldId="260"/>
            <ac:spMk id="2" creationId="{00000000-0000-0000-0000-000000000000}"/>
          </ac:spMkLst>
        </pc:spChg>
        <pc:spChg chg="mod">
          <ac:chgData name="Borge, Beate Setså" userId="7f40a831-6ed2-4eb1-8b83-9e58d00f3030" providerId="ADAL" clId="{CA0B6549-979F-4AF6-9712-346175D7171E}" dt="2023-02-14T19:53:18.900" v="380" actId="20577"/>
          <ac:spMkLst>
            <pc:docMk/>
            <pc:sldMk cId="3395104117" sldId="260"/>
            <ac:spMk id="3" creationId="{00000000-0000-0000-0000-000000000000}"/>
          </ac:spMkLst>
        </pc:spChg>
      </pc:sldChg>
      <pc:sldChg chg="addSp delSp modSp mod">
        <pc:chgData name="Borge, Beate Setså" userId="7f40a831-6ed2-4eb1-8b83-9e58d00f3030" providerId="ADAL" clId="{CA0B6549-979F-4AF6-9712-346175D7171E}" dt="2023-02-03T09:31:32.497" v="273" actId="27614"/>
        <pc:sldMkLst>
          <pc:docMk/>
          <pc:sldMk cId="1492278262" sldId="261"/>
        </pc:sldMkLst>
        <pc:spChg chg="add del mod">
          <ac:chgData name="Borge, Beate Setså" userId="7f40a831-6ed2-4eb1-8b83-9e58d00f3030" providerId="ADAL" clId="{CA0B6549-979F-4AF6-9712-346175D7171E}" dt="2023-02-03T09:31:28.205" v="272" actId="931"/>
          <ac:spMkLst>
            <pc:docMk/>
            <pc:sldMk cId="1492278262" sldId="261"/>
            <ac:spMk id="3" creationId="{5D53290A-6CDF-D97D-6931-C1C8C757C781}"/>
          </ac:spMkLst>
        </pc:spChg>
        <pc:picChg chg="add mod">
          <ac:chgData name="Borge, Beate Setså" userId="7f40a831-6ed2-4eb1-8b83-9e58d00f3030" providerId="ADAL" clId="{CA0B6549-979F-4AF6-9712-346175D7171E}" dt="2023-02-03T09:31:32.497" v="273" actId="27614"/>
          <ac:picMkLst>
            <pc:docMk/>
            <pc:sldMk cId="1492278262" sldId="261"/>
            <ac:picMk id="5" creationId="{9893540C-9299-182D-8F6F-9D3701A76FB0}"/>
          </ac:picMkLst>
        </pc:picChg>
        <pc:picChg chg="del">
          <ac:chgData name="Borge, Beate Setså" userId="7f40a831-6ed2-4eb1-8b83-9e58d00f3030" providerId="ADAL" clId="{CA0B6549-979F-4AF6-9712-346175D7171E}" dt="2023-02-03T09:31:10.027" v="271" actId="478"/>
          <ac:picMkLst>
            <pc:docMk/>
            <pc:sldMk cId="1492278262" sldId="261"/>
            <ac:picMk id="7" creationId="{00000000-0000-0000-0000-000000000000}"/>
          </ac:picMkLst>
        </pc:picChg>
      </pc:sldChg>
      <pc:sldChg chg="modSp del mod">
        <pc:chgData name="Borge, Beate Setså" userId="7f40a831-6ed2-4eb1-8b83-9e58d00f3030" providerId="ADAL" clId="{CA0B6549-979F-4AF6-9712-346175D7171E}" dt="2023-02-03T09:24:28.375" v="140" actId="2696"/>
        <pc:sldMkLst>
          <pc:docMk/>
          <pc:sldMk cId="452740156" sldId="262"/>
        </pc:sldMkLst>
        <pc:spChg chg="mod">
          <ac:chgData name="Borge, Beate Setså" userId="7f40a831-6ed2-4eb1-8b83-9e58d00f3030" providerId="ADAL" clId="{CA0B6549-979F-4AF6-9712-346175D7171E}" dt="2023-02-03T09:20:18.350" v="130" actId="20577"/>
          <ac:spMkLst>
            <pc:docMk/>
            <pc:sldMk cId="452740156" sldId="262"/>
            <ac:spMk id="3" creationId="{00000000-0000-0000-0000-000000000000}"/>
          </ac:spMkLst>
        </pc:spChg>
      </pc:sldChg>
      <pc:sldChg chg="modSp add del mod">
        <pc:chgData name="Borge, Beate Setså" userId="7f40a831-6ed2-4eb1-8b83-9e58d00f3030" providerId="ADAL" clId="{CA0B6549-979F-4AF6-9712-346175D7171E}" dt="2023-02-03T09:23:31.810" v="136" actId="2696"/>
        <pc:sldMkLst>
          <pc:docMk/>
          <pc:sldMk cId="2413408049" sldId="263"/>
        </pc:sldMkLst>
        <pc:spChg chg="mod">
          <ac:chgData name="Borge, Beate Setså" userId="7f40a831-6ed2-4eb1-8b83-9e58d00f3030" providerId="ADAL" clId="{CA0B6549-979F-4AF6-9712-346175D7171E}" dt="2023-02-03T09:23:20.661" v="133" actId="27636"/>
          <ac:spMkLst>
            <pc:docMk/>
            <pc:sldMk cId="2413408049" sldId="263"/>
            <ac:spMk id="2" creationId="{00000000-0000-0000-0000-000000000000}"/>
          </ac:spMkLst>
        </pc:spChg>
      </pc:sldChg>
      <pc:sldChg chg="del">
        <pc:chgData name="Borge, Beate Setså" userId="7f40a831-6ed2-4eb1-8b83-9e58d00f3030" providerId="ADAL" clId="{CA0B6549-979F-4AF6-9712-346175D7171E}" dt="2023-02-03T09:20:31.401" v="131" actId="2696"/>
        <pc:sldMkLst>
          <pc:docMk/>
          <pc:sldMk cId="2509753292" sldId="263"/>
        </pc:sldMkLst>
      </pc:sldChg>
      <pc:sldChg chg="addSp delSp modSp mod modNotesTx">
        <pc:chgData name="Borge, Beate Setså" userId="7f40a831-6ed2-4eb1-8b83-9e58d00f3030" providerId="ADAL" clId="{CA0B6549-979F-4AF6-9712-346175D7171E}" dt="2023-02-14T19:53:52.945" v="381" actId="20577"/>
        <pc:sldMkLst>
          <pc:docMk/>
          <pc:sldMk cId="2298838535" sldId="264"/>
        </pc:sldMkLst>
        <pc:spChg chg="add del mod">
          <ac:chgData name="Borge, Beate Setså" userId="7f40a831-6ed2-4eb1-8b83-9e58d00f3030" providerId="ADAL" clId="{CA0B6549-979F-4AF6-9712-346175D7171E}" dt="2023-02-03T09:32:10.484" v="280" actId="931"/>
          <ac:spMkLst>
            <pc:docMk/>
            <pc:sldMk cId="2298838535" sldId="264"/>
            <ac:spMk id="3" creationId="{EE41AA5D-B569-BA00-C028-5A7B000F1AE4}"/>
          </ac:spMkLst>
        </pc:spChg>
        <pc:spChg chg="add del mod">
          <ac:chgData name="Borge, Beate Setså" userId="7f40a831-6ed2-4eb1-8b83-9e58d00f3030" providerId="ADAL" clId="{CA0B6549-979F-4AF6-9712-346175D7171E}" dt="2023-02-03T09:33:18.920" v="292" actId="931"/>
          <ac:spMkLst>
            <pc:docMk/>
            <pc:sldMk cId="2298838535" sldId="264"/>
            <ac:spMk id="7" creationId="{65601EE6-80C3-CFBC-7330-8724F119D16C}"/>
          </ac:spMkLst>
        </pc:spChg>
        <pc:picChg chg="add del mod">
          <ac:chgData name="Borge, Beate Setså" userId="7f40a831-6ed2-4eb1-8b83-9e58d00f3030" providerId="ADAL" clId="{CA0B6549-979F-4AF6-9712-346175D7171E}" dt="2023-02-03T09:33:03.909" v="291" actId="478"/>
          <ac:picMkLst>
            <pc:docMk/>
            <pc:sldMk cId="2298838535" sldId="264"/>
            <ac:picMk id="5" creationId="{515E19B9-4564-EBD6-86C9-140AFEA52746}"/>
          </ac:picMkLst>
        </pc:picChg>
        <pc:picChg chg="del">
          <ac:chgData name="Borge, Beate Setså" userId="7f40a831-6ed2-4eb1-8b83-9e58d00f3030" providerId="ADAL" clId="{CA0B6549-979F-4AF6-9712-346175D7171E}" dt="2023-02-03T09:31:58.998" v="279" actId="478"/>
          <ac:picMkLst>
            <pc:docMk/>
            <pc:sldMk cId="2298838535" sldId="264"/>
            <ac:picMk id="9" creationId="{00000000-0000-0000-0000-000000000000}"/>
          </ac:picMkLst>
        </pc:picChg>
        <pc:picChg chg="add mod">
          <ac:chgData name="Borge, Beate Setså" userId="7f40a831-6ed2-4eb1-8b83-9e58d00f3030" providerId="ADAL" clId="{CA0B6549-979F-4AF6-9712-346175D7171E}" dt="2023-02-03T09:33:21.091" v="294" actId="962"/>
          <ac:picMkLst>
            <pc:docMk/>
            <pc:sldMk cId="2298838535" sldId="264"/>
            <ac:picMk id="10" creationId="{2FA69322-5867-D828-DB1F-9F0BDA0DE970}"/>
          </ac:picMkLst>
        </pc:picChg>
      </pc:sldChg>
      <pc:sldChg chg="add">
        <pc:chgData name="Borge, Beate Setså" userId="7f40a831-6ed2-4eb1-8b83-9e58d00f3030" providerId="ADAL" clId="{CA0B6549-979F-4AF6-9712-346175D7171E}" dt="2023-02-03T09:23:20.482" v="132"/>
        <pc:sldMkLst>
          <pc:docMk/>
          <pc:sldMk cId="3124105235" sldId="268"/>
        </pc:sldMkLst>
      </pc:sldChg>
      <pc:sldChg chg="add">
        <pc:chgData name="Borge, Beate Setså" userId="7f40a831-6ed2-4eb1-8b83-9e58d00f3030" providerId="ADAL" clId="{CA0B6549-979F-4AF6-9712-346175D7171E}" dt="2023-02-03T09:23:20.482" v="132"/>
        <pc:sldMkLst>
          <pc:docMk/>
          <pc:sldMk cId="240018349" sldId="269"/>
        </pc:sldMkLst>
      </pc:sldChg>
      <pc:sldChg chg="add del">
        <pc:chgData name="Borge, Beate Setså" userId="7f40a831-6ed2-4eb1-8b83-9e58d00f3030" providerId="ADAL" clId="{CA0B6549-979F-4AF6-9712-346175D7171E}" dt="2023-02-03T09:23:52.743" v="137" actId="2696"/>
        <pc:sldMkLst>
          <pc:docMk/>
          <pc:sldMk cId="1992444942" sldId="270"/>
        </pc:sldMkLst>
      </pc:sldChg>
      <pc:sldChg chg="add">
        <pc:chgData name="Borge, Beate Setså" userId="7f40a831-6ed2-4eb1-8b83-9e58d00f3030" providerId="ADAL" clId="{CA0B6549-979F-4AF6-9712-346175D7171E}" dt="2023-02-03T09:23:20.482" v="132"/>
        <pc:sldMkLst>
          <pc:docMk/>
          <pc:sldMk cId="2956857874" sldId="271"/>
        </pc:sldMkLst>
      </pc:sldChg>
      <pc:sldChg chg="modSp add del mod">
        <pc:chgData name="Borge, Beate Setså" userId="7f40a831-6ed2-4eb1-8b83-9e58d00f3030" providerId="ADAL" clId="{CA0B6549-979F-4AF6-9712-346175D7171E}" dt="2023-02-03T09:24:02.704" v="138" actId="2696"/>
        <pc:sldMkLst>
          <pc:docMk/>
          <pc:sldMk cId="1374695967" sldId="273"/>
        </pc:sldMkLst>
        <pc:spChg chg="mod">
          <ac:chgData name="Borge, Beate Setså" userId="7f40a831-6ed2-4eb1-8b83-9e58d00f3030" providerId="ADAL" clId="{CA0B6549-979F-4AF6-9712-346175D7171E}" dt="2023-02-03T09:23:20.761" v="134" actId="27636"/>
          <ac:spMkLst>
            <pc:docMk/>
            <pc:sldMk cId="1374695967" sldId="273"/>
            <ac:spMk id="2" creationId="{00000000-0000-0000-0000-000000000000}"/>
          </ac:spMkLst>
        </pc:spChg>
      </pc:sldChg>
      <pc:sldChg chg="add">
        <pc:chgData name="Borge, Beate Setså" userId="7f40a831-6ed2-4eb1-8b83-9e58d00f3030" providerId="ADAL" clId="{CA0B6549-979F-4AF6-9712-346175D7171E}" dt="2023-02-03T09:23:20.482" v="132"/>
        <pc:sldMkLst>
          <pc:docMk/>
          <pc:sldMk cId="1117472554" sldId="276"/>
        </pc:sldMkLst>
      </pc:sldChg>
      <pc:sldChg chg="add">
        <pc:chgData name="Borge, Beate Setså" userId="7f40a831-6ed2-4eb1-8b83-9e58d00f3030" providerId="ADAL" clId="{CA0B6549-979F-4AF6-9712-346175D7171E}" dt="2023-02-03T09:23:20.482" v="132"/>
        <pc:sldMkLst>
          <pc:docMk/>
          <pc:sldMk cId="220939848" sldId="277"/>
        </pc:sldMkLst>
      </pc:sldChg>
      <pc:sldChg chg="modSp add del mod">
        <pc:chgData name="Borge, Beate Setså" userId="7f40a831-6ed2-4eb1-8b83-9e58d00f3030" providerId="ADAL" clId="{CA0B6549-979F-4AF6-9712-346175D7171E}" dt="2023-02-03T09:24:10.768" v="139" actId="2696"/>
        <pc:sldMkLst>
          <pc:docMk/>
          <pc:sldMk cId="2211325160" sldId="278"/>
        </pc:sldMkLst>
        <pc:spChg chg="mod">
          <ac:chgData name="Borge, Beate Setså" userId="7f40a831-6ed2-4eb1-8b83-9e58d00f3030" providerId="ADAL" clId="{CA0B6549-979F-4AF6-9712-346175D7171E}" dt="2023-02-03T09:23:20.777" v="135" actId="27636"/>
          <ac:spMkLst>
            <pc:docMk/>
            <pc:sldMk cId="2211325160" sldId="27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B06FD-D711-124E-A3E3-0FBE1F8F0CE4}" type="datetimeFigureOut">
              <a:rPr lang="nb-NO" smtClean="0"/>
              <a:t>14.02.2023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B4BBF-70B9-8047-B02F-2484F1EA6A40}" type="slidenum">
              <a:rPr lang="nb-NO" smtClean="0"/>
              <a:t>‹#›</a:t>
            </a:fld>
            <a:endParaRPr lang="nb-NO"/>
          </a:p>
        </p:txBody>
      </p:sp>
    </p:spTree>
    <p:extLst>
      <p:ext uri="{BB962C8B-B14F-4D97-AF65-F5344CB8AC3E}">
        <p14:creationId xmlns:p14="http://schemas.microsoft.com/office/powerpoint/2010/main" val="126386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071B4BBF-70B9-8047-B02F-2484F1EA6A40}" type="slidenum">
              <a:rPr lang="nb-NO" smtClean="0"/>
              <a:t>2</a:t>
            </a:fld>
            <a:endParaRPr lang="nb-NO"/>
          </a:p>
        </p:txBody>
      </p:sp>
    </p:spTree>
    <p:extLst>
      <p:ext uri="{BB962C8B-B14F-4D97-AF65-F5344CB8AC3E}">
        <p14:creationId xmlns:p14="http://schemas.microsoft.com/office/powerpoint/2010/main" val="955662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effectLst/>
                <a:latin typeface="Calibri" panose="020F0502020204030204" pitchFamily="34" charset="0"/>
              </a:rPr>
              <a:t>Har ikke noe med fra alle resultatområdene i dag - men tar litt om felles samling som enhetslederne i NAY og NFP hadde 24. januar, samt litt kort om litt nytt i NAY:</a:t>
            </a:r>
          </a:p>
          <a:p>
            <a:endParaRPr lang="nb-NO" dirty="0"/>
          </a:p>
        </p:txBody>
      </p:sp>
      <p:sp>
        <p:nvSpPr>
          <p:cNvPr id="4" name="Plassholder for lysbildenummer 3"/>
          <p:cNvSpPr>
            <a:spLocks noGrp="1"/>
          </p:cNvSpPr>
          <p:nvPr>
            <p:ph type="sldNum" sz="quarter" idx="5"/>
          </p:nvPr>
        </p:nvSpPr>
        <p:spPr/>
        <p:txBody>
          <a:bodyPr/>
          <a:lstStyle/>
          <a:p>
            <a:fld id="{071B4BBF-70B9-8047-B02F-2484F1EA6A40}" type="slidenum">
              <a:rPr lang="nb-NO" smtClean="0"/>
              <a:t>9</a:t>
            </a:fld>
            <a:endParaRPr lang="nb-NO"/>
          </a:p>
        </p:txBody>
      </p:sp>
    </p:spTree>
    <p:extLst>
      <p:ext uri="{BB962C8B-B14F-4D97-AF65-F5344CB8AC3E}">
        <p14:creationId xmlns:p14="http://schemas.microsoft.com/office/powerpoint/2010/main" val="42305563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accent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CD74E5-8D3F-5F45-AF55-379CE17407B8}"/>
              </a:ext>
            </a:extLst>
          </p:cNvPr>
          <p:cNvSpPr>
            <a:spLocks noGrp="1"/>
          </p:cNvSpPr>
          <p:nvPr>
            <p:ph type="ctrTitle" hasCustomPrompt="1"/>
          </p:nvPr>
        </p:nvSpPr>
        <p:spPr>
          <a:xfrm>
            <a:off x="525314" y="2684746"/>
            <a:ext cx="6551347" cy="1396431"/>
          </a:xfrm>
        </p:spPr>
        <p:txBody>
          <a:bodyPr anchor="ctr">
            <a:normAutofit/>
          </a:bodyPr>
          <a:lstStyle>
            <a:lvl1pPr algn="l">
              <a:defRPr sz="3600" b="1">
                <a:solidFill>
                  <a:schemeClr val="bg1"/>
                </a:solidFill>
              </a:defRPr>
            </a:lvl1pPr>
          </a:lstStyle>
          <a:p>
            <a:r>
              <a:rPr lang="nb-NO" dirty="0"/>
              <a:t>Klikk for å redigere tittelen</a:t>
            </a:r>
          </a:p>
        </p:txBody>
      </p:sp>
      <p:sp>
        <p:nvSpPr>
          <p:cNvPr id="3" name="Undertittel 2">
            <a:extLst>
              <a:ext uri="{FF2B5EF4-FFF2-40B4-BE49-F238E27FC236}">
                <a16:creationId xmlns:a16="http://schemas.microsoft.com/office/drawing/2014/main" id="{5C570008-A996-2D4B-88A3-9861CBD4FED0}"/>
              </a:ext>
            </a:extLst>
          </p:cNvPr>
          <p:cNvSpPr>
            <a:spLocks noGrp="1"/>
          </p:cNvSpPr>
          <p:nvPr>
            <p:ph type="subTitle" idx="1"/>
          </p:nvPr>
        </p:nvSpPr>
        <p:spPr>
          <a:xfrm>
            <a:off x="525315" y="4173253"/>
            <a:ext cx="5888738" cy="99116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8" name="Plassholder for bilde 3">
            <a:extLst>
              <a:ext uri="{FF2B5EF4-FFF2-40B4-BE49-F238E27FC236}">
                <a16:creationId xmlns:a16="http://schemas.microsoft.com/office/drawing/2014/main" id="{195ACC3E-6C58-8E40-A78D-5639EBDF9C43}"/>
              </a:ext>
            </a:extLst>
          </p:cNvPr>
          <p:cNvSpPr>
            <a:spLocks noGrp="1" noChangeAspect="1"/>
          </p:cNvSpPr>
          <p:nvPr>
            <p:ph type="pic" sz="quarter" idx="11"/>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1"/>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ikonet for å legge til et bilde</a:t>
            </a:r>
            <a:endParaRPr lang="nb-NO" dirty="0"/>
          </a:p>
        </p:txBody>
      </p:sp>
      <p:sp>
        <p:nvSpPr>
          <p:cNvPr id="9" name="Text Placeholder 8">
            <a:extLst>
              <a:ext uri="{FF2B5EF4-FFF2-40B4-BE49-F238E27FC236}">
                <a16:creationId xmlns:a16="http://schemas.microsoft.com/office/drawing/2014/main" id="{A5AB20B5-22F5-7F42-98FA-915865BDDA6B}"/>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bg1"/>
                </a:solidFill>
              </a:defRPr>
            </a:lvl1pPr>
            <a:lvl5pPr marL="1517650" indent="0">
              <a:buNone/>
              <a:defRPr/>
            </a:lvl5pPr>
          </a:lstStyle>
          <a:p>
            <a:pPr lvl="0"/>
            <a:r>
              <a:rPr lang="en-GB" dirty="0"/>
              <a:t>Dato  //  </a:t>
            </a:r>
            <a:r>
              <a:rPr lang="en-GB" dirty="0" err="1"/>
              <a:t>Ansvarlig</a:t>
            </a:r>
            <a:endParaRPr lang="en-GB" dirty="0"/>
          </a:p>
        </p:txBody>
      </p:sp>
      <p:pic>
        <p:nvPicPr>
          <p:cNvPr id="7" name="Grafikk 6">
            <a:extLst>
              <a:ext uri="{FF2B5EF4-FFF2-40B4-BE49-F238E27FC236}">
                <a16:creationId xmlns:a16="http://schemas.microsoft.com/office/drawing/2014/main" id="{9731FE1C-E2F8-7042-8566-1A6CE70B9A4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96033" y="1089788"/>
            <a:ext cx="1249282" cy="785839"/>
          </a:xfrm>
          <a:prstGeom prst="rect">
            <a:avLst/>
          </a:prstGeom>
        </p:spPr>
      </p:pic>
    </p:spTree>
    <p:extLst>
      <p:ext uri="{BB962C8B-B14F-4D97-AF65-F5344CB8AC3E}">
        <p14:creationId xmlns:p14="http://schemas.microsoft.com/office/powerpoint/2010/main" val="352942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med sirkel">
    <p:spTree>
      <p:nvGrpSpPr>
        <p:cNvPr id="1" name=""/>
        <p:cNvGrpSpPr/>
        <p:nvPr/>
      </p:nvGrpSpPr>
      <p:grpSpPr>
        <a:xfrm>
          <a:off x="0" y="0"/>
          <a:ext cx="0" cy="0"/>
          <a:chOff x="0" y="0"/>
          <a:chExt cx="0" cy="0"/>
        </a:xfrm>
      </p:grpSpPr>
      <p:sp>
        <p:nvSpPr>
          <p:cNvPr id="6" name="Plassholder for bunntekst 5">
            <a:extLst>
              <a:ext uri="{FF2B5EF4-FFF2-40B4-BE49-F238E27FC236}">
                <a16:creationId xmlns:a16="http://schemas.microsoft.com/office/drawing/2014/main" id="{9630795E-AD26-E64A-9C79-FA3F9BB4963A}"/>
              </a:ext>
            </a:extLst>
          </p:cNvPr>
          <p:cNvSpPr>
            <a:spLocks noGrp="1"/>
          </p:cNvSpPr>
          <p:nvPr>
            <p:ph type="ftr" sz="quarter" idx="11"/>
          </p:nvPr>
        </p:nvSpPr>
        <p:spPr>
          <a:xfrm>
            <a:off x="1765788" y="6356350"/>
            <a:ext cx="3466263" cy="365125"/>
          </a:xfrm>
          <a:prstGeom prst="rect">
            <a:avLst/>
          </a:prstGeom>
        </p:spPr>
        <p:txBody>
          <a:bodyPr/>
          <a:lstStyle/>
          <a:p>
            <a:endParaRPr lang="nb-NO" dirty="0"/>
          </a:p>
        </p:txBody>
      </p:sp>
      <p:sp>
        <p:nvSpPr>
          <p:cNvPr id="7" name="Plassholder for lysbildenummer 6">
            <a:extLst>
              <a:ext uri="{FF2B5EF4-FFF2-40B4-BE49-F238E27FC236}">
                <a16:creationId xmlns:a16="http://schemas.microsoft.com/office/drawing/2014/main" id="{B1F69FF2-4FB1-3544-9B7F-A00D9E4C1A74}"/>
              </a:ext>
            </a:extLst>
          </p:cNvPr>
          <p:cNvSpPr>
            <a:spLocks noGrp="1"/>
          </p:cNvSpPr>
          <p:nvPr>
            <p:ph type="sldNum" sz="quarter" idx="12"/>
          </p:nvPr>
        </p:nvSpPr>
        <p:spPr>
          <a:xfrm>
            <a:off x="5418421" y="6356350"/>
            <a:ext cx="741600" cy="365125"/>
          </a:xfrm>
        </p:spPr>
        <p:txBody>
          <a:bodyPr/>
          <a:lstStyle/>
          <a:p>
            <a:fld id="{95102788-B3AA-6746-B4E5-C52EBB4D0CEE}" type="slidenum">
              <a:rPr lang="nb-NO" smtClean="0"/>
              <a:t>‹#›</a:t>
            </a:fld>
            <a:endParaRPr lang="nb-NO"/>
          </a:p>
        </p:txBody>
      </p:sp>
      <p:sp>
        <p:nvSpPr>
          <p:cNvPr id="9" name="Plassholder for bilde 5">
            <a:extLst>
              <a:ext uri="{FF2B5EF4-FFF2-40B4-BE49-F238E27FC236}">
                <a16:creationId xmlns:a16="http://schemas.microsoft.com/office/drawing/2014/main" id="{701CE543-F5B4-D84C-A6FC-FAFF3D0AAFC3}"/>
              </a:ext>
            </a:extLst>
          </p:cNvPr>
          <p:cNvSpPr>
            <a:spLocks noGrp="1" noChangeAspect="1"/>
          </p:cNvSpPr>
          <p:nvPr>
            <p:ph type="pic" sz="quarter" idx="13"/>
          </p:nvPr>
        </p:nvSpPr>
        <p:spPr>
          <a:xfrm>
            <a:off x="5973237" y="602647"/>
            <a:ext cx="5652706" cy="5652706"/>
          </a:xfrm>
          <a:prstGeom prst="ellipse">
            <a:avLst/>
          </a:prstGeom>
          <a:solidFill>
            <a:schemeClr val="bg2"/>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ikonet for å legge til et bilde</a:t>
            </a:r>
            <a:endParaRPr lang="nb-NO" dirty="0"/>
          </a:p>
        </p:txBody>
      </p:sp>
      <p:sp>
        <p:nvSpPr>
          <p:cNvPr id="8" name="Plassholder for innhold 2">
            <a:extLst>
              <a:ext uri="{FF2B5EF4-FFF2-40B4-BE49-F238E27FC236}">
                <a16:creationId xmlns:a16="http://schemas.microsoft.com/office/drawing/2014/main" id="{6300D294-78C3-134A-B8DB-F895410ECD2E}"/>
              </a:ext>
            </a:extLst>
          </p:cNvPr>
          <p:cNvSpPr>
            <a:spLocks noGrp="1"/>
          </p:cNvSpPr>
          <p:nvPr>
            <p:ph idx="1" hasCustomPrompt="1"/>
          </p:nvPr>
        </p:nvSpPr>
        <p:spPr>
          <a:xfrm>
            <a:off x="838200" y="1825625"/>
            <a:ext cx="4951021"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0" name="Tittel 1">
            <a:extLst>
              <a:ext uri="{FF2B5EF4-FFF2-40B4-BE49-F238E27FC236}">
                <a16:creationId xmlns:a16="http://schemas.microsoft.com/office/drawing/2014/main" id="{FE2CAD38-4FD8-5D47-94F7-E677546BBB25}"/>
              </a:ext>
            </a:extLst>
          </p:cNvPr>
          <p:cNvSpPr>
            <a:spLocks noGrp="1"/>
          </p:cNvSpPr>
          <p:nvPr>
            <p:ph type="title" hasCustomPrompt="1"/>
          </p:nvPr>
        </p:nvSpPr>
        <p:spPr>
          <a:xfrm>
            <a:off x="838200" y="482400"/>
            <a:ext cx="5533571" cy="1072080"/>
          </a:xfrm>
        </p:spPr>
        <p:txBody>
          <a:bodyPr/>
          <a:lstStyle/>
          <a:p>
            <a:r>
              <a:rPr lang="nb-NO" dirty="0"/>
              <a:t>Klikk for å redigere tittelen</a:t>
            </a:r>
          </a:p>
        </p:txBody>
      </p:sp>
    </p:spTree>
    <p:extLst>
      <p:ext uri="{BB962C8B-B14F-4D97-AF65-F5344CB8AC3E}">
        <p14:creationId xmlns:p14="http://schemas.microsoft.com/office/powerpoint/2010/main" val="76149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rkler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69CFF4-987B-5A43-8582-31F67145E3E1}"/>
              </a:ext>
            </a:extLst>
          </p:cNvPr>
          <p:cNvSpPr>
            <a:spLocks noGrp="1"/>
          </p:cNvSpPr>
          <p:nvPr>
            <p:ph type="title"/>
          </p:nvPr>
        </p:nvSpPr>
        <p:spPr/>
        <p:txBody>
          <a:bodyPr/>
          <a:lstStyle/>
          <a:p>
            <a:r>
              <a:rPr lang="nb-NO"/>
              <a:t>Klikk for å redigere tittelstil</a:t>
            </a:r>
          </a:p>
        </p:txBody>
      </p:sp>
      <p:sp>
        <p:nvSpPr>
          <p:cNvPr id="3" name="Plassholder for lysbildenummer 2">
            <a:extLst>
              <a:ext uri="{FF2B5EF4-FFF2-40B4-BE49-F238E27FC236}">
                <a16:creationId xmlns:a16="http://schemas.microsoft.com/office/drawing/2014/main" id="{E9603651-05EC-6948-B335-00924944B6CC}"/>
              </a:ext>
            </a:extLst>
          </p:cNvPr>
          <p:cNvSpPr>
            <a:spLocks noGrp="1"/>
          </p:cNvSpPr>
          <p:nvPr>
            <p:ph type="sldNum" sz="quarter" idx="10"/>
          </p:nvPr>
        </p:nvSpPr>
        <p:spPr/>
        <p:txBody>
          <a:bodyPr/>
          <a:lstStyle/>
          <a:p>
            <a:fld id="{95102788-B3AA-6746-B4E5-C52EBB4D0CEE}" type="slidenum">
              <a:rPr lang="nb-NO" smtClean="0"/>
              <a:pPr/>
              <a:t>‹#›</a:t>
            </a:fld>
            <a:endParaRPr lang="nb-NO" dirty="0"/>
          </a:p>
        </p:txBody>
      </p:sp>
      <p:sp>
        <p:nvSpPr>
          <p:cNvPr id="4" name="Plassholder for bunntekst 3">
            <a:extLst>
              <a:ext uri="{FF2B5EF4-FFF2-40B4-BE49-F238E27FC236}">
                <a16:creationId xmlns:a16="http://schemas.microsoft.com/office/drawing/2014/main" id="{CDCE326E-B227-394D-A659-399CE735CEE6}"/>
              </a:ext>
            </a:extLst>
          </p:cNvPr>
          <p:cNvSpPr>
            <a:spLocks noGrp="1"/>
          </p:cNvSpPr>
          <p:nvPr>
            <p:ph type="ftr" sz="quarter" idx="11"/>
          </p:nvPr>
        </p:nvSpPr>
        <p:spPr/>
        <p:txBody>
          <a:bodyPr/>
          <a:lstStyle/>
          <a:p>
            <a:endParaRPr lang="nb-NO"/>
          </a:p>
        </p:txBody>
      </p:sp>
      <p:sp>
        <p:nvSpPr>
          <p:cNvPr id="5" name="Plassholder for bilde 5">
            <a:extLst>
              <a:ext uri="{FF2B5EF4-FFF2-40B4-BE49-F238E27FC236}">
                <a16:creationId xmlns:a16="http://schemas.microsoft.com/office/drawing/2014/main" id="{643807C2-292F-894E-874A-C85D7E9D69AA}"/>
              </a:ext>
            </a:extLst>
          </p:cNvPr>
          <p:cNvSpPr>
            <a:spLocks noGrp="1" noChangeAspect="1"/>
          </p:cNvSpPr>
          <p:nvPr>
            <p:ph type="pic" sz="quarter" idx="12"/>
          </p:nvPr>
        </p:nvSpPr>
        <p:spPr>
          <a:xfrm>
            <a:off x="838200"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ikonet for å legge til et bilde</a:t>
            </a:r>
            <a:endParaRPr lang="nb-NO" dirty="0"/>
          </a:p>
        </p:txBody>
      </p:sp>
      <p:sp>
        <p:nvSpPr>
          <p:cNvPr id="6" name="Plassholder for bilde 5">
            <a:extLst>
              <a:ext uri="{FF2B5EF4-FFF2-40B4-BE49-F238E27FC236}">
                <a16:creationId xmlns:a16="http://schemas.microsoft.com/office/drawing/2014/main" id="{5324C5C5-907C-D34E-836F-29B532757AD4}"/>
              </a:ext>
            </a:extLst>
          </p:cNvPr>
          <p:cNvSpPr>
            <a:spLocks noGrp="1" noChangeAspect="1"/>
          </p:cNvSpPr>
          <p:nvPr>
            <p:ph type="pic" sz="quarter" idx="27"/>
          </p:nvPr>
        </p:nvSpPr>
        <p:spPr>
          <a:xfrm>
            <a:off x="4518119"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ikonet for å legge til et bilde</a:t>
            </a:r>
            <a:endParaRPr lang="nb-NO" dirty="0"/>
          </a:p>
        </p:txBody>
      </p:sp>
      <p:sp>
        <p:nvSpPr>
          <p:cNvPr id="7" name="Plassholder for bilde 5">
            <a:extLst>
              <a:ext uri="{FF2B5EF4-FFF2-40B4-BE49-F238E27FC236}">
                <a16:creationId xmlns:a16="http://schemas.microsoft.com/office/drawing/2014/main" id="{BA339474-4310-4E4C-8300-B9375051CA40}"/>
              </a:ext>
            </a:extLst>
          </p:cNvPr>
          <p:cNvSpPr>
            <a:spLocks noGrp="1" noChangeAspect="1"/>
          </p:cNvSpPr>
          <p:nvPr>
            <p:ph type="pic" sz="quarter" idx="28"/>
          </p:nvPr>
        </p:nvSpPr>
        <p:spPr>
          <a:xfrm>
            <a:off x="8206218"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ikonet for å legge til et bilde</a:t>
            </a:r>
            <a:endParaRPr lang="nb-NO" dirty="0"/>
          </a:p>
        </p:txBody>
      </p:sp>
      <p:sp>
        <p:nvSpPr>
          <p:cNvPr id="10" name="Plassholder for tekst 2">
            <a:extLst>
              <a:ext uri="{FF2B5EF4-FFF2-40B4-BE49-F238E27FC236}">
                <a16:creationId xmlns:a16="http://schemas.microsoft.com/office/drawing/2014/main" id="{3420036C-1838-DE4A-BADD-245630D31E50}"/>
              </a:ext>
            </a:extLst>
          </p:cNvPr>
          <p:cNvSpPr>
            <a:spLocks noGrp="1"/>
          </p:cNvSpPr>
          <p:nvPr>
            <p:ph type="body" sz="quarter" idx="33"/>
          </p:nvPr>
        </p:nvSpPr>
        <p:spPr>
          <a:xfrm>
            <a:off x="8080585" y="5161212"/>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Rediger tekststiler i malen</a:t>
            </a:r>
          </a:p>
        </p:txBody>
      </p:sp>
      <p:sp>
        <p:nvSpPr>
          <p:cNvPr id="11" name="Plassholder for tekst 2">
            <a:extLst>
              <a:ext uri="{FF2B5EF4-FFF2-40B4-BE49-F238E27FC236}">
                <a16:creationId xmlns:a16="http://schemas.microsoft.com/office/drawing/2014/main" id="{94BB1344-2B8D-6C4F-AF3C-799F28132DC6}"/>
              </a:ext>
            </a:extLst>
          </p:cNvPr>
          <p:cNvSpPr>
            <a:spLocks noGrp="1"/>
          </p:cNvSpPr>
          <p:nvPr>
            <p:ph type="body" sz="quarter" idx="34"/>
          </p:nvPr>
        </p:nvSpPr>
        <p:spPr>
          <a:xfrm>
            <a:off x="4392484"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Rediger tekststiler i malen</a:t>
            </a:r>
          </a:p>
        </p:txBody>
      </p:sp>
      <p:sp>
        <p:nvSpPr>
          <p:cNvPr id="12" name="Plassholder for tekst 2">
            <a:extLst>
              <a:ext uri="{FF2B5EF4-FFF2-40B4-BE49-F238E27FC236}">
                <a16:creationId xmlns:a16="http://schemas.microsoft.com/office/drawing/2014/main" id="{82C78190-F0C7-F94A-8B39-D2876F768B7D}"/>
              </a:ext>
            </a:extLst>
          </p:cNvPr>
          <p:cNvSpPr>
            <a:spLocks noGrp="1"/>
          </p:cNvSpPr>
          <p:nvPr>
            <p:ph type="body" sz="quarter" idx="35"/>
          </p:nvPr>
        </p:nvSpPr>
        <p:spPr>
          <a:xfrm>
            <a:off x="712565"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Rediger tekststiler i malen</a:t>
            </a:r>
          </a:p>
        </p:txBody>
      </p:sp>
    </p:spTree>
    <p:extLst>
      <p:ext uri="{BB962C8B-B14F-4D97-AF65-F5344CB8AC3E}">
        <p14:creationId xmlns:p14="http://schemas.microsoft.com/office/powerpoint/2010/main" val="3976662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C med bilde">
    <p:spTree>
      <p:nvGrpSpPr>
        <p:cNvPr id="1" name=""/>
        <p:cNvGrpSpPr/>
        <p:nvPr/>
      </p:nvGrpSpPr>
      <p:grpSpPr>
        <a:xfrm>
          <a:off x="0" y="0"/>
          <a:ext cx="0" cy="0"/>
          <a:chOff x="0" y="0"/>
          <a:chExt cx="0" cy="0"/>
        </a:xfrm>
      </p:grpSpPr>
      <p:sp>
        <p:nvSpPr>
          <p:cNvPr id="3" name="Plassholder for lysbildenummer 2">
            <a:extLst>
              <a:ext uri="{FF2B5EF4-FFF2-40B4-BE49-F238E27FC236}">
                <a16:creationId xmlns:a16="http://schemas.microsoft.com/office/drawing/2014/main" id="{187046D5-FCF3-DD40-B896-2E3520046E70}"/>
              </a:ext>
            </a:extLst>
          </p:cNvPr>
          <p:cNvSpPr>
            <a:spLocks noGrp="1"/>
          </p:cNvSpPr>
          <p:nvPr>
            <p:ph type="sldNum" sz="quarter" idx="10"/>
          </p:nvPr>
        </p:nvSpPr>
        <p:spPr/>
        <p:txBody>
          <a:bodyPr/>
          <a:lstStyle/>
          <a:p>
            <a:fld id="{95102788-B3AA-6746-B4E5-C52EBB4D0CEE}" type="slidenum">
              <a:rPr lang="nb-NO" smtClean="0"/>
              <a:pPr/>
              <a:t>‹#›</a:t>
            </a:fld>
            <a:endParaRPr lang="nb-NO" dirty="0"/>
          </a:p>
        </p:txBody>
      </p:sp>
      <p:sp>
        <p:nvSpPr>
          <p:cNvPr id="4" name="Plassholder for bunntekst 3">
            <a:extLst>
              <a:ext uri="{FF2B5EF4-FFF2-40B4-BE49-F238E27FC236}">
                <a16:creationId xmlns:a16="http://schemas.microsoft.com/office/drawing/2014/main" id="{52DA0986-BEFB-4A44-98B6-D10264B4EA5C}"/>
              </a:ext>
            </a:extLst>
          </p:cNvPr>
          <p:cNvSpPr>
            <a:spLocks noGrp="1"/>
          </p:cNvSpPr>
          <p:nvPr>
            <p:ph type="ftr" sz="quarter" idx="11"/>
          </p:nvPr>
        </p:nvSpPr>
        <p:spPr/>
        <p:txBody>
          <a:bodyPr/>
          <a:lstStyle/>
          <a:p>
            <a:endParaRPr lang="nb-NO"/>
          </a:p>
        </p:txBody>
      </p:sp>
      <p:pic>
        <p:nvPicPr>
          <p:cNvPr id="5" name="Plassholder for innhold 3">
            <a:extLst>
              <a:ext uri="{FF2B5EF4-FFF2-40B4-BE49-F238E27FC236}">
                <a16:creationId xmlns:a16="http://schemas.microsoft.com/office/drawing/2014/main" id="{92C05EAD-0F07-3B45-8747-833BB1F2A5F7}"/>
              </a:ext>
            </a:extLst>
          </p:cNvPr>
          <p:cNvPicPr>
            <a:picLocks noChangeAspect="1"/>
          </p:cNvPicPr>
          <p:nvPr userDrawn="1"/>
        </p:nvPicPr>
        <p:blipFill rotWithShape="1">
          <a:blip r:embed="rId2"/>
          <a:srcRect l="-723" r="1"/>
          <a:stretch/>
        </p:blipFill>
        <p:spPr bwMode="auto">
          <a:xfrm>
            <a:off x="1482417" y="660910"/>
            <a:ext cx="8995930" cy="5101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pic>
      <p:sp>
        <p:nvSpPr>
          <p:cNvPr id="6" name="Plassholder for bilde 5">
            <a:extLst>
              <a:ext uri="{FF2B5EF4-FFF2-40B4-BE49-F238E27FC236}">
                <a16:creationId xmlns:a16="http://schemas.microsoft.com/office/drawing/2014/main" id="{CADDA05B-7DC7-D845-8F78-41EFC4912172}"/>
              </a:ext>
            </a:extLst>
          </p:cNvPr>
          <p:cNvSpPr>
            <a:spLocks noGrp="1"/>
          </p:cNvSpPr>
          <p:nvPr>
            <p:ph type="pic" sz="quarter" idx="12"/>
          </p:nvPr>
        </p:nvSpPr>
        <p:spPr>
          <a:xfrm>
            <a:off x="2337218" y="907450"/>
            <a:ext cx="7311543" cy="4363809"/>
          </a:xfrm>
          <a:prstGeom prst="rect">
            <a:avLst/>
          </a:prstGeom>
          <a:solidFill>
            <a:schemeClr val="bg1"/>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ikonet for å legge til et bilde</a:t>
            </a:r>
            <a:endParaRPr lang="nb-NO" dirty="0"/>
          </a:p>
        </p:txBody>
      </p:sp>
    </p:spTree>
    <p:extLst>
      <p:ext uri="{BB962C8B-B14F-4D97-AF65-F5344CB8AC3E}">
        <p14:creationId xmlns:p14="http://schemas.microsoft.com/office/powerpoint/2010/main" val="31999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Heldekkende bilde">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4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ikonet for å legge til et bilde</a:t>
            </a:r>
            <a:endParaRPr lang="nb-NO" dirty="0"/>
          </a:p>
        </p:txBody>
      </p:sp>
    </p:spTree>
    <p:extLst>
      <p:ext uri="{BB962C8B-B14F-4D97-AF65-F5344CB8AC3E}">
        <p14:creationId xmlns:p14="http://schemas.microsoft.com/office/powerpoint/2010/main" val="122700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eldekkende bilde med tekst">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normAutofit/>
          </a:bodyPr>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6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ikonet for å legge til et bilde</a:t>
            </a:r>
            <a:endParaRPr lang="nb-NO" dirty="0"/>
          </a:p>
        </p:txBody>
      </p:sp>
      <p:sp>
        <p:nvSpPr>
          <p:cNvPr id="3" name="Text Placeholder 7">
            <a:extLst>
              <a:ext uri="{FF2B5EF4-FFF2-40B4-BE49-F238E27FC236}">
                <a16:creationId xmlns:a16="http://schemas.microsoft.com/office/drawing/2014/main" id="{17FB01FB-60B2-5E41-A15B-1235CEC30B73}"/>
              </a:ext>
            </a:extLst>
          </p:cNvPr>
          <p:cNvSpPr>
            <a:spLocks noGrp="1"/>
          </p:cNvSpPr>
          <p:nvPr>
            <p:ph type="body" sz="quarter" idx="14" hasCustomPrompt="1"/>
          </p:nvPr>
        </p:nvSpPr>
        <p:spPr>
          <a:xfrm>
            <a:off x="0" y="4978400"/>
            <a:ext cx="12192000" cy="1294006"/>
          </a:xfrm>
          <a:solidFill>
            <a:srgbClr val="3E3832">
              <a:alpha val="69804"/>
            </a:srgbClr>
          </a:solidFill>
        </p:spPr>
        <p:txBody>
          <a:bodyPr wrap="square" lIns="1440000" tIns="180000" rIns="1475999" bIns="216000" anchor="ctr" anchorCtr="0">
            <a:noAutofit/>
          </a:bodyPr>
          <a:lstStyle>
            <a:lvl1pPr marL="36000" indent="0" algn="ctr">
              <a:lnSpc>
                <a:spcPct val="100000"/>
              </a:lnSpc>
              <a:spcBef>
                <a:spcPts val="600"/>
              </a:spcBef>
              <a:buClr>
                <a:schemeClr val="accent3"/>
              </a:buClr>
              <a:buSzPct val="110000"/>
              <a:buFont typeface="Arial" panose="020B0604020202020204" pitchFamily="34" charset="0"/>
              <a:buNone/>
              <a:defRPr sz="3200" baseline="0">
                <a:solidFill>
                  <a:schemeClr val="bg1"/>
                </a:solidFill>
                <a:latin typeface="Arial" panose="020B0604020202020204" pitchFamily="34" charset="0"/>
                <a:cs typeface="Arial" panose="020B0604020202020204" pitchFamily="34" charset="0"/>
              </a:defRPr>
            </a:lvl1pPr>
            <a:lvl2pPr marL="216000" indent="0" algn="ctr">
              <a:spcBef>
                <a:spcPts val="600"/>
              </a:spcBef>
              <a:buClr>
                <a:schemeClr val="accent3"/>
              </a:buClr>
              <a:buSzPct val="110000"/>
              <a:buFont typeface="Arial" panose="020B0604020202020204" pitchFamily="34" charset="0"/>
              <a:buNone/>
              <a:defRPr sz="1200" baseline="0">
                <a:solidFill>
                  <a:schemeClr val="tx1"/>
                </a:solidFill>
                <a:latin typeface="Arial" panose="020B0604020202020204" pitchFamily="34" charset="0"/>
                <a:cs typeface="Arial" panose="020B0604020202020204" pitchFamily="34" charset="0"/>
              </a:defRPr>
            </a:lvl2pPr>
            <a:lvl3pPr marL="432000" indent="0" algn="ctr">
              <a:spcBef>
                <a:spcPts val="600"/>
              </a:spcBef>
              <a:buClr>
                <a:schemeClr val="accent3"/>
              </a:buClr>
              <a:buSzPct val="110000"/>
              <a:buFont typeface="Arial" panose="020B0604020202020204" pitchFamily="34" charset="0"/>
              <a:buNone/>
              <a:defRPr sz="1000" baseline="0">
                <a:solidFill>
                  <a:schemeClr val="tx1"/>
                </a:solidFill>
                <a:latin typeface="Arial" panose="020B0604020202020204" pitchFamily="34" charset="0"/>
                <a:cs typeface="Arial" panose="020B0604020202020204" pitchFamily="34" charset="0"/>
              </a:defRPr>
            </a:lvl3pPr>
            <a:lvl4pPr indent="-216000">
              <a:spcBef>
                <a:spcPts val="700"/>
              </a:spcBef>
              <a:buClr>
                <a:schemeClr val="accent6"/>
              </a:buClr>
              <a:buSzPct val="110000"/>
              <a:defRPr sz="1600" baseline="0">
                <a:solidFill>
                  <a:srgbClr val="007272"/>
                </a:solidFill>
                <a:latin typeface="Segoe UI"/>
              </a:defRPr>
            </a:lvl4pPr>
            <a:lvl5pPr indent="-216000">
              <a:spcBef>
                <a:spcPts val="700"/>
              </a:spcBef>
              <a:buClr>
                <a:schemeClr val="accent6"/>
              </a:buClr>
              <a:buSzPct val="110000"/>
              <a:defRPr sz="1600" baseline="0">
                <a:solidFill>
                  <a:srgbClr val="007272"/>
                </a:solidFill>
                <a:latin typeface="Segoe UI"/>
              </a:defRPr>
            </a:lvl5pPr>
          </a:lstStyle>
          <a:p>
            <a:pPr lvl="0"/>
            <a:r>
              <a:rPr lang="nb-NO" dirty="0"/>
              <a:t>Klikk for å redigere teksten</a:t>
            </a:r>
          </a:p>
        </p:txBody>
      </p:sp>
    </p:spTree>
    <p:extLst>
      <p:ext uri="{BB962C8B-B14F-4D97-AF65-F5344CB8AC3E}">
        <p14:creationId xmlns:p14="http://schemas.microsoft.com/office/powerpoint/2010/main" val="2066016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3" name="Plassholder for media 2">
            <a:extLst>
              <a:ext uri="{FF2B5EF4-FFF2-40B4-BE49-F238E27FC236}">
                <a16:creationId xmlns:a16="http://schemas.microsoft.com/office/drawing/2014/main" id="{873143D7-64FC-5342-9DED-8AE8E11EED5E}"/>
              </a:ext>
            </a:extLst>
          </p:cNvPr>
          <p:cNvSpPr>
            <a:spLocks noGrp="1"/>
          </p:cNvSpPr>
          <p:nvPr>
            <p:ph type="media" sz="quarter" idx="10"/>
          </p:nvPr>
        </p:nvSpPr>
        <p:spPr>
          <a:xfrm>
            <a:off x="0" y="0"/>
            <a:ext cx="12192000" cy="6858000"/>
          </a:xfrm>
        </p:spPr>
        <p:txBody>
          <a:bodyPr anchor="ctr"/>
          <a:lstStyle>
            <a:lvl1pPr marL="0" indent="0" algn="ctr">
              <a:buNone/>
              <a:defRPr sz="1800"/>
            </a:lvl1pPr>
          </a:lstStyle>
          <a:p>
            <a:r>
              <a:rPr lang="nb-NO"/>
              <a:t>Klikk ikonet for å legge til media</a:t>
            </a:r>
            <a:endParaRPr lang="nb-NO" dirty="0"/>
          </a:p>
        </p:txBody>
      </p:sp>
    </p:spTree>
    <p:extLst>
      <p:ext uri="{BB962C8B-B14F-4D97-AF65-F5344CB8AC3E}">
        <p14:creationId xmlns:p14="http://schemas.microsoft.com/office/powerpoint/2010/main" val="1501340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ning">
    <p:bg>
      <p:bgPr>
        <a:solidFill>
          <a:schemeClr val="accent1"/>
        </a:solidFill>
        <a:effectLst/>
      </p:bgPr>
    </p:bg>
    <p:spTree>
      <p:nvGrpSpPr>
        <p:cNvPr id="1" name=""/>
        <p:cNvGrpSpPr/>
        <p:nvPr/>
      </p:nvGrpSpPr>
      <p:grpSpPr>
        <a:xfrm>
          <a:off x="0" y="0"/>
          <a:ext cx="0" cy="0"/>
          <a:chOff x="0" y="0"/>
          <a:chExt cx="0" cy="0"/>
        </a:xfrm>
      </p:grpSpPr>
      <p:pic>
        <p:nvPicPr>
          <p:cNvPr id="3" name="Grafikk 2">
            <a:extLst>
              <a:ext uri="{FF2B5EF4-FFF2-40B4-BE49-F238E27FC236}">
                <a16:creationId xmlns:a16="http://schemas.microsoft.com/office/drawing/2014/main" id="{141D8BD7-34C7-FB4E-8EE0-45670F6F41D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31945" y="2948384"/>
            <a:ext cx="1528110" cy="961231"/>
          </a:xfrm>
          <a:prstGeom prst="rect">
            <a:avLst/>
          </a:prstGeom>
        </p:spPr>
      </p:pic>
    </p:spTree>
    <p:extLst>
      <p:ext uri="{BB962C8B-B14F-4D97-AF65-F5344CB8AC3E}">
        <p14:creationId xmlns:p14="http://schemas.microsoft.com/office/powerpoint/2010/main" val="986378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vslutning med tekst">
    <p:bg>
      <p:bgPr>
        <a:solidFill>
          <a:schemeClr val="accent1"/>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AC4ED5FE-FAC3-BD40-BDD1-8009A2F54019}"/>
              </a:ext>
            </a:extLst>
          </p:cNvPr>
          <p:cNvSpPr>
            <a:spLocks noGrp="1"/>
          </p:cNvSpPr>
          <p:nvPr>
            <p:ph type="body" sz="quarter" idx="10" hasCustomPrompt="1"/>
          </p:nvPr>
        </p:nvSpPr>
        <p:spPr>
          <a:xfrm>
            <a:off x="1733550" y="3429000"/>
            <a:ext cx="8724900" cy="1222375"/>
          </a:xfrm>
        </p:spPr>
        <p:txBody>
          <a:bodyPr anchor="ctr">
            <a:normAutofit/>
          </a:bodyPr>
          <a:lstStyle>
            <a:lvl1pPr marL="0" indent="0" algn="ctr">
              <a:buNone/>
              <a:defRPr sz="2800">
                <a:solidFill>
                  <a:schemeClr val="bg1"/>
                </a:solidFill>
              </a:defRPr>
            </a:lvl1pPr>
          </a:lstStyle>
          <a:p>
            <a:pPr lvl="0"/>
            <a:r>
              <a:rPr lang="nb-NO" dirty="0"/>
              <a:t>Klikk for å redigere teksten</a:t>
            </a:r>
          </a:p>
        </p:txBody>
      </p:sp>
      <p:pic>
        <p:nvPicPr>
          <p:cNvPr id="4" name="Grafikk 3">
            <a:extLst>
              <a:ext uri="{FF2B5EF4-FFF2-40B4-BE49-F238E27FC236}">
                <a16:creationId xmlns:a16="http://schemas.microsoft.com/office/drawing/2014/main" id="{672B9334-46BF-204E-85D9-3EDF82BC6FB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31945" y="2013664"/>
            <a:ext cx="1528110" cy="961231"/>
          </a:xfrm>
          <a:prstGeom prst="rect">
            <a:avLst/>
          </a:prstGeom>
        </p:spPr>
      </p:pic>
    </p:spTree>
    <p:extLst>
      <p:ext uri="{BB962C8B-B14F-4D97-AF65-F5344CB8AC3E}">
        <p14:creationId xmlns:p14="http://schemas.microsoft.com/office/powerpoint/2010/main" val="624144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ammenligning">
    <p:spTree>
      <p:nvGrpSpPr>
        <p:cNvPr id="1" name=""/>
        <p:cNvGrpSpPr/>
        <p:nvPr/>
      </p:nvGrpSpPr>
      <p:grpSpPr>
        <a:xfrm>
          <a:off x="0" y="0"/>
          <a:ext cx="0" cy="0"/>
          <a:chOff x="0" y="0"/>
          <a:chExt cx="0" cy="0"/>
        </a:xfrm>
      </p:grpSpPr>
      <p:sp>
        <p:nvSpPr>
          <p:cNvPr id="7" name="Rectangle 3"/>
          <p:cNvSpPr>
            <a:spLocks noGrp="1" noChangeArrowheads="1"/>
          </p:cNvSpPr>
          <p:nvPr>
            <p:ph idx="13" hasCustomPrompt="1"/>
          </p:nvPr>
        </p:nvSpPr>
        <p:spPr bwMode="auto">
          <a:xfrm>
            <a:off x="6205710" y="1410353"/>
            <a:ext cx="5485639" cy="69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0" indent="0">
              <a:buFont typeface="Wingdings" panose="05000000000000000000" pitchFamily="2" charset="2"/>
              <a:buNone/>
              <a:defRPr sz="2200">
                <a:latin typeface="Arial" panose="020B0604020202020204" pitchFamily="34" charset="0"/>
                <a:cs typeface="Arial" panose="020B0604020202020204" pitchFamily="34" charset="0"/>
              </a:defRPr>
            </a:lvl1pPr>
            <a:lvl2pPr marL="742950" indent="-285750">
              <a:buFont typeface="Wingdings" panose="05000000000000000000" pitchFamily="2" charset="2"/>
              <a:buChar char="§"/>
              <a:defRPr>
                <a:latin typeface="Arial" panose="020B0604020202020204" pitchFamily="34" charset="0"/>
                <a:cs typeface="Arial" panose="020B0604020202020204" pitchFamily="34" charset="0"/>
              </a:defRPr>
            </a:lvl2pPr>
            <a:lvl3pPr marL="1200150" indent="-285750">
              <a:buFont typeface="Wingdings" panose="05000000000000000000" pitchFamily="2" charset="2"/>
              <a:buChar char="§"/>
              <a:defRPr>
                <a:latin typeface="Arial" panose="020B0604020202020204" pitchFamily="34" charset="0"/>
                <a:cs typeface="Arial" panose="020B0604020202020204" pitchFamily="34" charset="0"/>
              </a:defRPr>
            </a:lvl3pPr>
            <a:lvl4pPr marL="1371600" indent="0">
              <a:buFont typeface="Wingdings" panose="05000000000000000000" pitchFamily="2" charset="2"/>
              <a:buNone/>
              <a:defRPr>
                <a:latin typeface="Arial" panose="020B0604020202020204" pitchFamily="34" charset="0"/>
                <a:cs typeface="Arial" panose="020B0604020202020204" pitchFamily="34" charset="0"/>
              </a:defRPr>
            </a:lvl4pPr>
            <a:lvl5pPr marL="2114550" indent="-285750">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nb-NO" dirty="0"/>
              <a:t>Klikk for å redigere tekststiler i malen</a:t>
            </a:r>
          </a:p>
        </p:txBody>
      </p:sp>
      <p:sp>
        <p:nvSpPr>
          <p:cNvPr id="8" name="Rectangle 3"/>
          <p:cNvSpPr>
            <a:spLocks noGrp="1" noChangeArrowheads="1"/>
          </p:cNvSpPr>
          <p:nvPr>
            <p:ph idx="12" hasCustomPrompt="1"/>
          </p:nvPr>
        </p:nvSpPr>
        <p:spPr bwMode="auto">
          <a:xfrm>
            <a:off x="514351" y="1414163"/>
            <a:ext cx="5485639" cy="69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0" indent="0">
              <a:buNone/>
              <a:defRPr sz="2200"/>
            </a:lvl1pPr>
            <a:lvl4pPr marL="1371600" indent="0">
              <a:buNone/>
              <a:defRPr/>
            </a:lvl4pPr>
          </a:lstStyle>
          <a:p>
            <a:pPr lvl="0"/>
            <a:r>
              <a:rPr lang="nb-NO" dirty="0"/>
              <a:t>Klikk for å redigere tekststiler i malen</a:t>
            </a:r>
          </a:p>
        </p:txBody>
      </p:sp>
      <p:sp>
        <p:nvSpPr>
          <p:cNvPr id="10" name="Plassholder for innhold 3"/>
          <p:cNvSpPr>
            <a:spLocks noGrp="1"/>
          </p:cNvSpPr>
          <p:nvPr>
            <p:ph sz="quarter" idx="14"/>
          </p:nvPr>
        </p:nvSpPr>
        <p:spPr>
          <a:xfrm>
            <a:off x="527051" y="2276832"/>
            <a:ext cx="5473700" cy="3991302"/>
          </a:xfrm>
        </p:spPr>
        <p:txBody>
          <a:bodyPr>
            <a:normAutofit/>
          </a:bodyPr>
          <a:lstStyle>
            <a:lvl1pPr>
              <a:defRPr sz="2000"/>
            </a:lvl1pPr>
            <a:lvl2pPr>
              <a:defRPr sz="1800"/>
            </a:lvl2pPr>
            <a:lvl3pPr>
              <a:defRPr sz="1600"/>
            </a:lvl3pPr>
          </a:lstStyle>
          <a:p>
            <a:pPr lvl="0"/>
            <a:r>
              <a:rPr lang="nb-NO"/>
              <a:t>Rediger tekststiler i malen</a:t>
            </a:r>
          </a:p>
          <a:p>
            <a:pPr lvl="1"/>
            <a:r>
              <a:rPr lang="nb-NO"/>
              <a:t>Andre nivå</a:t>
            </a:r>
          </a:p>
          <a:p>
            <a:pPr lvl="2"/>
            <a:r>
              <a:rPr lang="nb-NO"/>
              <a:t>Tredje nivå</a:t>
            </a:r>
          </a:p>
        </p:txBody>
      </p:sp>
      <p:sp>
        <p:nvSpPr>
          <p:cNvPr id="11" name="Plassholder for innhold 3"/>
          <p:cNvSpPr>
            <a:spLocks noGrp="1"/>
          </p:cNvSpPr>
          <p:nvPr>
            <p:ph sz="quarter" idx="15"/>
          </p:nvPr>
        </p:nvSpPr>
        <p:spPr>
          <a:xfrm>
            <a:off x="6205710" y="2276872"/>
            <a:ext cx="5473700" cy="3991302"/>
          </a:xfrm>
        </p:spPr>
        <p:txBody>
          <a:bodyPr>
            <a:normAutofit/>
          </a:bodyPr>
          <a:lstStyle>
            <a:lvl1pPr>
              <a:defRPr sz="2000"/>
            </a:lvl1pPr>
            <a:lvl2pPr>
              <a:defRPr sz="1800"/>
            </a:lvl2pPr>
            <a:lvl3pPr>
              <a:defRPr sz="1600"/>
            </a:lvl3pPr>
          </a:lstStyle>
          <a:p>
            <a:pPr lvl="0"/>
            <a:r>
              <a:rPr lang="nb-NO"/>
              <a:t>Rediger tekststiler i malen</a:t>
            </a:r>
          </a:p>
          <a:p>
            <a:pPr lvl="1"/>
            <a:r>
              <a:rPr lang="nb-NO"/>
              <a:t>Andre nivå</a:t>
            </a:r>
          </a:p>
          <a:p>
            <a:pPr lvl="2"/>
            <a:r>
              <a:rPr lang="nb-NO"/>
              <a:t>Tredje nivå</a:t>
            </a:r>
          </a:p>
        </p:txBody>
      </p:sp>
      <p:sp>
        <p:nvSpPr>
          <p:cNvPr id="12" name="Rectangle 2"/>
          <p:cNvSpPr>
            <a:spLocks noGrp="1" noChangeArrowheads="1"/>
          </p:cNvSpPr>
          <p:nvPr>
            <p:ph type="title"/>
          </p:nvPr>
        </p:nvSpPr>
        <p:spPr bwMode="auto">
          <a:xfrm>
            <a:off x="504826" y="180976"/>
            <a:ext cx="11182351" cy="10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a:t>Klikk for å redigere tittelstil</a:t>
            </a:r>
            <a:endParaRPr lang="nb-NO" dirty="0"/>
          </a:p>
        </p:txBody>
      </p:sp>
    </p:spTree>
    <p:extLst>
      <p:ext uri="{BB962C8B-B14F-4D97-AF65-F5344CB8AC3E}">
        <p14:creationId xmlns:p14="http://schemas.microsoft.com/office/powerpoint/2010/main" val="413364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4D6D5E-F187-4E4B-8B35-180A183982F7}"/>
              </a:ext>
            </a:extLst>
          </p:cNvPr>
          <p:cNvSpPr>
            <a:spLocks noGrp="1"/>
          </p:cNvSpPr>
          <p:nvPr>
            <p:ph type="title" hasCustomPrompt="1"/>
          </p:nvPr>
        </p:nvSpPr>
        <p:spPr/>
        <p:txBody>
          <a:bodyPr>
            <a:normAutofit/>
          </a:bodyPr>
          <a:lstStyle>
            <a:lvl1pPr>
              <a:defRPr sz="3200"/>
            </a:lvl1pPr>
          </a:lstStyle>
          <a:p>
            <a:r>
              <a:rPr lang="nb-NO" dirty="0"/>
              <a:t>Klikk for å redigere tittelen</a:t>
            </a:r>
          </a:p>
        </p:txBody>
      </p:sp>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943551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uten bilde">
    <p:bg>
      <p:bgPr>
        <a:solidFill>
          <a:schemeClr val="accent1"/>
        </a:solidFill>
        <a:effectLst/>
      </p:bgPr>
    </p:bg>
    <p:spTree>
      <p:nvGrpSpPr>
        <p:cNvPr id="1" name=""/>
        <p:cNvGrpSpPr/>
        <p:nvPr/>
      </p:nvGrpSpPr>
      <p:grpSpPr>
        <a:xfrm>
          <a:off x="0" y="0"/>
          <a:ext cx="0" cy="0"/>
          <a:chOff x="0" y="0"/>
          <a:chExt cx="0" cy="0"/>
        </a:xfrm>
      </p:grpSpPr>
      <p:sp>
        <p:nvSpPr>
          <p:cNvPr id="8" name="Text Placeholder 8">
            <a:extLst>
              <a:ext uri="{FF2B5EF4-FFF2-40B4-BE49-F238E27FC236}">
                <a16:creationId xmlns:a16="http://schemas.microsoft.com/office/drawing/2014/main" id="{A29CA91F-E19A-D84E-BDCE-60610D23E645}"/>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bg1"/>
                </a:solidFill>
              </a:defRPr>
            </a:lvl1pPr>
            <a:lvl5pPr marL="1517650" indent="0">
              <a:buNone/>
              <a:defRPr/>
            </a:lvl5pPr>
          </a:lstStyle>
          <a:p>
            <a:pPr lvl="0"/>
            <a:r>
              <a:rPr lang="en-GB" dirty="0"/>
              <a:t>Dato  //  </a:t>
            </a:r>
            <a:r>
              <a:rPr lang="en-GB" dirty="0" err="1"/>
              <a:t>Ansvarlig</a:t>
            </a:r>
            <a:endParaRPr lang="en-GB" dirty="0"/>
          </a:p>
        </p:txBody>
      </p:sp>
      <p:sp>
        <p:nvSpPr>
          <p:cNvPr id="9" name="Tittel 1">
            <a:extLst>
              <a:ext uri="{FF2B5EF4-FFF2-40B4-BE49-F238E27FC236}">
                <a16:creationId xmlns:a16="http://schemas.microsoft.com/office/drawing/2014/main" id="{604AED8B-6DCE-AD46-8907-CB80A3E9C60F}"/>
              </a:ext>
            </a:extLst>
          </p:cNvPr>
          <p:cNvSpPr>
            <a:spLocks noGrp="1"/>
          </p:cNvSpPr>
          <p:nvPr>
            <p:ph type="ctrTitle" hasCustomPrompt="1"/>
          </p:nvPr>
        </p:nvSpPr>
        <p:spPr>
          <a:xfrm>
            <a:off x="525314" y="2684746"/>
            <a:ext cx="9271829" cy="1396431"/>
          </a:xfrm>
        </p:spPr>
        <p:txBody>
          <a:bodyPr anchor="ctr">
            <a:normAutofit/>
          </a:bodyPr>
          <a:lstStyle>
            <a:lvl1pPr algn="l">
              <a:defRPr sz="3600" b="1">
                <a:solidFill>
                  <a:schemeClr val="bg1"/>
                </a:solidFill>
              </a:defRPr>
            </a:lvl1pPr>
          </a:lstStyle>
          <a:p>
            <a:r>
              <a:rPr lang="nb-NO" dirty="0"/>
              <a:t>Klikk for å redigere tittelen</a:t>
            </a:r>
          </a:p>
        </p:txBody>
      </p:sp>
      <p:sp>
        <p:nvSpPr>
          <p:cNvPr id="10" name="Undertittel 2">
            <a:extLst>
              <a:ext uri="{FF2B5EF4-FFF2-40B4-BE49-F238E27FC236}">
                <a16:creationId xmlns:a16="http://schemas.microsoft.com/office/drawing/2014/main" id="{FF74A066-A61E-B34F-8F56-C94B8EDF62C9}"/>
              </a:ext>
            </a:extLst>
          </p:cNvPr>
          <p:cNvSpPr>
            <a:spLocks noGrp="1"/>
          </p:cNvSpPr>
          <p:nvPr>
            <p:ph type="subTitle" idx="1"/>
          </p:nvPr>
        </p:nvSpPr>
        <p:spPr>
          <a:xfrm>
            <a:off x="525315" y="4173253"/>
            <a:ext cx="8334068" cy="991169"/>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6" name="Grafikk 5">
            <a:extLst>
              <a:ext uri="{FF2B5EF4-FFF2-40B4-BE49-F238E27FC236}">
                <a16:creationId xmlns:a16="http://schemas.microsoft.com/office/drawing/2014/main" id="{92599F80-A1FF-3942-A0DE-0C139B79502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96033" y="1089788"/>
            <a:ext cx="1249282" cy="785839"/>
          </a:xfrm>
          <a:prstGeom prst="rect">
            <a:avLst/>
          </a:prstGeom>
        </p:spPr>
      </p:pic>
    </p:spTree>
    <p:extLst>
      <p:ext uri="{BB962C8B-B14F-4D97-AF65-F5344CB8AC3E}">
        <p14:creationId xmlns:p14="http://schemas.microsoft.com/office/powerpoint/2010/main" val="360329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Mellomside">
    <p:bg>
      <p:bgPr>
        <a:solidFill>
          <a:schemeClr val="accent1"/>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C48BD439-F083-3D4E-862D-4EA46D9E3B41}"/>
              </a:ext>
            </a:extLst>
          </p:cNvPr>
          <p:cNvSpPr>
            <a:spLocks noGrp="1"/>
          </p:cNvSpPr>
          <p:nvPr>
            <p:ph type="body" idx="1"/>
          </p:nvPr>
        </p:nvSpPr>
        <p:spPr>
          <a:xfrm>
            <a:off x="844550" y="3540205"/>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9" name="Tittel 1">
            <a:extLst>
              <a:ext uri="{FF2B5EF4-FFF2-40B4-BE49-F238E27FC236}">
                <a16:creationId xmlns:a16="http://schemas.microsoft.com/office/drawing/2014/main" id="{02D6C30B-4FDA-544A-9662-F2B6261EBCDA}"/>
              </a:ext>
            </a:extLst>
          </p:cNvPr>
          <p:cNvSpPr>
            <a:spLocks noGrp="1"/>
          </p:cNvSpPr>
          <p:nvPr>
            <p:ph type="ctrTitle" hasCustomPrompt="1"/>
          </p:nvPr>
        </p:nvSpPr>
        <p:spPr>
          <a:xfrm>
            <a:off x="844550" y="2032569"/>
            <a:ext cx="9271829" cy="1396431"/>
          </a:xfrm>
        </p:spPr>
        <p:txBody>
          <a:bodyPr anchor="ctr">
            <a:normAutofit/>
          </a:bodyPr>
          <a:lstStyle>
            <a:lvl1pPr algn="l">
              <a:defRPr sz="3600" b="1">
                <a:solidFill>
                  <a:schemeClr val="bg1"/>
                </a:solidFill>
              </a:defRPr>
            </a:lvl1pPr>
          </a:lstStyle>
          <a:p>
            <a:r>
              <a:rPr lang="nb-NO" dirty="0"/>
              <a:t>Klikk for å redigere tittelen</a:t>
            </a:r>
          </a:p>
        </p:txBody>
      </p:sp>
    </p:spTree>
    <p:extLst>
      <p:ext uri="{BB962C8B-B14F-4D97-AF65-F5344CB8AC3E}">
        <p14:creationId xmlns:p14="http://schemas.microsoft.com/office/powerpoint/2010/main" val="283948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E6AA11-9D10-4845-953E-FC6659DEA9CB}"/>
              </a:ext>
            </a:extLst>
          </p:cNvPr>
          <p:cNvSpPr>
            <a:spLocks noGrp="1"/>
          </p:cNvSpPr>
          <p:nvPr>
            <p:ph type="title" hasCustomPrompt="1"/>
          </p:nvPr>
        </p:nvSpPr>
        <p:spPr/>
        <p:txBody>
          <a:bodyPr/>
          <a:lstStyle/>
          <a:p>
            <a:r>
              <a:rPr lang="nb-NO" dirty="0"/>
              <a:t>Klikk for å redigere tittelen</a:t>
            </a:r>
          </a:p>
        </p:txBody>
      </p:sp>
      <p:sp>
        <p:nvSpPr>
          <p:cNvPr id="3" name="Plassholder for innhold 2">
            <a:extLst>
              <a:ext uri="{FF2B5EF4-FFF2-40B4-BE49-F238E27FC236}">
                <a16:creationId xmlns:a16="http://schemas.microsoft.com/office/drawing/2014/main" id="{0093FA9A-B386-3D4A-A17E-105BC9010CBC}"/>
              </a:ext>
            </a:extLst>
          </p:cNvPr>
          <p:cNvSpPr>
            <a:spLocks noGrp="1"/>
          </p:cNvSpPr>
          <p:nvPr>
            <p:ph sz="half" idx="1" hasCustomPrompt="1"/>
          </p:nvPr>
        </p:nvSpPr>
        <p:spPr>
          <a:xfrm>
            <a:off x="838200" y="1825625"/>
            <a:ext cx="5181600"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349DD5D4-E4CC-F541-A385-23400791B312}"/>
              </a:ext>
            </a:extLst>
          </p:cNvPr>
          <p:cNvSpPr>
            <a:spLocks noGrp="1"/>
          </p:cNvSpPr>
          <p:nvPr>
            <p:ph sz="half" idx="2" hasCustomPrompt="1"/>
          </p:nvPr>
        </p:nvSpPr>
        <p:spPr>
          <a:xfrm>
            <a:off x="6172200" y="1825625"/>
            <a:ext cx="5181600"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bunntekst 5">
            <a:extLst>
              <a:ext uri="{FF2B5EF4-FFF2-40B4-BE49-F238E27FC236}">
                <a16:creationId xmlns:a16="http://schemas.microsoft.com/office/drawing/2014/main" id="{E0092E29-1063-5549-A785-73E8C6A77833}"/>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7" name="Plassholder for lysbildenummer 6">
            <a:extLst>
              <a:ext uri="{FF2B5EF4-FFF2-40B4-BE49-F238E27FC236}">
                <a16:creationId xmlns:a16="http://schemas.microsoft.com/office/drawing/2014/main" id="{D71D6EC1-D552-3849-8EEF-1601B9CE5A70}"/>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62356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574975-50B4-C34B-9F64-4CA300B7F727}"/>
              </a:ext>
            </a:extLst>
          </p:cNvPr>
          <p:cNvSpPr>
            <a:spLocks noGrp="1"/>
          </p:cNvSpPr>
          <p:nvPr>
            <p:ph type="title" hasCustomPrompt="1"/>
          </p:nvPr>
        </p:nvSpPr>
        <p:spPr/>
        <p:txBody>
          <a:bodyPr/>
          <a:lstStyle/>
          <a:p>
            <a:r>
              <a:rPr lang="nb-NO" dirty="0"/>
              <a:t>Klikk for å redigere tittelen</a:t>
            </a:r>
          </a:p>
        </p:txBody>
      </p:sp>
      <p:sp>
        <p:nvSpPr>
          <p:cNvPr id="4" name="Plassholder for bunntekst 3">
            <a:extLst>
              <a:ext uri="{FF2B5EF4-FFF2-40B4-BE49-F238E27FC236}">
                <a16:creationId xmlns:a16="http://schemas.microsoft.com/office/drawing/2014/main" id="{D90BA1EA-559A-0742-9DF6-378DCB049FD9}"/>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5" name="Plassholder for lysbildenummer 4">
            <a:extLst>
              <a:ext uri="{FF2B5EF4-FFF2-40B4-BE49-F238E27FC236}">
                <a16:creationId xmlns:a16="http://schemas.microsoft.com/office/drawing/2014/main" id="{D5178BF1-065F-C64F-A4E1-62B222547C2C}"/>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392003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Plassholder for bunntekst 2">
            <a:extLst>
              <a:ext uri="{FF2B5EF4-FFF2-40B4-BE49-F238E27FC236}">
                <a16:creationId xmlns:a16="http://schemas.microsoft.com/office/drawing/2014/main" id="{8F0C2D0C-F750-2644-95F9-0C952AE3AF8D}"/>
              </a:ext>
            </a:extLst>
          </p:cNvPr>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4" name="Plassholder for lysbildenummer 3">
            <a:extLst>
              <a:ext uri="{FF2B5EF4-FFF2-40B4-BE49-F238E27FC236}">
                <a16:creationId xmlns:a16="http://schemas.microsoft.com/office/drawing/2014/main" id="{D912E190-170D-CB48-ABA2-AC1FB7840FD3}"/>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44221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med bilde til høy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838200" y="1825625"/>
            <a:ext cx="5469835"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1811115" y="6356350"/>
            <a:ext cx="3609024"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5648739" y="6356350"/>
            <a:ext cx="447261" cy="365125"/>
          </a:xfrm>
        </p:spPr>
        <p:txBody>
          <a:bodyPr/>
          <a:lstStyle/>
          <a:p>
            <a:fld id="{95102788-B3AA-6746-B4E5-C52EBB4D0CEE}" type="slidenum">
              <a:rPr lang="nb-NO" smtClean="0"/>
              <a:t>‹#›</a:t>
            </a:fld>
            <a:endParaRPr lang="nb-NO"/>
          </a:p>
        </p:txBody>
      </p:sp>
      <p:sp>
        <p:nvSpPr>
          <p:cNvPr id="7" name="Plassholder for bilde 3">
            <a:extLst>
              <a:ext uri="{FF2B5EF4-FFF2-40B4-BE49-F238E27FC236}">
                <a16:creationId xmlns:a16="http://schemas.microsoft.com/office/drawing/2014/main" id="{9CCA7799-B00E-2A41-ADCA-ABD6B94D7671}"/>
              </a:ext>
            </a:extLst>
          </p:cNvPr>
          <p:cNvSpPr>
            <a:spLocks noGrp="1" noChangeAspect="1"/>
          </p:cNvSpPr>
          <p:nvPr>
            <p:ph type="pic" sz="quarter" idx="13"/>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2"/>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ikonet for å legge til et bilde</a:t>
            </a:r>
            <a:endParaRPr lang="nb-NO" dirty="0"/>
          </a:p>
        </p:txBody>
      </p:sp>
      <p:sp>
        <p:nvSpPr>
          <p:cNvPr id="8" name="Tittel 1">
            <a:extLst>
              <a:ext uri="{FF2B5EF4-FFF2-40B4-BE49-F238E27FC236}">
                <a16:creationId xmlns:a16="http://schemas.microsoft.com/office/drawing/2014/main" id="{A99C80A0-322A-9A4B-843D-7015610E02A9}"/>
              </a:ext>
            </a:extLst>
          </p:cNvPr>
          <p:cNvSpPr>
            <a:spLocks noGrp="1"/>
          </p:cNvSpPr>
          <p:nvPr>
            <p:ph type="title" hasCustomPrompt="1"/>
          </p:nvPr>
        </p:nvSpPr>
        <p:spPr>
          <a:xfrm>
            <a:off x="838200" y="482400"/>
            <a:ext cx="7362371" cy="1072080"/>
          </a:xfrm>
        </p:spPr>
        <p:txBody>
          <a:bodyPr/>
          <a:lstStyle/>
          <a:p>
            <a:r>
              <a:rPr lang="nb-NO" dirty="0"/>
              <a:t>Klikk for å redigere tittelen</a:t>
            </a:r>
          </a:p>
        </p:txBody>
      </p:sp>
    </p:spTree>
    <p:extLst>
      <p:ext uri="{BB962C8B-B14F-4D97-AF65-F5344CB8AC3E}">
        <p14:creationId xmlns:p14="http://schemas.microsoft.com/office/powerpoint/2010/main" val="3369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kst med bilde til venst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6096000" y="1825625"/>
            <a:ext cx="5247861" cy="4351338"/>
          </a:xfrm>
        </p:spPr>
        <p:txBody>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F3116F34-6CB9-F244-9082-6C3BCA92C2A8}"/>
              </a:ext>
            </a:extLst>
          </p:cNvPr>
          <p:cNvSpPr>
            <a:spLocks noGrp="1"/>
          </p:cNvSpPr>
          <p:nvPr>
            <p:ph type="dt" sz="half" idx="10"/>
          </p:nvPr>
        </p:nvSpPr>
        <p:spPr>
          <a:xfrm>
            <a:off x="6086061" y="6356350"/>
            <a:ext cx="738809" cy="365125"/>
          </a:xfrm>
          <a:prstGeom prst="rect">
            <a:avLst/>
          </a:prstGeom>
        </p:spPr>
        <p:txBody>
          <a:bodyPr/>
          <a:lstStyle/>
          <a:p>
            <a:endParaRPr lang="nb-NO"/>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7058976" y="6356350"/>
            <a:ext cx="3609024" cy="365125"/>
          </a:xfrm>
          <a:prstGeom prst="rect">
            <a:avLst/>
          </a:prstGeom>
        </p:spPr>
        <p:txBody>
          <a:bodyPr/>
          <a:lstStyle/>
          <a:p>
            <a:endParaRPr lang="nb-NO" dirty="0"/>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10896600" y="6356350"/>
            <a:ext cx="447261" cy="365125"/>
          </a:xfrm>
        </p:spPr>
        <p:txBody>
          <a:bodyPr/>
          <a:lstStyle/>
          <a:p>
            <a:fld id="{95102788-B3AA-6746-B4E5-C52EBB4D0CEE}" type="slidenum">
              <a:rPr lang="nb-NO" smtClean="0"/>
              <a:t>‹#›</a:t>
            </a:fld>
            <a:endParaRPr lang="nb-NO"/>
          </a:p>
        </p:txBody>
      </p:sp>
      <p:sp>
        <p:nvSpPr>
          <p:cNvPr id="8" name="Plassholder for bilde 3">
            <a:extLst>
              <a:ext uri="{FF2B5EF4-FFF2-40B4-BE49-F238E27FC236}">
                <a16:creationId xmlns:a16="http://schemas.microsoft.com/office/drawing/2014/main" id="{CBA52608-8CEA-2B45-8142-21F944ADC0E0}"/>
              </a:ext>
            </a:extLst>
          </p:cNvPr>
          <p:cNvSpPr>
            <a:spLocks noGrp="1" noChangeAspect="1"/>
          </p:cNvSpPr>
          <p:nvPr>
            <p:ph type="pic" sz="quarter" idx="18"/>
          </p:nvPr>
        </p:nvSpPr>
        <p:spPr bwMode="auto">
          <a:xfrm>
            <a:off x="0" y="1"/>
            <a:ext cx="6052900" cy="6857999"/>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304706"/>
              <a:gd name="connsiteY0" fmla="*/ 3910014 h 3910014"/>
              <a:gd name="connsiteX1" fmla="*/ 1042924 w 2304706"/>
              <a:gd name="connsiteY1" fmla="*/ 0 h 3910014"/>
              <a:gd name="connsiteX2" fmla="*/ 2304706 w 2304706"/>
              <a:gd name="connsiteY2" fmla="*/ 6914 h 3910014"/>
              <a:gd name="connsiteX3" fmla="*/ 1267586 w 2304706"/>
              <a:gd name="connsiteY3" fmla="*/ 3907005 h 3910014"/>
              <a:gd name="connsiteX4" fmla="*/ 0 w 2304706"/>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4906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4706" h="3910014">
                <a:moveTo>
                  <a:pt x="0" y="3910014"/>
                </a:moveTo>
                <a:cubicBezTo>
                  <a:pt x="1635" y="2606676"/>
                  <a:pt x="3271" y="1303338"/>
                  <a:pt x="4906" y="0"/>
                </a:cubicBezTo>
                <a:lnTo>
                  <a:pt x="2304706" y="795"/>
                </a:lnTo>
                <a:cubicBezTo>
                  <a:pt x="1891771" y="1578443"/>
                  <a:pt x="1696868" y="2311001"/>
                  <a:pt x="1267586" y="3907005"/>
                </a:cubicBezTo>
                <a:lnTo>
                  <a:pt x="0" y="3910014"/>
                </a:lnTo>
                <a:close/>
              </a:path>
            </a:pathLst>
          </a:custGeom>
          <a:solidFill>
            <a:srgbClr val="E9E7E7"/>
          </a:solidFill>
          <a:ln>
            <a:noFill/>
          </a:ln>
          <a:effectLst/>
        </p:spPr>
        <p:txBody>
          <a:bodyPr lIns="1152000" tIns="540000" anchor="ctr" anchorCtr="0">
            <a:normAutofit/>
          </a:bodyPr>
          <a:lstStyle>
            <a:lvl1pPr marL="14288" indent="0">
              <a:buNone/>
              <a:tabLst/>
              <a:defRPr sz="1400" baseline="0">
                <a:solidFill>
                  <a:schemeClr val="tx1"/>
                </a:solidFill>
              </a:defRPr>
            </a:lvl1pPr>
          </a:lstStyle>
          <a:p>
            <a:r>
              <a:rPr lang="nb-NO"/>
              <a:t>Klikk ikonet for å legge til et bilde</a:t>
            </a:r>
            <a:endParaRPr lang="nb-NO" dirty="0"/>
          </a:p>
        </p:txBody>
      </p:sp>
      <p:sp>
        <p:nvSpPr>
          <p:cNvPr id="9" name="Tittel 1">
            <a:extLst>
              <a:ext uri="{FF2B5EF4-FFF2-40B4-BE49-F238E27FC236}">
                <a16:creationId xmlns:a16="http://schemas.microsoft.com/office/drawing/2014/main" id="{BF999D76-8998-AC4E-B96D-EC3AF1C002F5}"/>
              </a:ext>
            </a:extLst>
          </p:cNvPr>
          <p:cNvSpPr>
            <a:spLocks noGrp="1"/>
          </p:cNvSpPr>
          <p:nvPr>
            <p:ph type="title" hasCustomPrompt="1"/>
          </p:nvPr>
        </p:nvSpPr>
        <p:spPr>
          <a:xfrm>
            <a:off x="6096000" y="482400"/>
            <a:ext cx="5247861" cy="1072080"/>
          </a:xfrm>
        </p:spPr>
        <p:txBody>
          <a:bodyPr/>
          <a:lstStyle/>
          <a:p>
            <a:r>
              <a:rPr lang="nb-NO" dirty="0"/>
              <a:t>Klikk for å redigere tittelen</a:t>
            </a:r>
          </a:p>
        </p:txBody>
      </p:sp>
    </p:spTree>
    <p:extLst>
      <p:ext uri="{BB962C8B-B14F-4D97-AF65-F5344CB8AC3E}">
        <p14:creationId xmlns:p14="http://schemas.microsoft.com/office/powerpoint/2010/main" val="1098591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FAD10EF-47D4-0240-947C-844B6DB7DA1B}"/>
              </a:ext>
            </a:extLst>
          </p:cNvPr>
          <p:cNvSpPr>
            <a:spLocks noGrp="1"/>
          </p:cNvSpPr>
          <p:nvPr>
            <p:ph type="title"/>
          </p:nvPr>
        </p:nvSpPr>
        <p:spPr>
          <a:xfrm>
            <a:off x="838200" y="482400"/>
            <a:ext cx="10515600" cy="1072080"/>
          </a:xfrm>
          <a:prstGeom prst="rect">
            <a:avLst/>
          </a:prstGeom>
        </p:spPr>
        <p:txBody>
          <a:bodyPr vert="horz" lIns="91440" tIns="45720" rIns="91440" bIns="45720" rtlCol="0" anchor="ctr">
            <a:normAutofit/>
          </a:bodyPr>
          <a:lstStyle/>
          <a:p>
            <a:r>
              <a:rPr lang="nb-NO" dirty="0"/>
              <a:t>Klikk for å redigere tittelen</a:t>
            </a:r>
          </a:p>
        </p:txBody>
      </p:sp>
      <p:sp>
        <p:nvSpPr>
          <p:cNvPr id="3" name="Plassholder for tekst 2">
            <a:extLst>
              <a:ext uri="{FF2B5EF4-FFF2-40B4-BE49-F238E27FC236}">
                <a16:creationId xmlns:a16="http://schemas.microsoft.com/office/drawing/2014/main" id="{CF3E8312-F0C7-3C46-BEEB-87BD7EA7DE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6" name="Plassholder for lysbildenummer 5">
            <a:extLst>
              <a:ext uri="{FF2B5EF4-FFF2-40B4-BE49-F238E27FC236}">
                <a16:creationId xmlns:a16="http://schemas.microsoft.com/office/drawing/2014/main" id="{D8D59EA7-F2B2-7C49-89A4-3A578F1C8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800">
                <a:solidFill>
                  <a:schemeClr val="tx2"/>
                </a:solidFill>
                <a:latin typeface="Arial" panose="020B0604020202020204" pitchFamily="34" charset="0"/>
                <a:cs typeface="Arial" panose="020B0604020202020204" pitchFamily="34" charset="0"/>
              </a:defRPr>
            </a:lvl1pPr>
          </a:lstStyle>
          <a:p>
            <a:fld id="{95102788-B3AA-6746-B4E5-C52EBB4D0CEE}" type="slidenum">
              <a:rPr lang="nb-NO" smtClean="0"/>
              <a:pPr/>
              <a:t>‹#›</a:t>
            </a:fld>
            <a:endParaRPr lang="nb-NO" dirty="0"/>
          </a:p>
        </p:txBody>
      </p:sp>
      <p:sp>
        <p:nvSpPr>
          <p:cNvPr id="7" name="TekstSylinder 6">
            <a:extLst>
              <a:ext uri="{FF2B5EF4-FFF2-40B4-BE49-F238E27FC236}">
                <a16:creationId xmlns:a16="http://schemas.microsoft.com/office/drawing/2014/main" id="{555FED8A-16C9-8F42-B8B3-8C18FF9D4244}"/>
              </a:ext>
            </a:extLst>
          </p:cNvPr>
          <p:cNvSpPr txBox="1"/>
          <p:nvPr userDrawn="1"/>
        </p:nvSpPr>
        <p:spPr>
          <a:xfrm>
            <a:off x="249560" y="6477356"/>
            <a:ext cx="360040" cy="123111"/>
          </a:xfrm>
          <a:prstGeom prst="rect">
            <a:avLst/>
          </a:prstGeom>
          <a:noFill/>
        </p:spPr>
        <p:txBody>
          <a:bodyPr wrap="square" lIns="0" tIns="0" rIns="0" bIns="0" rtlCol="0">
            <a:spAutoFit/>
          </a:bodyPr>
          <a:lstStyle/>
          <a:p>
            <a:pPr marL="36000" indent="0" algn="l">
              <a:spcBef>
                <a:spcPts val="600"/>
              </a:spcBef>
              <a:buClr>
                <a:schemeClr val="accent2"/>
              </a:buClr>
              <a:buSzPct val="80000"/>
              <a:buNone/>
            </a:pPr>
            <a:r>
              <a:rPr lang="nb-NO" sz="800" dirty="0">
                <a:solidFill>
                  <a:schemeClr val="accent1"/>
                </a:solidFill>
                <a:latin typeface="Arial" panose="020B0604020202020204" pitchFamily="34" charset="0"/>
                <a:ea typeface="Segoe UI" charset="0"/>
                <a:cs typeface="Arial" panose="020B0604020202020204" pitchFamily="34" charset="0"/>
              </a:rPr>
              <a:t>//</a:t>
            </a:r>
            <a:r>
              <a:rPr lang="nb-NO" sz="800" dirty="0">
                <a:solidFill>
                  <a:schemeClr val="tx1">
                    <a:lumMod val="40000"/>
                    <a:lumOff val="60000"/>
                  </a:schemeClr>
                </a:solidFill>
                <a:latin typeface="Arial" panose="020B0604020202020204" pitchFamily="34" charset="0"/>
                <a:ea typeface="Segoe UI" charset="0"/>
                <a:cs typeface="Arial" panose="020B0604020202020204" pitchFamily="34" charset="0"/>
              </a:rPr>
              <a:t> </a:t>
            </a:r>
            <a:r>
              <a:rPr lang="nb-NO" sz="800" dirty="0">
                <a:solidFill>
                  <a:schemeClr val="tx2"/>
                </a:solidFill>
                <a:latin typeface="Arial" panose="020B0604020202020204" pitchFamily="34" charset="0"/>
                <a:ea typeface="Segoe UI" charset="0"/>
                <a:cs typeface="Arial" panose="020B0604020202020204" pitchFamily="34" charset="0"/>
              </a:rPr>
              <a:t>NAV</a:t>
            </a:r>
          </a:p>
        </p:txBody>
      </p:sp>
      <p:sp>
        <p:nvSpPr>
          <p:cNvPr id="8" name="Plassholder for bunntekst 7">
            <a:extLst>
              <a:ext uri="{FF2B5EF4-FFF2-40B4-BE49-F238E27FC236}">
                <a16:creationId xmlns:a16="http://schemas.microsoft.com/office/drawing/2014/main" id="{7122E58E-2832-4244-8616-203251C29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b-NO"/>
          </a:p>
        </p:txBody>
      </p:sp>
    </p:spTree>
    <p:extLst>
      <p:ext uri="{BB962C8B-B14F-4D97-AF65-F5344CB8AC3E}">
        <p14:creationId xmlns:p14="http://schemas.microsoft.com/office/powerpoint/2010/main" val="282752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4" r:id="rId6"/>
    <p:sldLayoutId id="2147483655" r:id="rId7"/>
    <p:sldLayoutId id="2147483661" r:id="rId8"/>
    <p:sldLayoutId id="2147483662" r:id="rId9"/>
    <p:sldLayoutId id="2147483667" r:id="rId10"/>
    <p:sldLayoutId id="2147483670" r:id="rId11"/>
    <p:sldLayoutId id="2147483671" r:id="rId12"/>
    <p:sldLayoutId id="2147483663" r:id="rId13"/>
    <p:sldLayoutId id="2147483669" r:id="rId14"/>
    <p:sldLayoutId id="2147483672" r:id="rId15"/>
    <p:sldLayoutId id="2147483673" r:id="rId16"/>
    <p:sldLayoutId id="2147483674" r:id="rId17"/>
    <p:sldLayoutId id="2147483675" r:id="rId18"/>
  </p:sldLayoutIdLst>
  <p:hf sldNum="0" hdr="0" ftr="0" dt="0"/>
  <p:txStyles>
    <p:titleStyle>
      <a:lvl1pPr algn="l" defTabSz="914400" rtl="0" eaLnBrk="1" latinLnBrk="0" hangingPunct="1">
        <a:lnSpc>
          <a:spcPct val="90000"/>
        </a:lnSpc>
        <a:spcBef>
          <a:spcPct val="0"/>
        </a:spcBef>
        <a:buNone/>
        <a:defRPr sz="3200" b="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navno.sharepoint.com/sites/enhet-ytelseslinja/Delte%20dokumenter/Forms/AllItems.aspx?id=%2Fsites%2Fenhet%2Dytelseslinja%2FDelte%20dokumenter%2FOrganisasjonskart%20ytelseslinjen%2Epdf&amp;parent=%2Fsites%2Fenhet%2Dytelseslinja%2FDelte%20dokumenter" TargetMode="External"/><Relationship Id="rId2" Type="http://schemas.openxmlformats.org/officeDocument/2006/relationships/hyperlink" Target="https://navno.sharepoint.com/sites/enhet-ytelsesavdeling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avno.sharepoint.com/sites/enhet-arbeid-og-ytels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navno.sharepoint.com/sites/enhet-familie-og-pensjonsytels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navno.sharepoint.com/sites/enhet-kontroll"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D8B3E3D1-A64F-6C49-A65E-78234E99BA50}"/>
              </a:ext>
            </a:extLst>
          </p:cNvPr>
          <p:cNvSpPr>
            <a:spLocks noGrp="1"/>
          </p:cNvSpPr>
          <p:nvPr>
            <p:ph type="ctrTitle"/>
          </p:nvPr>
        </p:nvSpPr>
        <p:spPr/>
        <p:txBody>
          <a:bodyPr/>
          <a:lstStyle/>
          <a:p>
            <a:br>
              <a:rPr lang="nb-NO" dirty="0"/>
            </a:br>
            <a:r>
              <a:rPr lang="nb-NO" dirty="0"/>
              <a:t>Ytelseslinja</a:t>
            </a:r>
          </a:p>
        </p:txBody>
      </p:sp>
      <p:sp>
        <p:nvSpPr>
          <p:cNvPr id="5" name="Undertittel 4">
            <a:extLst>
              <a:ext uri="{FF2B5EF4-FFF2-40B4-BE49-F238E27FC236}">
                <a16:creationId xmlns:a16="http://schemas.microsoft.com/office/drawing/2014/main" id="{972C9742-7508-1E46-970C-66D5DB19D6F4}"/>
              </a:ext>
            </a:extLst>
          </p:cNvPr>
          <p:cNvSpPr>
            <a:spLocks noGrp="1"/>
          </p:cNvSpPr>
          <p:nvPr>
            <p:ph type="subTitle" idx="1"/>
          </p:nvPr>
        </p:nvSpPr>
        <p:spPr>
          <a:xfrm>
            <a:off x="328613" y="5230528"/>
            <a:ext cx="5629275" cy="1327435"/>
          </a:xfrm>
        </p:spPr>
        <p:txBody>
          <a:bodyPr>
            <a:normAutofit fontScale="77500" lnSpcReduction="20000"/>
          </a:bodyPr>
          <a:lstStyle/>
          <a:p>
            <a:r>
              <a:rPr lang="nb-NO" sz="3200" dirty="0"/>
              <a:t>3. februar 2023</a:t>
            </a:r>
          </a:p>
          <a:p>
            <a:r>
              <a:rPr lang="nb-NO" sz="3200" dirty="0"/>
              <a:t>Avdelingsdirektør Beate Setså Borge </a:t>
            </a:r>
          </a:p>
          <a:p>
            <a:r>
              <a:rPr lang="nb-NO" sz="3200" dirty="0"/>
              <a:t>NAV Arbeid og ytelser Fauske</a:t>
            </a:r>
          </a:p>
          <a:p>
            <a:endParaRPr lang="nb-NO" dirty="0"/>
          </a:p>
          <a:p>
            <a:endParaRPr lang="nb-NO" dirty="0"/>
          </a:p>
        </p:txBody>
      </p:sp>
      <p:pic>
        <p:nvPicPr>
          <p:cNvPr id="16" name="Plassholder for bilde 15" descr="Et bilde som inneholder himmel, utendørs, gress, vann&#10;&#10;Automatisk generert beskrivelse">
            <a:extLst>
              <a:ext uri="{FF2B5EF4-FFF2-40B4-BE49-F238E27FC236}">
                <a16:creationId xmlns:a16="http://schemas.microsoft.com/office/drawing/2014/main" id="{42B3C827-3FD3-868B-04D0-2703419AE60D}"/>
              </a:ext>
            </a:extLst>
          </p:cNvPr>
          <p:cNvPicPr>
            <a:picLocks noGrp="1" noChangeAspect="1"/>
          </p:cNvPicPr>
          <p:nvPr>
            <p:ph type="pic" sz="quarter" idx="11"/>
          </p:nvPr>
        </p:nvPicPr>
        <p:blipFill>
          <a:blip r:embed="rId2"/>
          <a:srcRect t="7368" b="7368"/>
          <a:stretch>
            <a:fillRect/>
          </a:stretch>
        </p:blipFill>
        <p:spPr/>
      </p:pic>
    </p:spTree>
    <p:extLst>
      <p:ext uri="{BB962C8B-B14F-4D97-AF65-F5344CB8AC3E}">
        <p14:creationId xmlns:p14="http://schemas.microsoft.com/office/powerpoint/2010/main" val="500582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ssholder for bilde 4" descr="Et bilde som inneholder utendørs, himmel, gress, natur&#10;&#10;Automatisk generert beskrivelse">
            <a:extLst>
              <a:ext uri="{FF2B5EF4-FFF2-40B4-BE49-F238E27FC236}">
                <a16:creationId xmlns:a16="http://schemas.microsoft.com/office/drawing/2014/main" id="{9893540C-9299-182D-8F6F-9D3701A76FB0}"/>
              </a:ext>
            </a:extLst>
          </p:cNvPr>
          <p:cNvPicPr>
            <a:picLocks noGrp="1" noChangeAspect="1"/>
          </p:cNvPicPr>
          <p:nvPr>
            <p:ph type="pic" sz="quarter" idx="12"/>
          </p:nvPr>
        </p:nvPicPr>
        <p:blipFill>
          <a:blip r:embed="rId2"/>
          <a:srcRect t="27627" b="27627"/>
          <a:stretch>
            <a:fillRect/>
          </a:stretch>
        </p:blipFill>
        <p:spPr/>
      </p:pic>
    </p:spTree>
    <p:extLst>
      <p:ext uri="{BB962C8B-B14F-4D97-AF65-F5344CB8AC3E}">
        <p14:creationId xmlns:p14="http://schemas.microsoft.com/office/powerpoint/2010/main" val="149227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lassholder for bilde 9" descr="Et bilde som inneholder gress, utendørs, himmel, felt&#10;&#10;Automatisk generert beskrivelse">
            <a:extLst>
              <a:ext uri="{FF2B5EF4-FFF2-40B4-BE49-F238E27FC236}">
                <a16:creationId xmlns:a16="http://schemas.microsoft.com/office/drawing/2014/main" id="{2FA69322-5867-D828-DB1F-9F0BDA0DE970}"/>
              </a:ext>
            </a:extLst>
          </p:cNvPr>
          <p:cNvPicPr>
            <a:picLocks noGrp="1" noChangeAspect="1"/>
          </p:cNvPicPr>
          <p:nvPr>
            <p:ph type="pic" sz="quarter" idx="12"/>
          </p:nvPr>
        </p:nvPicPr>
        <p:blipFill>
          <a:blip r:embed="rId3"/>
          <a:srcRect t="27615" b="27615"/>
          <a:stretch>
            <a:fillRect/>
          </a:stretch>
        </p:blipFill>
        <p:spPr/>
      </p:pic>
    </p:spTree>
    <p:extLst>
      <p:ext uri="{BB962C8B-B14F-4D97-AF65-F5344CB8AC3E}">
        <p14:creationId xmlns:p14="http://schemas.microsoft.com/office/powerpoint/2010/main" val="2298838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br>
              <a:rPr lang="nb-NO" dirty="0"/>
            </a:br>
            <a:r>
              <a:rPr lang="nb-NO" dirty="0"/>
              <a:t>Ytelseslinjen</a:t>
            </a:r>
          </a:p>
        </p:txBody>
      </p:sp>
      <p:sp>
        <p:nvSpPr>
          <p:cNvPr id="3" name="Plassholder for innhold 2"/>
          <p:cNvSpPr>
            <a:spLocks noGrp="1"/>
          </p:cNvSpPr>
          <p:nvPr>
            <p:ph idx="1"/>
          </p:nvPr>
        </p:nvSpPr>
        <p:spPr/>
        <p:txBody>
          <a:bodyPr>
            <a:normAutofit fontScale="92500" lnSpcReduction="10000"/>
          </a:bodyPr>
          <a:lstStyle/>
          <a:p>
            <a:r>
              <a:rPr lang="nb-NO" u="sng" dirty="0"/>
              <a:t>Ytelseslinjen </a:t>
            </a:r>
            <a:r>
              <a:rPr lang="nb-NO" dirty="0"/>
              <a:t>er organisert i 3 resultatområder som har et nasjonalt ansvar på ulike områder </a:t>
            </a:r>
          </a:p>
          <a:p>
            <a:pPr lvl="1"/>
            <a:r>
              <a:rPr lang="nb-NO" dirty="0"/>
              <a:t>Tjenester og funksjoner som NAV kan utføre regionalt og nasjonalt er samlet her</a:t>
            </a:r>
          </a:p>
          <a:p>
            <a:pPr lvl="1"/>
            <a:r>
              <a:rPr lang="nb-NO" dirty="0"/>
              <a:t>Resultatområdene saksbehandler saker for hele ytelsesområdet i NAV og har et operativt systemansvar</a:t>
            </a:r>
          </a:p>
          <a:p>
            <a:r>
              <a:rPr lang="nb-NO" dirty="0"/>
              <a:t>Hvert resultatområde blir ledet av en direktør som rapporterer til ytelsesdirektør Eve Vangsnes Bergli. Hun leder også </a:t>
            </a:r>
            <a:r>
              <a:rPr lang="nb-NO" u="sng" dirty="0">
                <a:hlinkClick r:id="rId2"/>
              </a:rPr>
              <a:t>Ytelsesavdelingen</a:t>
            </a:r>
            <a:r>
              <a:rPr lang="nb-NO" dirty="0"/>
              <a:t> i direktoratet</a:t>
            </a:r>
          </a:p>
          <a:p>
            <a:r>
              <a:rPr lang="nb-NO" dirty="0"/>
              <a:t>Enhetene i resultatområdene har sterke faglige miljøer og er plassert over hele landet</a:t>
            </a:r>
          </a:p>
          <a:p>
            <a:r>
              <a:rPr lang="nb-NO" dirty="0">
                <a:hlinkClick r:id="rId3"/>
              </a:rPr>
              <a:t>Organisasjonskart</a:t>
            </a:r>
            <a:endParaRPr lang="nb-NO" dirty="0"/>
          </a:p>
          <a:p>
            <a:pPr marL="0" indent="0">
              <a:buNone/>
            </a:pPr>
            <a:endParaRPr lang="nb-NO" dirty="0"/>
          </a:p>
        </p:txBody>
      </p:sp>
    </p:spTree>
    <p:extLst>
      <p:ext uri="{BB962C8B-B14F-4D97-AF65-F5344CB8AC3E}">
        <p14:creationId xmlns:p14="http://schemas.microsoft.com/office/powerpoint/2010/main" val="2752233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endParaRPr lang="nb-NO" dirty="0"/>
          </a:p>
          <a:p>
            <a:r>
              <a:rPr lang="nb-NO" dirty="0"/>
              <a:t>Sammen med NAV Familie- og pensjonsytelser er vi ansvarlig for å behandle søknader om ulike ytelser og hjelpemidler.</a:t>
            </a:r>
          </a:p>
          <a:p>
            <a:pPr marL="0" indent="0">
              <a:buNone/>
            </a:pPr>
            <a:endParaRPr lang="nb-NO" dirty="0"/>
          </a:p>
          <a:p>
            <a:r>
              <a:rPr lang="nb-NO" dirty="0"/>
              <a:t>Saksbehandler ulike trygdeytelser. De fleste av sakene gjelder arbeidsrelaterte ytelser som dagpenger, lønnsgaranti ved konkurs, arbeidsavklaringspenger, sykepenger og stønad til enslig mor eller far, men enhetene har også ansvaret for andre områder som uføretrygd og grunn- og hjelpestønad.</a:t>
            </a:r>
          </a:p>
          <a:p>
            <a:endParaRPr lang="nb-NO" dirty="0"/>
          </a:p>
        </p:txBody>
      </p:sp>
      <p:sp>
        <p:nvSpPr>
          <p:cNvPr id="3" name="Tittel 2"/>
          <p:cNvSpPr>
            <a:spLocks noGrp="1"/>
          </p:cNvSpPr>
          <p:nvPr>
            <p:ph type="title"/>
          </p:nvPr>
        </p:nvSpPr>
        <p:spPr/>
        <p:txBody>
          <a:bodyPr/>
          <a:lstStyle/>
          <a:p>
            <a:r>
              <a:rPr lang="nb-NO" u="sng" dirty="0">
                <a:hlinkClick r:id="rId2"/>
              </a:rPr>
              <a:t>NAV Arbeid og ytelser</a:t>
            </a:r>
            <a:endParaRPr lang="nb-NO" dirty="0"/>
          </a:p>
        </p:txBody>
      </p:sp>
    </p:spTree>
    <p:extLst>
      <p:ext uri="{BB962C8B-B14F-4D97-AF65-F5344CB8AC3E}">
        <p14:creationId xmlns:p14="http://schemas.microsoft.com/office/powerpoint/2010/main" val="312410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p:cNvPicPr>
            <a:picLocks noChangeAspect="1"/>
          </p:cNvPicPr>
          <p:nvPr/>
        </p:nvPicPr>
        <p:blipFill>
          <a:blip r:embed="rId2"/>
          <a:stretch>
            <a:fillRect/>
          </a:stretch>
        </p:blipFill>
        <p:spPr>
          <a:xfrm>
            <a:off x="2333625" y="1538288"/>
            <a:ext cx="7524750" cy="3781425"/>
          </a:xfrm>
          <a:prstGeom prst="rect">
            <a:avLst/>
          </a:prstGeom>
        </p:spPr>
      </p:pic>
    </p:spTree>
    <p:extLst>
      <p:ext uri="{BB962C8B-B14F-4D97-AF65-F5344CB8AC3E}">
        <p14:creationId xmlns:p14="http://schemas.microsoft.com/office/powerpoint/2010/main" val="295685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a:t>Saksbehandler pensjons-, familie- og yrkessykdomssaker. Det innebærer blant annet ansvar for folketrygdens pensjoner og barnetrygd, kontantstøtte og barnebidrag.</a:t>
            </a:r>
          </a:p>
          <a:p>
            <a:endParaRPr lang="nb-NO" dirty="0"/>
          </a:p>
          <a:p>
            <a:r>
              <a:rPr lang="nb-NO" dirty="0"/>
              <a:t>NFP skal bidra til å sikre velferd for barn og foreldre, pensjonister og brukere som har fått yrkesskade eller yrkessykdom.</a:t>
            </a:r>
          </a:p>
          <a:p>
            <a:pPr marL="0" indent="0">
              <a:buNone/>
            </a:pPr>
            <a:br>
              <a:rPr lang="nb-NO" dirty="0"/>
            </a:br>
            <a:endParaRPr lang="nb-NO" dirty="0"/>
          </a:p>
          <a:p>
            <a:endParaRPr lang="nb-NO" dirty="0"/>
          </a:p>
        </p:txBody>
      </p:sp>
      <p:sp>
        <p:nvSpPr>
          <p:cNvPr id="3" name="Tittel 2"/>
          <p:cNvSpPr>
            <a:spLocks noGrp="1"/>
          </p:cNvSpPr>
          <p:nvPr>
            <p:ph type="title"/>
          </p:nvPr>
        </p:nvSpPr>
        <p:spPr/>
        <p:txBody>
          <a:bodyPr/>
          <a:lstStyle/>
          <a:p>
            <a:r>
              <a:rPr lang="nb-NO" u="sng" dirty="0">
                <a:hlinkClick r:id="rId2"/>
              </a:rPr>
              <a:t>NAV Familie- og pensjonsytelser</a:t>
            </a:r>
            <a:r>
              <a:rPr lang="nb-NO" dirty="0"/>
              <a:t> </a:t>
            </a:r>
          </a:p>
        </p:txBody>
      </p:sp>
    </p:spTree>
    <p:extLst>
      <p:ext uri="{BB962C8B-B14F-4D97-AF65-F5344CB8AC3E}">
        <p14:creationId xmlns:p14="http://schemas.microsoft.com/office/powerpoint/2010/main" val="240018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p:cNvPicPr>
            <a:picLocks noChangeAspect="1"/>
          </p:cNvPicPr>
          <p:nvPr/>
        </p:nvPicPr>
        <p:blipFill>
          <a:blip r:embed="rId2"/>
          <a:stretch>
            <a:fillRect/>
          </a:stretch>
        </p:blipFill>
        <p:spPr>
          <a:xfrm>
            <a:off x="2333625" y="1268760"/>
            <a:ext cx="7524750" cy="3512790"/>
          </a:xfrm>
          <a:prstGeom prst="rect">
            <a:avLst/>
          </a:prstGeom>
        </p:spPr>
      </p:pic>
    </p:spTree>
    <p:extLst>
      <p:ext uri="{BB962C8B-B14F-4D97-AF65-F5344CB8AC3E}">
        <p14:creationId xmlns:p14="http://schemas.microsoft.com/office/powerpoint/2010/main" val="220939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3"/>
          </p:nvPr>
        </p:nvSpPr>
        <p:spPr>
          <a:xfrm>
            <a:off x="6600057" y="2310780"/>
            <a:ext cx="2252295" cy="504055"/>
          </a:xfrm>
        </p:spPr>
        <p:txBody>
          <a:bodyPr/>
          <a:lstStyle/>
          <a:p>
            <a:r>
              <a:rPr lang="nb-NO" b="1" dirty="0"/>
              <a:t>Fagområder</a:t>
            </a:r>
          </a:p>
          <a:p>
            <a:endParaRPr lang="nb-NO" b="1" dirty="0"/>
          </a:p>
        </p:txBody>
      </p:sp>
      <p:sp>
        <p:nvSpPr>
          <p:cNvPr id="3" name="Plassholder for innhold 2"/>
          <p:cNvSpPr>
            <a:spLocks noGrp="1"/>
          </p:cNvSpPr>
          <p:nvPr>
            <p:ph idx="12"/>
          </p:nvPr>
        </p:nvSpPr>
        <p:spPr>
          <a:xfrm>
            <a:off x="1902620" y="1264569"/>
            <a:ext cx="4697437" cy="2092423"/>
          </a:xfrm>
          <a:ln w="9525"/>
        </p:spPr>
        <p:txBody>
          <a:bodyPr/>
          <a:lstStyle/>
          <a:p>
            <a:r>
              <a:rPr lang="nb-NO" sz="1800" dirty="0"/>
              <a:t>Har som hovedoppgave å avdekke, anmelde og forebygge misbruk av ytelser fra NAV, samt har et nasjonalt ansvar for saker som angår medlemskap i folketrygden og trygdeavgift. De har også store oppgaver knyttet til registerforvaltning.</a:t>
            </a:r>
          </a:p>
        </p:txBody>
      </p:sp>
      <p:sp>
        <p:nvSpPr>
          <p:cNvPr id="6" name="Tittel 5"/>
          <p:cNvSpPr>
            <a:spLocks noGrp="1"/>
          </p:cNvSpPr>
          <p:nvPr>
            <p:ph type="title"/>
          </p:nvPr>
        </p:nvSpPr>
        <p:spPr/>
        <p:txBody>
          <a:bodyPr/>
          <a:lstStyle/>
          <a:p>
            <a:r>
              <a:rPr lang="nb-NO" u="sng" dirty="0">
                <a:hlinkClick r:id="rId2"/>
              </a:rPr>
              <a:t>NAV Kontroll</a:t>
            </a:r>
            <a:r>
              <a:rPr lang="nb-NO" dirty="0"/>
              <a:t> </a:t>
            </a:r>
          </a:p>
        </p:txBody>
      </p:sp>
      <p:sp>
        <p:nvSpPr>
          <p:cNvPr id="8" name="Plassholder for innhold 7"/>
          <p:cNvSpPr>
            <a:spLocks noGrp="1"/>
          </p:cNvSpPr>
          <p:nvPr>
            <p:ph sz="quarter" idx="15"/>
          </p:nvPr>
        </p:nvSpPr>
        <p:spPr>
          <a:xfrm>
            <a:off x="6341527" y="2924944"/>
            <a:ext cx="3942031" cy="3343230"/>
          </a:xfrm>
          <a:ln w="6350"/>
        </p:spPr>
        <p:txBody>
          <a:bodyPr/>
          <a:lstStyle/>
          <a:p>
            <a:r>
              <a:rPr lang="nb-NO" dirty="0"/>
              <a:t>Trygdesvindel</a:t>
            </a:r>
          </a:p>
          <a:p>
            <a:pPr marL="0" indent="0">
              <a:buNone/>
            </a:pPr>
            <a:endParaRPr lang="nb-NO" dirty="0"/>
          </a:p>
          <a:p>
            <a:r>
              <a:rPr lang="nb-NO" dirty="0"/>
              <a:t>Kriminalitet i arbeidslivet (a-krim)</a:t>
            </a:r>
          </a:p>
          <a:p>
            <a:pPr marL="0" indent="0">
              <a:buNone/>
            </a:pPr>
            <a:endParaRPr lang="nb-NO" dirty="0"/>
          </a:p>
          <a:p>
            <a:r>
              <a:rPr lang="nb-NO" dirty="0"/>
              <a:t>Medlemskap i folketrygden og trygdeavgift</a:t>
            </a:r>
          </a:p>
          <a:p>
            <a:pPr marL="0" indent="0">
              <a:buNone/>
            </a:pPr>
            <a:endParaRPr lang="nb-NO" dirty="0"/>
          </a:p>
          <a:p>
            <a:r>
              <a:rPr lang="nb-NO" dirty="0"/>
              <a:t>Informasjonsforvaltning</a:t>
            </a:r>
          </a:p>
        </p:txBody>
      </p:sp>
      <p:sp>
        <p:nvSpPr>
          <p:cNvPr id="10" name="Plassholder for innhold 9"/>
          <p:cNvSpPr>
            <a:spLocks noGrp="1"/>
          </p:cNvSpPr>
          <p:nvPr>
            <p:ph sz="quarter" idx="14"/>
          </p:nvPr>
        </p:nvSpPr>
        <p:spPr>
          <a:xfrm>
            <a:off x="1990726" y="3356992"/>
            <a:ext cx="4033267" cy="3430659"/>
          </a:xfrm>
        </p:spPr>
        <p:txBody>
          <a:bodyPr/>
          <a:lstStyle/>
          <a:p>
            <a:pPr marL="0" indent="0">
              <a:buNone/>
            </a:pPr>
            <a:r>
              <a:rPr lang="nb-NO" dirty="0"/>
              <a:t>NAV Kontroll forebygger, avdekker, utreder og anmelder trygdesvindel og kriminalitet i arbeidslivet. I tillegg er NAV Registerforvaltning, som blant annet drifter Aa-registret, og NAV Medlemskap og avgift som behandler saker om medlemskap i folketrygden, organisert under NAV Kontroll.</a:t>
            </a:r>
          </a:p>
        </p:txBody>
      </p:sp>
    </p:spTree>
    <p:extLst>
      <p:ext uri="{BB962C8B-B14F-4D97-AF65-F5344CB8AC3E}">
        <p14:creationId xmlns:p14="http://schemas.microsoft.com/office/powerpoint/2010/main" val="111747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br>
              <a:rPr lang="nb-NO" dirty="0"/>
            </a:br>
            <a:br>
              <a:rPr lang="nb-NO" dirty="0"/>
            </a:br>
            <a:r>
              <a:rPr lang="nb-NO" dirty="0"/>
              <a:t>Kort status</a:t>
            </a:r>
            <a:br>
              <a:rPr lang="nb-NO" dirty="0"/>
            </a:br>
            <a:endParaRPr lang="nb-NO" dirty="0"/>
          </a:p>
        </p:txBody>
      </p:sp>
      <p:sp>
        <p:nvSpPr>
          <p:cNvPr id="3" name="Plassholder for innhold 2"/>
          <p:cNvSpPr>
            <a:spLocks noGrp="1"/>
          </p:cNvSpPr>
          <p:nvPr>
            <p:ph idx="1"/>
          </p:nvPr>
        </p:nvSpPr>
        <p:spPr>
          <a:xfrm>
            <a:off x="1230086" y="1485991"/>
            <a:ext cx="10515600" cy="4351338"/>
          </a:xfrm>
        </p:spPr>
        <p:txBody>
          <a:bodyPr>
            <a:normAutofit fontScale="92500" lnSpcReduction="20000"/>
          </a:bodyPr>
          <a:lstStyle/>
          <a:p>
            <a:pPr marL="0" marR="0" indent="0">
              <a:spcBef>
                <a:spcPts val="0"/>
              </a:spcBef>
              <a:spcAft>
                <a:spcPts val="0"/>
              </a:spcAft>
              <a:buNone/>
            </a:pPr>
            <a:endParaRPr lang="nb-NO" sz="1800" dirty="0">
              <a:effectLst/>
              <a:latin typeface="Calibri" panose="020F0502020204030204" pitchFamily="34" charset="0"/>
            </a:endParaRPr>
          </a:p>
          <a:p>
            <a:pPr marL="0" marR="0" indent="0">
              <a:spcBef>
                <a:spcPts val="0"/>
              </a:spcBef>
              <a:spcAft>
                <a:spcPts val="0"/>
              </a:spcAft>
              <a:buNone/>
            </a:pPr>
            <a:r>
              <a:rPr lang="nb-NO" sz="2600" dirty="0">
                <a:effectLst/>
              </a:rPr>
              <a:t>Virksomhetsstrategi NAV 2030</a:t>
            </a:r>
          </a:p>
          <a:p>
            <a:pPr marL="0" marR="0" indent="0">
              <a:spcBef>
                <a:spcPts val="0"/>
              </a:spcBef>
              <a:spcAft>
                <a:spcPts val="0"/>
              </a:spcAft>
              <a:buNone/>
            </a:pPr>
            <a:endParaRPr lang="nb-NO" sz="2600" dirty="0">
              <a:effectLst/>
            </a:endParaRPr>
          </a:p>
          <a:p>
            <a:pPr marL="0" marR="0" indent="0">
              <a:spcBef>
                <a:spcPts val="0"/>
              </a:spcBef>
              <a:spcAft>
                <a:spcPts val="0"/>
              </a:spcAft>
              <a:buNone/>
            </a:pPr>
            <a:r>
              <a:rPr lang="nb-NO" sz="2600" dirty="0">
                <a:effectLst/>
              </a:rPr>
              <a:t>Felles samling enhetsledere:</a:t>
            </a:r>
          </a:p>
          <a:p>
            <a:pPr marL="0" marR="0" indent="0">
              <a:spcBef>
                <a:spcPts val="0"/>
              </a:spcBef>
              <a:spcAft>
                <a:spcPts val="0"/>
              </a:spcAft>
              <a:buNone/>
            </a:pPr>
            <a:r>
              <a:rPr lang="nb-NO" sz="2600" dirty="0">
                <a:effectLst/>
              </a:rPr>
              <a:t>Målet med samlingen</a:t>
            </a:r>
            <a:r>
              <a:rPr lang="nb-NO" sz="2600" b="1" dirty="0">
                <a:solidFill>
                  <a:srgbClr val="262626"/>
                </a:solidFill>
                <a:effectLst/>
              </a:rPr>
              <a:t> </a:t>
            </a:r>
            <a:r>
              <a:rPr lang="nb-NO" sz="2600" dirty="0">
                <a:effectLst/>
              </a:rPr>
              <a:t>var skape en arena for samhandling, lære av hverandre og få utvikle seg som leder.</a:t>
            </a:r>
          </a:p>
          <a:p>
            <a:pPr marL="0" marR="0" indent="0">
              <a:spcBef>
                <a:spcPts val="0"/>
              </a:spcBef>
              <a:spcAft>
                <a:spcPts val="0"/>
              </a:spcAft>
              <a:buNone/>
            </a:pPr>
            <a:r>
              <a:rPr lang="nb-NO" sz="2600" dirty="0">
                <a:effectLst/>
              </a:rPr>
              <a:t>Vi skal jobbe videre med å øke kvaliteten i ytelsesforvaltningen ytterligere. Et helhetlig kvalitetsarbeid som rommer alt fra juridisk- og forvaltningskompetanse til språkarbeid.</a:t>
            </a:r>
          </a:p>
          <a:p>
            <a:pPr marL="0" marR="0" indent="0">
              <a:spcBef>
                <a:spcPts val="0"/>
              </a:spcBef>
              <a:spcAft>
                <a:spcPts val="0"/>
              </a:spcAft>
              <a:buNone/>
            </a:pPr>
            <a:r>
              <a:rPr lang="nb-NO" sz="2600" dirty="0">
                <a:effectLst/>
              </a:rPr>
              <a:t> </a:t>
            </a:r>
          </a:p>
          <a:p>
            <a:pPr marL="0" indent="0">
              <a:buNone/>
            </a:pPr>
            <a:r>
              <a:rPr lang="nb-NO" sz="2600" dirty="0"/>
              <a:t>Stadig flere ytelser på </a:t>
            </a:r>
            <a:r>
              <a:rPr lang="nb-NO" sz="2600" dirty="0" err="1"/>
              <a:t>èn</a:t>
            </a:r>
            <a:r>
              <a:rPr lang="nb-NO" sz="2600" dirty="0"/>
              <a:t> felles kø</a:t>
            </a:r>
          </a:p>
          <a:p>
            <a:pPr marR="0">
              <a:spcBef>
                <a:spcPts val="0"/>
              </a:spcBef>
              <a:spcAft>
                <a:spcPts val="0"/>
              </a:spcAft>
              <a:buFont typeface="Wingdings" panose="05000000000000000000" pitchFamily="2" charset="2"/>
              <a:buChar char="ü"/>
            </a:pPr>
            <a:r>
              <a:rPr lang="nb-NO" sz="2600" dirty="0">
                <a:effectLst/>
              </a:rPr>
              <a:t>AAP på en landsdekkende kø fra 1. desember 2022</a:t>
            </a:r>
          </a:p>
          <a:p>
            <a:pPr marR="0">
              <a:spcBef>
                <a:spcPts val="0"/>
              </a:spcBef>
              <a:spcAft>
                <a:spcPts val="0"/>
              </a:spcAft>
              <a:buFont typeface="Wingdings" panose="05000000000000000000" pitchFamily="2" charset="2"/>
              <a:buChar char="ü"/>
            </a:pPr>
            <a:r>
              <a:rPr lang="nb-NO" sz="2600" dirty="0">
                <a:effectLst/>
              </a:rPr>
              <a:t>Uføre skal på ila 2023</a:t>
            </a:r>
          </a:p>
          <a:p>
            <a:pPr marR="0">
              <a:spcBef>
                <a:spcPts val="0"/>
              </a:spcBef>
              <a:spcAft>
                <a:spcPts val="0"/>
              </a:spcAft>
              <a:buFont typeface="Wingdings" panose="05000000000000000000" pitchFamily="2" charset="2"/>
              <a:buChar char="ü"/>
            </a:pPr>
            <a:r>
              <a:rPr lang="nb-NO" sz="2600" dirty="0">
                <a:effectLst/>
              </a:rPr>
              <a:t>Krevende på sykepenger</a:t>
            </a:r>
          </a:p>
          <a:p>
            <a:pPr marL="0" marR="0">
              <a:spcBef>
                <a:spcPts val="0"/>
              </a:spcBef>
              <a:spcAft>
                <a:spcPts val="0"/>
              </a:spcAft>
            </a:pPr>
            <a:endParaRPr lang="nb-NO" sz="2600" dirty="0">
              <a:effectLst/>
            </a:endParaRPr>
          </a:p>
          <a:p>
            <a:pPr marL="0" marR="0" indent="0">
              <a:spcBef>
                <a:spcPts val="0"/>
              </a:spcBef>
              <a:spcAft>
                <a:spcPts val="0"/>
              </a:spcAft>
              <a:buNone/>
            </a:pPr>
            <a:r>
              <a:rPr lang="nb-NO" sz="2600" dirty="0">
                <a:effectLst/>
              </a:rPr>
              <a:t>Vi jobber kontinuerlig med godt nok, raske svar og bedre brukeropplevelse.</a:t>
            </a:r>
          </a:p>
        </p:txBody>
      </p:sp>
    </p:spTree>
    <p:extLst>
      <p:ext uri="{BB962C8B-B14F-4D97-AF65-F5344CB8AC3E}">
        <p14:creationId xmlns:p14="http://schemas.microsoft.com/office/powerpoint/2010/main" val="3395104117"/>
      </p:ext>
    </p:extLst>
  </p:cSld>
  <p:clrMapOvr>
    <a:masterClrMapping/>
  </p:clrMapOvr>
</p:sld>
</file>

<file path=ppt/theme/theme1.xml><?xml version="1.0" encoding="utf-8"?>
<a:theme xmlns:a="http://schemas.openxmlformats.org/drawingml/2006/main" name="Office-tema">
  <a:themeElements>
    <a:clrScheme name="NAV">
      <a:dk1>
        <a:srgbClr val="000000"/>
      </a:dk1>
      <a:lt1>
        <a:srgbClr val="FFFFFF"/>
      </a:lt1>
      <a:dk2>
        <a:srgbClr val="3E3832"/>
      </a:dk2>
      <a:lt2>
        <a:srgbClr val="E9E7E7"/>
      </a:lt2>
      <a:accent1>
        <a:srgbClr val="C30000"/>
      </a:accent1>
      <a:accent2>
        <a:srgbClr val="0067C5"/>
      </a:accent2>
      <a:accent3>
        <a:srgbClr val="A2AD00"/>
      </a:accent3>
      <a:accent4>
        <a:srgbClr val="FF9100"/>
      </a:accent4>
      <a:accent5>
        <a:srgbClr val="06893A"/>
      </a:accent5>
      <a:accent6>
        <a:srgbClr val="634689"/>
      </a:accent6>
      <a:hlink>
        <a:srgbClr val="0067C5"/>
      </a:hlink>
      <a:folHlink>
        <a:srgbClr val="63468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25" id="{9AB3C832-BA94-EC4F-98B5-2EF4A750F6CE}" vid="{A80BE413-38D9-704F-93CB-AA25AF4189A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E6FE638D132446A0F8B1F6A8C5B784" ma:contentTypeVersion="11" ma:contentTypeDescription="Create a new document." ma:contentTypeScope="" ma:versionID="d3531a46f4a1ddd325239610dfd98f8a">
  <xsd:schema xmlns:xsd="http://www.w3.org/2001/XMLSchema" xmlns:xs="http://www.w3.org/2001/XMLSchema" xmlns:p="http://schemas.microsoft.com/office/2006/metadata/properties" xmlns:ns3="08d18650-2670-47df-ada3-69d0538b8997" xmlns:ns4="a7a24183-b60b-41a8-a15a-8d6aa35df8c6" targetNamespace="http://schemas.microsoft.com/office/2006/metadata/properties" ma:root="true" ma:fieldsID="4f557ff36f66d1fdb4d57c1f5e140449" ns3:_="" ns4:_="">
    <xsd:import namespace="08d18650-2670-47df-ada3-69d0538b8997"/>
    <xsd:import namespace="a7a24183-b60b-41a8-a15a-8d6aa35df8c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18650-2670-47df-ada3-69d0538b89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a24183-b60b-41a8-a15a-8d6aa35df8c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BA16CF-69EA-4443-BEE0-73385E2EEDD0}">
  <ds:schemaRefs>
    <ds:schemaRef ds:uri="http://schemas.microsoft.com/sharepoint/v3/contenttype/forms"/>
  </ds:schemaRefs>
</ds:datastoreItem>
</file>

<file path=customXml/itemProps2.xml><?xml version="1.0" encoding="utf-8"?>
<ds:datastoreItem xmlns:ds="http://schemas.openxmlformats.org/officeDocument/2006/customXml" ds:itemID="{AC591905-A811-45D1-A44B-D4999240A5F2}">
  <ds:schemaRefs>
    <ds:schemaRef ds:uri="http://purl.org/dc/elements/1.1/"/>
    <ds:schemaRef ds:uri="http://schemas.microsoft.com/office/2006/metadata/properties"/>
    <ds:schemaRef ds:uri="a7a24183-b60b-41a8-a15a-8d6aa35df8c6"/>
    <ds:schemaRef ds:uri="http://schemas.microsoft.com/office/2006/documentManagement/types"/>
    <ds:schemaRef ds:uri="08d18650-2670-47df-ada3-69d0538b8997"/>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EFCD6DC6-5B82-4878-AABC-A35D32AC60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18650-2670-47df-ada3-69d0538b8997"/>
    <ds:schemaRef ds:uri="a7a24183-b60b-41a8-a15a-8d6aa35df8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NAV_Rød</Template>
  <TotalTime>207</TotalTime>
  <Words>442</Words>
  <Application>Microsoft Office PowerPoint</Application>
  <PresentationFormat>Widescreen</PresentationFormat>
  <Paragraphs>49</Paragraphs>
  <Slides>10</Slides>
  <Notes>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10</vt:i4>
      </vt:variant>
    </vt:vector>
  </HeadingPairs>
  <TitlesOfParts>
    <vt:vector size="15" baseType="lpstr">
      <vt:lpstr>Arial</vt:lpstr>
      <vt:lpstr>Calibri</vt:lpstr>
      <vt:lpstr>Segoe UI</vt:lpstr>
      <vt:lpstr>Wingdings</vt:lpstr>
      <vt:lpstr>Office-tema</vt:lpstr>
      <vt:lpstr> Ytelseslinja</vt:lpstr>
      <vt:lpstr>PowerPoint-presentasjon</vt:lpstr>
      <vt:lpstr> Ytelseslinjen</vt:lpstr>
      <vt:lpstr>NAV Arbeid og ytelser</vt:lpstr>
      <vt:lpstr>PowerPoint-presentasjon</vt:lpstr>
      <vt:lpstr>NAV Familie- og pensjonsytelser </vt:lpstr>
      <vt:lpstr>PowerPoint-presentasjon</vt:lpstr>
      <vt:lpstr>NAV Kontroll </vt:lpstr>
      <vt:lpstr>  Kort status </vt:lpstr>
      <vt:lpstr>PowerPoint-presentasjon</vt:lpstr>
    </vt:vector>
  </TitlesOfParts>
  <Manager/>
  <Company>NAV</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Ytelseslinja</dc:title>
  <dc:subject/>
  <dc:creator>Maria Helena Torkilseng</dc:creator>
  <cp:keywords/>
  <dc:description/>
  <cp:lastModifiedBy>Borge, Beate Setså</cp:lastModifiedBy>
  <cp:revision>9</cp:revision>
  <cp:lastPrinted>2020-04-21T11:47:02Z</cp:lastPrinted>
  <dcterms:created xsi:type="dcterms:W3CDTF">2021-09-20T13:43:30Z</dcterms:created>
  <dcterms:modified xsi:type="dcterms:W3CDTF">2023-02-14T19:54:02Z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0x0101004DE6FE638D132446A0F8B1F6A8C5B784</vt:lpwstr>
  </property>
  <property fmtid="{D5CDD505-2E9C-101B-9397-08002B2CF9AE}" pid="3" name="MSIP_Label_d3491420-1ae2-4120-89e6-e6f668f067e2_Enabled">
    <vt:lpwstr>true</vt:lpwstr>
  </property>
  <property fmtid="{D5CDD505-2E9C-101B-9397-08002B2CF9AE}" pid="4" name="MSIP_Label_d3491420-1ae2-4120-89e6-e6f668f067e2_SetDate">
    <vt:lpwstr>2023-02-03T09:17:06Z</vt:lpwstr>
  </property>
  <property fmtid="{D5CDD505-2E9C-101B-9397-08002B2CF9AE}" pid="5" name="MSIP_Label_d3491420-1ae2-4120-89e6-e6f668f067e2_Method">
    <vt:lpwstr>Standard</vt:lpwstr>
  </property>
  <property fmtid="{D5CDD505-2E9C-101B-9397-08002B2CF9AE}" pid="6" name="MSIP_Label_d3491420-1ae2-4120-89e6-e6f668f067e2_Name">
    <vt:lpwstr>d3491420-1ae2-4120-89e6-e6f668f067e2</vt:lpwstr>
  </property>
  <property fmtid="{D5CDD505-2E9C-101B-9397-08002B2CF9AE}" pid="7" name="MSIP_Label_d3491420-1ae2-4120-89e6-e6f668f067e2_SiteId">
    <vt:lpwstr>62366534-1ec3-4962-8869-9b5535279d0b</vt:lpwstr>
  </property>
  <property fmtid="{D5CDD505-2E9C-101B-9397-08002B2CF9AE}" pid="8" name="MSIP_Label_d3491420-1ae2-4120-89e6-e6f668f067e2_ActionId">
    <vt:lpwstr>1521ee8b-2370-4482-ad51-4fa56468b06d</vt:lpwstr>
  </property>
  <property fmtid="{D5CDD505-2E9C-101B-9397-08002B2CF9AE}" pid="9" name="MSIP_Label_d3491420-1ae2-4120-89e6-e6f668f067e2_ContentBits">
    <vt:lpwstr>0</vt:lpwstr>
  </property>
</Properties>
</file>