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27"/>
  </p:normalViewPr>
  <p:slideViewPr>
    <p:cSldViewPr snapToGrid="0" snapToObjects="1">
      <p:cViewPr varScale="1">
        <p:scale>
          <a:sx n="86" d="100"/>
          <a:sy n="86" d="100"/>
        </p:scale>
        <p:origin x="180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B06FD-D711-124E-A3E3-0FBE1F8F0CE4}" type="datetimeFigureOut">
              <a:rPr lang="nb-NO" smtClean="0"/>
              <a:t>12.11.2020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B4BBF-70B9-8047-B02F-2484F1EA6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386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CD74E5-8D3F-5F45-AF55-379CE17407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6551347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C570008-A996-2D4B-88A3-9861CBD4F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15" y="4173253"/>
            <a:ext cx="5888738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195ACC3E-6C58-8E40-A78D-5639EBDF9C43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AB20B5-22F5-7F42-98FA-915865BDD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 dirty="0"/>
              <a:t>Dato  //  </a:t>
            </a:r>
            <a:r>
              <a:rPr lang="en-GB" dirty="0" err="1"/>
              <a:t>Ansvarlig</a:t>
            </a:r>
            <a:endParaRPr lang="en-GB" dirty="0"/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9731FE1C-E2F8-7042-8566-1A6CE70B9A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6033" y="1089788"/>
            <a:ext cx="1249282" cy="7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2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sir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630795E-AD26-E64A-9C79-FA3F9BB4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5788" y="6356350"/>
            <a:ext cx="3466263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F69FF2-4FB1-3544-9B7F-A00D9E4C1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8421" y="6356350"/>
            <a:ext cx="741600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5">
            <a:extLst>
              <a:ext uri="{FF2B5EF4-FFF2-40B4-BE49-F238E27FC236}">
                <a16:creationId xmlns:a16="http://schemas.microsoft.com/office/drawing/2014/main" id="{701CE543-F5B4-D84C-A6FC-FAFF3D0AAFC3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5973237" y="602647"/>
            <a:ext cx="5652706" cy="5652706"/>
          </a:xfrm>
          <a:prstGeom prst="ellipse">
            <a:avLst/>
          </a:prstGeo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6300D294-78C3-134A-B8DB-F895410ECD2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4951021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FE2CAD38-4FD8-5D47-94F7-E677546B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553357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76149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rkl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69CFF4-987B-5A43-8582-31F67145E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9603651-05EC-6948-B335-00924944B6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DCE326E-B227-394D-A659-399CE735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5">
            <a:extLst>
              <a:ext uri="{FF2B5EF4-FFF2-40B4-BE49-F238E27FC236}">
                <a16:creationId xmlns:a16="http://schemas.microsoft.com/office/drawing/2014/main" id="{643807C2-292F-894E-874A-C85D7E9D69AA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838200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5324C5C5-907C-D34E-836F-29B532757AD4}"/>
              </a:ext>
            </a:extLst>
          </p:cNvPr>
          <p:cNvSpPr>
            <a:spLocks noGrp="1" noChangeAspect="1"/>
          </p:cNvSpPr>
          <p:nvPr>
            <p:ph type="pic" sz="quarter" idx="27"/>
          </p:nvPr>
        </p:nvSpPr>
        <p:spPr>
          <a:xfrm>
            <a:off x="4518119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7" name="Plassholder for bilde 5">
            <a:extLst>
              <a:ext uri="{FF2B5EF4-FFF2-40B4-BE49-F238E27FC236}">
                <a16:creationId xmlns:a16="http://schemas.microsoft.com/office/drawing/2014/main" id="{BA339474-4310-4E4C-8300-B9375051CA40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8206218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0" name="Plassholder for tekst 2">
            <a:extLst>
              <a:ext uri="{FF2B5EF4-FFF2-40B4-BE49-F238E27FC236}">
                <a16:creationId xmlns:a16="http://schemas.microsoft.com/office/drawing/2014/main" id="{3420036C-1838-DE4A-BADD-245630D31E5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080585" y="5161212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94BB1344-2B8D-6C4F-AF3C-799F28132DC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392484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82C78190-F0C7-F94A-8B39-D2876F768B7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12565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7666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187046D5-FCF3-DD40-B896-2E3520046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2DA0986-BEFB-4A44-98B6-D10264B4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3">
            <a:extLst>
              <a:ext uri="{FF2B5EF4-FFF2-40B4-BE49-F238E27FC236}">
                <a16:creationId xmlns:a16="http://schemas.microsoft.com/office/drawing/2014/main" id="{92C05EAD-0F07-3B45-8747-833BB1F2A5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23" r="1"/>
          <a:stretch/>
        </p:blipFill>
        <p:spPr bwMode="auto">
          <a:xfrm>
            <a:off x="1482417" y="660910"/>
            <a:ext cx="8995930" cy="510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ADDA05B-7DC7-D845-8F78-41EFC491217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337218" y="907450"/>
            <a:ext cx="7311543" cy="4363809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99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7004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6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7FB01FB-60B2-5E41-A15B-1235CEC30B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4978400"/>
            <a:ext cx="12192000" cy="1294006"/>
          </a:xfrm>
          <a:solidFill>
            <a:srgbClr val="3E3832">
              <a:alpha val="69804"/>
            </a:srgbClr>
          </a:solidFill>
        </p:spPr>
        <p:txBody>
          <a:bodyPr wrap="square" lIns="1440000" tIns="180000" rIns="1475999" bIns="216000" anchor="ctr" anchorCtr="0">
            <a:noAutofit/>
          </a:bodyPr>
          <a:lstStyle>
            <a:lvl1pPr marL="36000" indent="0" algn="ctr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3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6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32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4pPr>
            <a:lvl5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5pPr>
          </a:lstStyle>
          <a:p>
            <a:pPr lvl="0"/>
            <a:r>
              <a:rPr lang="nb-NO" dirty="0"/>
              <a:t>Klikk for å redigere teksten</a:t>
            </a:r>
          </a:p>
        </p:txBody>
      </p:sp>
    </p:spTree>
    <p:extLst>
      <p:ext uri="{BB962C8B-B14F-4D97-AF65-F5344CB8AC3E}">
        <p14:creationId xmlns:p14="http://schemas.microsoft.com/office/powerpoint/2010/main" val="2066016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media 2">
            <a:extLst>
              <a:ext uri="{FF2B5EF4-FFF2-40B4-BE49-F238E27FC236}">
                <a16:creationId xmlns:a16="http://schemas.microsoft.com/office/drawing/2014/main" id="{873143D7-64FC-5342-9DED-8AE8E11EED5E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ikonet for å legge til media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1340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k 2">
            <a:extLst>
              <a:ext uri="{FF2B5EF4-FFF2-40B4-BE49-F238E27FC236}">
                <a16:creationId xmlns:a16="http://schemas.microsoft.com/office/drawing/2014/main" id="{141D8BD7-34C7-FB4E-8EE0-45670F6F41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1945" y="2948384"/>
            <a:ext cx="1528110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78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 med teks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C4ED5FE-FAC3-BD40-BDD1-8009A2F540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3550" y="3429000"/>
            <a:ext cx="8724900" cy="12223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teksten</a:t>
            </a:r>
          </a:p>
        </p:txBody>
      </p:sp>
      <p:pic>
        <p:nvPicPr>
          <p:cNvPr id="4" name="Grafikk 3">
            <a:extLst>
              <a:ext uri="{FF2B5EF4-FFF2-40B4-BE49-F238E27FC236}">
                <a16:creationId xmlns:a16="http://schemas.microsoft.com/office/drawing/2014/main" id="{672B9334-46BF-204E-85D9-3EDF82BC6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1945" y="2013664"/>
            <a:ext cx="1528110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4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4D6D5E-F187-4E4B-8B35-180A18398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355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uten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A29CA91F-E19A-D84E-BDCE-60610D23E64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 dirty="0"/>
              <a:t>Dato  //  </a:t>
            </a:r>
            <a:r>
              <a:rPr lang="en-GB" dirty="0" err="1"/>
              <a:t>Ansvarlig</a:t>
            </a:r>
            <a:endParaRPr lang="en-GB" dirty="0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604AED8B-6DCE-AD46-8907-CB80A3E9C60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9271829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10" name="Undertittel 2">
            <a:extLst>
              <a:ext uri="{FF2B5EF4-FFF2-40B4-BE49-F238E27FC236}">
                <a16:creationId xmlns:a16="http://schemas.microsoft.com/office/drawing/2014/main" id="{FF74A066-A61E-B34F-8F56-C94B8EDF6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15" y="4173253"/>
            <a:ext cx="8334068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6" name="Grafikk 5">
            <a:extLst>
              <a:ext uri="{FF2B5EF4-FFF2-40B4-BE49-F238E27FC236}">
                <a16:creationId xmlns:a16="http://schemas.microsoft.com/office/drawing/2014/main" id="{92599F80-A1FF-3942-A0DE-0C139B7950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6033" y="1089788"/>
            <a:ext cx="1249282" cy="7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9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llom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8BD439-F083-3D4E-862D-4EA46D9E3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354020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02D6C30B-4FDA-544A-9662-F2B6261EBC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4550" y="2032569"/>
            <a:ext cx="9271829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283948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E6AA11-9D10-4845-953E-FC6659DEA9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93FA9A-B386-3D4A-A17E-105BC9010C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49DD5D4-E4CC-F541-A385-23400791B31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092E29-1063-5549-A785-73E8C6A7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1D6EC1-D552-3849-8EEF-1601B9CE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56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574975-50B4-C34B-9F64-4CA300B7F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90BA1EA-559A-0742-9DF6-378DCB04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5178BF1-065F-C64F-A4E1-62B22254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200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0C2D0C-F750-2644-95F9-0C952AE3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912E190-170D-CB48-ABA2-AC1FB784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22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5469835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1115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48739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3">
            <a:extLst>
              <a:ext uri="{FF2B5EF4-FFF2-40B4-BE49-F238E27FC236}">
                <a16:creationId xmlns:a16="http://schemas.microsoft.com/office/drawing/2014/main" id="{9CCA7799-B00E-2A41-ADCA-ABD6B94D7671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A99C80A0-322A-9A4B-843D-7015610E02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736237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3369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med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0" y="1825625"/>
            <a:ext cx="5247861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116F34-6CB9-F244-9082-6C3BCA92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86061" y="6356350"/>
            <a:ext cx="738809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8976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CBA52608-8CEA-2B45-8142-21F944ADC0E0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 bwMode="auto">
          <a:xfrm>
            <a:off x="0" y="1"/>
            <a:ext cx="6052900" cy="6857999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6914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4906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4706" h="3910014">
                <a:moveTo>
                  <a:pt x="0" y="3910014"/>
                </a:moveTo>
                <a:cubicBezTo>
                  <a:pt x="1635" y="2606676"/>
                  <a:pt x="3271" y="1303338"/>
                  <a:pt x="4906" y="0"/>
                </a:cubicBezTo>
                <a:lnTo>
                  <a:pt x="2304706" y="795"/>
                </a:lnTo>
                <a:cubicBezTo>
                  <a:pt x="1891771" y="1578443"/>
                  <a:pt x="1696868" y="2311001"/>
                  <a:pt x="1267586" y="3907005"/>
                </a:cubicBezTo>
                <a:lnTo>
                  <a:pt x="0" y="3910014"/>
                </a:lnTo>
                <a:close/>
              </a:path>
            </a:pathLst>
          </a:custGeom>
          <a:solidFill>
            <a:srgbClr val="E9E7E7"/>
          </a:solidFill>
          <a:ln>
            <a:noFill/>
          </a:ln>
          <a:effectLst/>
        </p:spPr>
        <p:txBody>
          <a:bodyPr lIns="1152000" tIns="540000" anchor="ctr" anchorCtr="0">
            <a:normAutofit/>
          </a:bodyPr>
          <a:lstStyle>
            <a:lvl1pPr marL="14288" indent="0">
              <a:buNone/>
              <a:tabLst/>
              <a:defRPr sz="140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BF999D76-8998-AC4E-B96D-EC3AF1C002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482400"/>
            <a:ext cx="524786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109859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FAD10EF-47D4-0240-947C-844B6DB7D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2400"/>
            <a:ext cx="10515600" cy="10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3E8312-F0C7-3C46-BEEB-87BD7EA7D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8D59EA7-F2B2-7C49-89A4-3A578F1C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55FED8A-16C9-8F42-B8B3-8C18FF9D4244}"/>
              </a:ext>
            </a:extLst>
          </p:cNvPr>
          <p:cNvSpPr txBox="1"/>
          <p:nvPr userDrawn="1"/>
        </p:nvSpPr>
        <p:spPr>
          <a:xfrm>
            <a:off x="249560" y="6477356"/>
            <a:ext cx="3600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00" indent="0" algn="l"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nb-NO" sz="800" dirty="0">
                <a:solidFill>
                  <a:schemeClr val="accent1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//</a:t>
            </a:r>
            <a:r>
              <a:rPr lang="nb-NO" sz="800" dirty="0">
                <a:solidFill>
                  <a:schemeClr val="tx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 </a:t>
            </a:r>
            <a:r>
              <a:rPr lang="nb-NO" sz="800" dirty="0">
                <a:solidFill>
                  <a:schemeClr val="tx2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NAV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122E58E-2832-4244-8616-203251C29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752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4" r:id="rId6"/>
    <p:sldLayoutId id="2147483655" r:id="rId7"/>
    <p:sldLayoutId id="2147483661" r:id="rId8"/>
    <p:sldLayoutId id="2147483662" r:id="rId9"/>
    <p:sldLayoutId id="2147483667" r:id="rId10"/>
    <p:sldLayoutId id="2147483670" r:id="rId11"/>
    <p:sldLayoutId id="2147483671" r:id="rId12"/>
    <p:sldLayoutId id="2147483663" r:id="rId13"/>
    <p:sldLayoutId id="2147483669" r:id="rId14"/>
    <p:sldLayoutId id="2147483672" r:id="rId15"/>
    <p:sldLayoutId id="2147483673" r:id="rId16"/>
    <p:sldLayoutId id="214748367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v.no/no/bedrift/hjelpemidler/funksjonsassistanse" TargetMode="External"/><Relationship Id="rId2" Type="http://schemas.openxmlformats.org/officeDocument/2006/relationships/hyperlink" Target="https://www.kunnskapsbanken.net/flere-i-jobb-med-funksjonsassistans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nav.hot.troms.og.finnmark.tromso@nav.no" TargetMode="External"/><Relationship Id="rId4" Type="http://schemas.openxmlformats.org/officeDocument/2006/relationships/hyperlink" Target="mailto:nav.hot.troms.og.finnmark.lakselv@nav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D8B3E3D1-A64F-6C49-A65E-78234E99B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Brukerutvalgsmøte 12.11.20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972C9742-7508-1E46-970C-66D5DB19D6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Informasjon fra NAV </a:t>
            </a:r>
            <a:r>
              <a:rPr lang="nb-NO" dirty="0" err="1"/>
              <a:t>Hjelpmiddelsentral</a:t>
            </a:r>
            <a:r>
              <a:rPr lang="nb-NO" dirty="0"/>
              <a:t> Troms og Finnmark</a:t>
            </a:r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E93276C1-27E9-4A4B-8ED5-F667E78A6D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50058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NAV Hjelpemiddelsentral i «koronatiden»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Driften går som normalt både i Lakselv og Tromsø.</a:t>
            </a:r>
          </a:p>
          <a:p>
            <a:r>
              <a:rPr lang="nb-NO" dirty="0"/>
              <a:t>En del har hjemmekontor.</a:t>
            </a:r>
          </a:p>
          <a:p>
            <a:r>
              <a:rPr lang="nb-NO" dirty="0"/>
              <a:t>Smittevern ivaretas og rutinene vurderes fortløpende. </a:t>
            </a:r>
          </a:p>
          <a:p>
            <a:r>
              <a:rPr lang="nb-NO" dirty="0"/>
              <a:t>Brukerbesøk i deres hjem gjøres i samarbeid med bruker og kommunen. Besøk utsettes hvor brukere ikke ønsker dette.</a:t>
            </a:r>
          </a:p>
          <a:p>
            <a:r>
              <a:rPr lang="nb-NO" dirty="0"/>
              <a:t>Bruk av digitale løsninger hvor dette er hensiktsmessig , eks utredning, utprøving mm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4806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3FCC98-767C-475E-95BD-8E625F8D8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Funksjonsassistanse- et bidrag for å beholde eller skaffe seg ordinært arbeid.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DF8E54-F858-4D44-883D-153B0D13C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linkClick r:id="rId2"/>
              </a:rPr>
              <a:t>https://www.kunnskapsbanken.net/flere-i-jobb-med-funksjonsassistanse</a:t>
            </a:r>
            <a:r>
              <a:rPr lang="nb-NO" dirty="0"/>
              <a:t> </a:t>
            </a:r>
          </a:p>
          <a:p>
            <a:endParaRPr lang="nb-NO" dirty="0"/>
          </a:p>
          <a:p>
            <a:r>
              <a:rPr lang="nb-NO" dirty="0">
                <a:hlinkClick r:id="rId3"/>
              </a:rPr>
              <a:t>https://www.nav.no/no/bedrift/hjelpemidler/funksjonsassistanse</a:t>
            </a:r>
            <a:r>
              <a:rPr lang="nb-NO" dirty="0"/>
              <a:t>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Kontakt NAV Hjelpemiddelsentral Troms og Finnmark</a:t>
            </a:r>
          </a:p>
          <a:p>
            <a:pPr marL="0" indent="0">
              <a:buNone/>
            </a:pPr>
            <a:r>
              <a:rPr lang="nb-NO" dirty="0"/>
              <a:t>   </a:t>
            </a:r>
            <a:r>
              <a:rPr lang="nb-NO" dirty="0">
                <a:hlinkClick r:id="rId4"/>
              </a:rPr>
              <a:t>nav.hot.troms.og.finnmark.lakselv@nav.no</a:t>
            </a:r>
            <a:r>
              <a:rPr lang="nb-NO" dirty="0"/>
              <a:t>   </a:t>
            </a:r>
            <a:r>
              <a:rPr lang="nb-NO" dirty="0" err="1"/>
              <a:t>tlf</a:t>
            </a:r>
            <a:r>
              <a:rPr lang="nb-NO" dirty="0"/>
              <a:t> 407 02820</a:t>
            </a:r>
          </a:p>
          <a:p>
            <a:pPr marL="0" indent="0">
              <a:buNone/>
            </a:pPr>
            <a:r>
              <a:rPr lang="nb-NO" dirty="0"/>
              <a:t>   </a:t>
            </a:r>
            <a:r>
              <a:rPr lang="nb-NO" dirty="0">
                <a:hlinkClick r:id="rId5"/>
              </a:rPr>
              <a:t>nav.hot.troms.og.finnmark.tromso@nav.no</a:t>
            </a:r>
            <a:r>
              <a:rPr lang="nb-NO" dirty="0"/>
              <a:t>   </a:t>
            </a:r>
            <a:r>
              <a:rPr lang="nb-NO" dirty="0" err="1"/>
              <a:t>tlf</a:t>
            </a:r>
            <a:r>
              <a:rPr lang="nb-NO" dirty="0"/>
              <a:t> 407 02819 </a:t>
            </a:r>
          </a:p>
        </p:txBody>
      </p:sp>
    </p:spTree>
    <p:extLst>
      <p:ext uri="{BB962C8B-B14F-4D97-AF65-F5344CB8AC3E}">
        <p14:creationId xmlns:p14="http://schemas.microsoft.com/office/powerpoint/2010/main" val="2635202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V">
      <a:dk1>
        <a:srgbClr val="000000"/>
      </a:dk1>
      <a:lt1>
        <a:srgbClr val="FFFFFF"/>
      </a:lt1>
      <a:dk2>
        <a:srgbClr val="3E3832"/>
      </a:dk2>
      <a:lt2>
        <a:srgbClr val="E9E7E7"/>
      </a:lt2>
      <a:accent1>
        <a:srgbClr val="C30000"/>
      </a:accent1>
      <a:accent2>
        <a:srgbClr val="0067C5"/>
      </a:accent2>
      <a:accent3>
        <a:srgbClr val="A2AD00"/>
      </a:accent3>
      <a:accent4>
        <a:srgbClr val="FF9100"/>
      </a:accent4>
      <a:accent5>
        <a:srgbClr val="06893A"/>
      </a:accent5>
      <a:accent6>
        <a:srgbClr val="634689"/>
      </a:accent6>
      <a:hlink>
        <a:srgbClr val="0067C5"/>
      </a:hlink>
      <a:folHlink>
        <a:srgbClr val="63468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D115AE5-62DA-49E4-941C-0CAD096C68B1}" vid="{635A7B2C-7959-4FAC-9936-FB751898571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7E65A06535134BB6543CA873CF9A2F" ma:contentTypeVersion="4" ma:contentTypeDescription="Create a new document." ma:contentTypeScope="" ma:versionID="757e1809b7ebecc77c4a0fab95ebad24">
  <xsd:schema xmlns:xsd="http://www.w3.org/2001/XMLSchema" xmlns:xs="http://www.w3.org/2001/XMLSchema" xmlns:p="http://schemas.microsoft.com/office/2006/metadata/properties" xmlns:ns2="592fd046-3995-49ad-acf6-c4b61f6de1b7" xmlns:ns3="7ce2af75-0ddc-4d3c-bec5-fd2e6f7242b2" targetNamespace="http://schemas.microsoft.com/office/2006/metadata/properties" ma:root="true" ma:fieldsID="4462275920ebeef43f426981f4cd14de" ns2:_="" ns3:_="">
    <xsd:import namespace="592fd046-3995-49ad-acf6-c4b61f6de1b7"/>
    <xsd:import namespace="7ce2af75-0ddc-4d3c-bec5-fd2e6f7242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2fd046-3995-49ad-acf6-c4b61f6de1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e2af75-0ddc-4d3c-bec5-fd2e6f7242b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591905-A811-45D1-A44B-D4999240A5F2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7ce2af75-0ddc-4d3c-bec5-fd2e6f7242b2"/>
    <ds:schemaRef ds:uri="http://purl.org/dc/terms/"/>
    <ds:schemaRef ds:uri="http://schemas.openxmlformats.org/package/2006/metadata/core-properties"/>
    <ds:schemaRef ds:uri="592fd046-3995-49ad-acf6-c4b61f6de1b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C7EFB5A-B190-4D9C-9E30-FF48D388AD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2fd046-3995-49ad-acf6-c4b61f6de1b7"/>
    <ds:schemaRef ds:uri="7ce2af75-0ddc-4d3c-bec5-fd2e6f7242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BA16CF-69EA-4443-BEE0-73385E2EED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NAV_Rød</Template>
  <TotalTime>58</TotalTime>
  <Words>151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Segoe UI</vt:lpstr>
      <vt:lpstr>Office-tema</vt:lpstr>
      <vt:lpstr>Brukerutvalgsmøte 12.11.20</vt:lpstr>
      <vt:lpstr>NAV Hjelpemiddelsentral i «koronatiden»</vt:lpstr>
      <vt:lpstr>Funksjonsassistanse- et bidrag for å beholde eller skaffe seg ordinært arbeid.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/>
  <dc:creator>Fagerheim, Juliette</dc:creator>
  <cp:keywords/>
  <dc:description/>
  <cp:lastModifiedBy>Margit, Eva-Lill Johansen</cp:lastModifiedBy>
  <cp:revision>6</cp:revision>
  <cp:lastPrinted>2020-04-21T11:47:02Z</cp:lastPrinted>
  <dcterms:created xsi:type="dcterms:W3CDTF">2020-11-10T11:03:17Z</dcterms:created>
  <dcterms:modified xsi:type="dcterms:W3CDTF">2020-11-12T14:35:39Z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0x010100B47E65A06535134BB6543CA873CF9A2F</vt:lpwstr>
  </property>
  <property fmtid="{D5CDD505-2E9C-101B-9397-08002B2CF9AE}" pid="3" name="MSIP_Label_d3491420-1ae2-4120-89e6-e6f668f067e2_Enabled">
    <vt:lpwstr>true</vt:lpwstr>
  </property>
  <property fmtid="{D5CDD505-2E9C-101B-9397-08002B2CF9AE}" pid="4" name="MSIP_Label_d3491420-1ae2-4120-89e6-e6f668f067e2_SetDate">
    <vt:lpwstr>2020-07-17T09:01:45Z</vt:lpwstr>
  </property>
  <property fmtid="{D5CDD505-2E9C-101B-9397-08002B2CF9AE}" pid="5" name="MSIP_Label_d3491420-1ae2-4120-89e6-e6f668f067e2_Method">
    <vt:lpwstr>Standard</vt:lpwstr>
  </property>
  <property fmtid="{D5CDD505-2E9C-101B-9397-08002B2CF9AE}" pid="6" name="MSIP_Label_d3491420-1ae2-4120-89e6-e6f668f067e2_Name">
    <vt:lpwstr>d3491420-1ae2-4120-89e6-e6f668f067e2</vt:lpwstr>
  </property>
  <property fmtid="{D5CDD505-2E9C-101B-9397-08002B2CF9AE}" pid="7" name="MSIP_Label_d3491420-1ae2-4120-89e6-e6f668f067e2_SiteId">
    <vt:lpwstr>62366534-1ec3-4962-8869-9b5535279d0b</vt:lpwstr>
  </property>
  <property fmtid="{D5CDD505-2E9C-101B-9397-08002B2CF9AE}" pid="8" name="MSIP_Label_d3491420-1ae2-4120-89e6-e6f668f067e2_ActionId">
    <vt:lpwstr>6aab726e-71e4-4161-a674-ca875e604b1a</vt:lpwstr>
  </property>
  <property fmtid="{D5CDD505-2E9C-101B-9397-08002B2CF9AE}" pid="9" name="MSIP_Label_d3491420-1ae2-4120-89e6-e6f668f067e2_ContentBits">
    <vt:lpwstr>0</vt:lpwstr>
  </property>
</Properties>
</file>