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12192000" cy="9144000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da By" initials="O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19E"/>
    <a:srgbClr val="F7941D"/>
    <a:srgbClr val="C97107"/>
    <a:srgbClr val="1789AD"/>
    <a:srgbClr val="68CBEB"/>
    <a:srgbClr val="CCEEF8"/>
    <a:srgbClr val="B6A1CF"/>
    <a:srgbClr val="64468A"/>
    <a:srgbClr val="E8D5FF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4869" autoAdjust="0"/>
  </p:normalViewPr>
  <p:slideViewPr>
    <p:cSldViewPr>
      <p:cViewPr varScale="1">
        <p:scale>
          <a:sx n="47" d="100"/>
          <a:sy n="47" d="100"/>
        </p:scale>
        <p:origin x="1428" y="54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3354" y="-108"/>
      </p:cViewPr>
      <p:guideLst>
        <p:guide orient="horz" pos="310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ürer, Peter" userId="af14efe1-deb4-4e8a-bb7f-dd5c2e899c17" providerId="ADAL" clId="{0581A604-E3E5-401F-837D-CA8C3B621B8C}"/>
    <pc:docChg chg="undo redo custSel modSld">
      <pc:chgData name="Mürer, Peter" userId="af14efe1-deb4-4e8a-bb7f-dd5c2e899c17" providerId="ADAL" clId="{0581A604-E3E5-401F-837D-CA8C3B621B8C}" dt="2020-05-07T20:46:55.238" v="475" actId="20577"/>
      <pc:docMkLst>
        <pc:docMk/>
      </pc:docMkLst>
      <pc:sldChg chg="addSp delSp modSp mod">
        <pc:chgData name="Mürer, Peter" userId="af14efe1-deb4-4e8a-bb7f-dd5c2e899c17" providerId="ADAL" clId="{0581A604-E3E5-401F-837D-CA8C3B621B8C}" dt="2020-05-07T20:46:55.238" v="475" actId="20577"/>
        <pc:sldMkLst>
          <pc:docMk/>
          <pc:sldMk cId="1537276870" sldId="286"/>
        </pc:sldMkLst>
        <pc:spChg chg="mod">
          <ac:chgData name="Mürer, Peter" userId="af14efe1-deb4-4e8a-bb7f-dd5c2e899c17" providerId="ADAL" clId="{0581A604-E3E5-401F-837D-CA8C3B621B8C}" dt="2020-05-07T13:04:11.516" v="19" actId="20577"/>
          <ac:spMkLst>
            <pc:docMk/>
            <pc:sldMk cId="1537276870" sldId="286"/>
            <ac:spMk id="3" creationId="{00000000-0000-0000-0000-000000000000}"/>
          </ac:spMkLst>
        </pc:spChg>
        <pc:spChg chg="mod">
          <ac:chgData name="Mürer, Peter" userId="af14efe1-deb4-4e8a-bb7f-dd5c2e899c17" providerId="ADAL" clId="{0581A604-E3E5-401F-837D-CA8C3B621B8C}" dt="2020-05-07T13:04:32.724" v="21" actId="6549"/>
          <ac:spMkLst>
            <pc:docMk/>
            <pc:sldMk cId="1537276870" sldId="286"/>
            <ac:spMk id="7" creationId="{00000000-0000-0000-0000-000000000000}"/>
          </ac:spMkLst>
        </pc:spChg>
        <pc:spChg chg="mod">
          <ac:chgData name="Mürer, Peter" userId="af14efe1-deb4-4e8a-bb7f-dd5c2e899c17" providerId="ADAL" clId="{0581A604-E3E5-401F-837D-CA8C3B621B8C}" dt="2020-05-07T14:13:13.581" v="96" actId="1076"/>
          <ac:spMkLst>
            <pc:docMk/>
            <pc:sldMk cId="1537276870" sldId="286"/>
            <ac:spMk id="18" creationId="{00000000-0000-0000-0000-000000000000}"/>
          </ac:spMkLst>
        </pc:spChg>
        <pc:spChg chg="mod">
          <ac:chgData name="Mürer, Peter" userId="af14efe1-deb4-4e8a-bb7f-dd5c2e899c17" providerId="ADAL" clId="{0581A604-E3E5-401F-837D-CA8C3B621B8C}" dt="2020-05-07T15:02:35.285" v="171" actId="1076"/>
          <ac:spMkLst>
            <pc:docMk/>
            <pc:sldMk cId="1537276870" sldId="286"/>
            <ac:spMk id="19" creationId="{00000000-0000-0000-0000-000000000000}"/>
          </ac:spMkLst>
        </pc:spChg>
        <pc:spChg chg="mod">
          <ac:chgData name="Mürer, Peter" userId="af14efe1-deb4-4e8a-bb7f-dd5c2e899c17" providerId="ADAL" clId="{0581A604-E3E5-401F-837D-CA8C3B621B8C}" dt="2020-05-07T14:12:47.495" v="93" actId="20577"/>
          <ac:spMkLst>
            <pc:docMk/>
            <pc:sldMk cId="1537276870" sldId="286"/>
            <ac:spMk id="20" creationId="{00000000-0000-0000-0000-000000000000}"/>
          </ac:spMkLst>
        </pc:spChg>
        <pc:spChg chg="mod">
          <ac:chgData name="Mürer, Peter" userId="af14efe1-deb4-4e8a-bb7f-dd5c2e899c17" providerId="ADAL" clId="{0581A604-E3E5-401F-837D-CA8C3B621B8C}" dt="2020-05-07T14:53:16.837" v="112" actId="1076"/>
          <ac:spMkLst>
            <pc:docMk/>
            <pc:sldMk cId="1537276870" sldId="286"/>
            <ac:spMk id="22" creationId="{00000000-0000-0000-0000-000000000000}"/>
          </ac:spMkLst>
        </pc:spChg>
        <pc:spChg chg="mod">
          <ac:chgData name="Mürer, Peter" userId="af14efe1-deb4-4e8a-bb7f-dd5c2e899c17" providerId="ADAL" clId="{0581A604-E3E5-401F-837D-CA8C3B621B8C}" dt="2020-05-07T20:46:55.238" v="475" actId="20577"/>
          <ac:spMkLst>
            <pc:docMk/>
            <pc:sldMk cId="1537276870" sldId="286"/>
            <ac:spMk id="24" creationId="{00000000-0000-0000-0000-000000000000}"/>
          </ac:spMkLst>
        </pc:spChg>
        <pc:spChg chg="mod">
          <ac:chgData name="Mürer, Peter" userId="af14efe1-deb4-4e8a-bb7f-dd5c2e899c17" providerId="ADAL" clId="{0581A604-E3E5-401F-837D-CA8C3B621B8C}" dt="2020-05-07T14:54:15.741" v="143" actId="20577"/>
          <ac:spMkLst>
            <pc:docMk/>
            <pc:sldMk cId="1537276870" sldId="286"/>
            <ac:spMk id="124" creationId="{F723E255-27C7-4341-A118-6F728BE0A7AA}"/>
          </ac:spMkLst>
        </pc:spChg>
        <pc:spChg chg="del">
          <ac:chgData name="Mürer, Peter" userId="af14efe1-deb4-4e8a-bb7f-dd5c2e899c17" providerId="ADAL" clId="{0581A604-E3E5-401F-837D-CA8C3B621B8C}" dt="2020-05-07T14:54:21.190" v="144" actId="478"/>
          <ac:spMkLst>
            <pc:docMk/>
            <pc:sldMk cId="1537276870" sldId="286"/>
            <ac:spMk id="125" creationId="{71E18AF5-BB41-4B17-A560-198CF1286938}"/>
          </ac:spMkLst>
        </pc:spChg>
        <pc:spChg chg="mod">
          <ac:chgData name="Mürer, Peter" userId="af14efe1-deb4-4e8a-bb7f-dd5c2e899c17" providerId="ADAL" clId="{0581A604-E3E5-401F-837D-CA8C3B621B8C}" dt="2020-05-07T20:30:59.657" v="471" actId="20577"/>
          <ac:spMkLst>
            <pc:docMk/>
            <pc:sldMk cId="1537276870" sldId="286"/>
            <ac:spMk id="129" creationId="{CB006B65-05E9-4FE7-BEEF-C873C52216A9}"/>
          </ac:spMkLst>
        </pc:spChg>
        <pc:spChg chg="mod">
          <ac:chgData name="Mürer, Peter" userId="af14efe1-deb4-4e8a-bb7f-dd5c2e899c17" providerId="ADAL" clId="{0581A604-E3E5-401F-837D-CA8C3B621B8C}" dt="2020-05-07T15:03:30.667" v="180" actId="20577"/>
          <ac:spMkLst>
            <pc:docMk/>
            <pc:sldMk cId="1537276870" sldId="286"/>
            <ac:spMk id="130" creationId="{1D5279AE-FF5C-48B0-B0A1-38566A1814DC}"/>
          </ac:spMkLst>
        </pc:spChg>
        <pc:spChg chg="del">
          <ac:chgData name="Mürer, Peter" userId="af14efe1-deb4-4e8a-bb7f-dd5c2e899c17" providerId="ADAL" clId="{0581A604-E3E5-401F-837D-CA8C3B621B8C}" dt="2020-05-07T14:54:30.085" v="147" actId="478"/>
          <ac:spMkLst>
            <pc:docMk/>
            <pc:sldMk cId="1537276870" sldId="286"/>
            <ac:spMk id="133" creationId="{96F1A8E4-BD5D-4CAF-BAC6-48E1C8332F34}"/>
          </ac:spMkLst>
        </pc:spChg>
        <pc:spChg chg="mod">
          <ac:chgData name="Mürer, Peter" userId="af14efe1-deb4-4e8a-bb7f-dd5c2e899c17" providerId="ADAL" clId="{0581A604-E3E5-401F-837D-CA8C3B621B8C}" dt="2020-05-07T14:05:12.166" v="72" actId="20577"/>
          <ac:spMkLst>
            <pc:docMk/>
            <pc:sldMk cId="1537276870" sldId="286"/>
            <ac:spMk id="168" creationId="{00000000-0000-0000-0000-000000000000}"/>
          </ac:spMkLst>
        </pc:spChg>
        <pc:spChg chg="mod">
          <ac:chgData name="Mürer, Peter" userId="af14efe1-deb4-4e8a-bb7f-dd5c2e899c17" providerId="ADAL" clId="{0581A604-E3E5-401F-837D-CA8C3B621B8C}" dt="2020-05-07T14:04:16.807" v="24" actId="20577"/>
          <ac:spMkLst>
            <pc:docMk/>
            <pc:sldMk cId="1537276870" sldId="286"/>
            <ac:spMk id="195" creationId="{00000000-0000-0000-0000-000000000000}"/>
          </ac:spMkLst>
        </pc:spChg>
        <pc:spChg chg="mod">
          <ac:chgData name="Mürer, Peter" userId="af14efe1-deb4-4e8a-bb7f-dd5c2e899c17" providerId="ADAL" clId="{0581A604-E3E5-401F-837D-CA8C3B621B8C}" dt="2020-05-07T14:04:25.307" v="30" actId="20577"/>
          <ac:spMkLst>
            <pc:docMk/>
            <pc:sldMk cId="1537276870" sldId="286"/>
            <ac:spMk id="196" creationId="{00000000-0000-0000-0000-000000000000}"/>
          </ac:spMkLst>
        </pc:spChg>
        <pc:spChg chg="mod">
          <ac:chgData name="Mürer, Peter" userId="af14efe1-deb4-4e8a-bb7f-dd5c2e899c17" providerId="ADAL" clId="{0581A604-E3E5-401F-837D-CA8C3B621B8C}" dt="2020-05-07T14:04:28.837" v="33" actId="20577"/>
          <ac:spMkLst>
            <pc:docMk/>
            <pc:sldMk cId="1537276870" sldId="286"/>
            <ac:spMk id="197" creationId="{00000000-0000-0000-0000-000000000000}"/>
          </ac:spMkLst>
        </pc:spChg>
        <pc:picChg chg="add del">
          <ac:chgData name="Mürer, Peter" userId="af14efe1-deb4-4e8a-bb7f-dd5c2e899c17" providerId="ADAL" clId="{0581A604-E3E5-401F-837D-CA8C3B621B8C}" dt="2020-05-07T14:52:06.477" v="106" actId="478"/>
          <ac:picMkLst>
            <pc:docMk/>
            <pc:sldMk cId="1537276870" sldId="286"/>
            <ac:picMk id="6" creationId="{772AD019-3AAA-436B-B21F-AF1FB6696910}"/>
          </ac:picMkLst>
        </pc:picChg>
        <pc:picChg chg="add mod ord">
          <ac:chgData name="Mürer, Peter" userId="af14efe1-deb4-4e8a-bb7f-dd5c2e899c17" providerId="ADAL" clId="{0581A604-E3E5-401F-837D-CA8C3B621B8C}" dt="2020-05-07T14:52:55.536" v="110" actId="167"/>
          <ac:picMkLst>
            <pc:docMk/>
            <pc:sldMk cId="1537276870" sldId="286"/>
            <ac:picMk id="8" creationId="{43361298-9F13-4899-AE06-C62F4F7F3C83}"/>
          </ac:picMkLst>
        </pc:picChg>
        <pc:picChg chg="del">
          <ac:chgData name="Mürer, Peter" userId="af14efe1-deb4-4e8a-bb7f-dd5c2e899c17" providerId="ADAL" clId="{0581A604-E3E5-401F-837D-CA8C3B621B8C}" dt="2020-05-07T14:54:25.662" v="145" actId="478"/>
          <ac:picMkLst>
            <pc:docMk/>
            <pc:sldMk cId="1537276870" sldId="286"/>
            <ac:picMk id="127" creationId="{5F6CD703-AD77-46A3-B24C-ED5DB716DD27}"/>
          </ac:picMkLst>
        </pc:picChg>
        <pc:picChg chg="del">
          <ac:chgData name="Mürer, Peter" userId="af14efe1-deb4-4e8a-bb7f-dd5c2e899c17" providerId="ADAL" clId="{0581A604-E3E5-401F-837D-CA8C3B621B8C}" dt="2020-05-07T14:54:27.925" v="146" actId="478"/>
          <ac:picMkLst>
            <pc:docMk/>
            <pc:sldMk cId="1537276870" sldId="286"/>
            <ac:picMk id="134" creationId="{EAE6E3E1-0E56-465F-A6D8-99C482889213}"/>
          </ac:picMkLst>
        </pc:picChg>
        <pc:picChg chg="del">
          <ac:chgData name="Mürer, Peter" userId="af14efe1-deb4-4e8a-bb7f-dd5c2e899c17" providerId="ADAL" clId="{0581A604-E3E5-401F-837D-CA8C3B621B8C}" dt="2020-05-07T14:54:53.277" v="148" actId="478"/>
          <ac:picMkLst>
            <pc:docMk/>
            <pc:sldMk cId="1537276870" sldId="286"/>
            <ac:picMk id="135" creationId="{4DDDA7DF-EB32-4CC0-8EA1-AF7E37109B24}"/>
          </ac:picMkLst>
        </pc:picChg>
        <pc:picChg chg="del">
          <ac:chgData name="Mürer, Peter" userId="af14efe1-deb4-4e8a-bb7f-dd5c2e899c17" providerId="ADAL" clId="{0581A604-E3E5-401F-837D-CA8C3B621B8C}" dt="2020-05-07T14:54:55.629" v="149" actId="478"/>
          <ac:picMkLst>
            <pc:docMk/>
            <pc:sldMk cId="1537276870" sldId="286"/>
            <ac:picMk id="136" creationId="{30BA2257-DD59-4B1B-A65E-82E7468F4776}"/>
          </ac:picMkLst>
        </pc:picChg>
        <pc:picChg chg="del">
          <ac:chgData name="Mürer, Peter" userId="af14efe1-deb4-4e8a-bb7f-dd5c2e899c17" providerId="ADAL" clId="{0581A604-E3E5-401F-837D-CA8C3B621B8C}" dt="2020-05-07T14:54:57.165" v="150" actId="478"/>
          <ac:picMkLst>
            <pc:docMk/>
            <pc:sldMk cId="1537276870" sldId="286"/>
            <ac:picMk id="137" creationId="{B2AFB9C9-7D65-4B3C-B0B2-D944F0CC8872}"/>
          </ac:picMkLst>
        </pc:picChg>
        <pc:picChg chg="del">
          <ac:chgData name="Mürer, Peter" userId="af14efe1-deb4-4e8a-bb7f-dd5c2e899c17" providerId="ADAL" clId="{0581A604-E3E5-401F-837D-CA8C3B621B8C}" dt="2020-05-07T14:55:28.189" v="157" actId="478"/>
          <ac:picMkLst>
            <pc:docMk/>
            <pc:sldMk cId="1537276870" sldId="286"/>
            <ac:picMk id="138" creationId="{F9F29025-56A2-48C9-B584-656D91C2AC56}"/>
          </ac:picMkLst>
        </pc:picChg>
        <pc:picChg chg="add mod">
          <ac:chgData name="Mürer, Peter" userId="af14efe1-deb4-4e8a-bb7f-dd5c2e899c17" providerId="ADAL" clId="{0581A604-E3E5-401F-837D-CA8C3B621B8C}" dt="2020-05-07T14:55:10.787" v="151" actId="571"/>
          <ac:picMkLst>
            <pc:docMk/>
            <pc:sldMk cId="1537276870" sldId="286"/>
            <ac:picMk id="139" creationId="{2F9E84B7-DE61-4714-9196-C0C84661D100}"/>
          </ac:picMkLst>
        </pc:picChg>
        <pc:picChg chg="add mod">
          <ac:chgData name="Mürer, Peter" userId="af14efe1-deb4-4e8a-bb7f-dd5c2e899c17" providerId="ADAL" clId="{0581A604-E3E5-401F-837D-CA8C3B621B8C}" dt="2020-05-07T14:55:14.830" v="152" actId="571"/>
          <ac:picMkLst>
            <pc:docMk/>
            <pc:sldMk cId="1537276870" sldId="286"/>
            <ac:picMk id="140" creationId="{E193F2C1-71F6-4860-B62E-93461B4002D8}"/>
          </ac:picMkLst>
        </pc:picChg>
        <pc:picChg chg="add mod">
          <ac:chgData name="Mürer, Peter" userId="af14efe1-deb4-4e8a-bb7f-dd5c2e899c17" providerId="ADAL" clId="{0581A604-E3E5-401F-837D-CA8C3B621B8C}" dt="2020-05-07T14:55:43.141" v="158" actId="571"/>
          <ac:picMkLst>
            <pc:docMk/>
            <pc:sldMk cId="1537276870" sldId="286"/>
            <ac:picMk id="141" creationId="{A3EB92FB-90E5-4FAA-B6E3-63ED78AE3391}"/>
          </ac:picMkLst>
        </pc:picChg>
        <pc:picChg chg="add del mod">
          <ac:chgData name="Mürer, Peter" userId="af14efe1-deb4-4e8a-bb7f-dd5c2e899c17" providerId="ADAL" clId="{0581A604-E3E5-401F-837D-CA8C3B621B8C}" dt="2020-05-07T14:57:02.534" v="162" actId="478"/>
          <ac:picMkLst>
            <pc:docMk/>
            <pc:sldMk cId="1537276870" sldId="286"/>
            <ac:picMk id="142" creationId="{20794937-A6AA-47F2-A8C7-B2E15260D7A5}"/>
          </ac:picMkLst>
        </pc:picChg>
        <pc:picChg chg="add mod">
          <ac:chgData name="Mürer, Peter" userId="af14efe1-deb4-4e8a-bb7f-dd5c2e899c17" providerId="ADAL" clId="{0581A604-E3E5-401F-837D-CA8C3B621B8C}" dt="2020-05-07T14:56:16.485" v="160" actId="571"/>
          <ac:picMkLst>
            <pc:docMk/>
            <pc:sldMk cId="1537276870" sldId="286"/>
            <ac:picMk id="143" creationId="{BFDADB88-DDD6-468F-8FB3-0C0D2561AE26}"/>
          </ac:picMkLst>
        </pc:picChg>
        <pc:picChg chg="add mod">
          <ac:chgData name="Mürer, Peter" userId="af14efe1-deb4-4e8a-bb7f-dd5c2e899c17" providerId="ADAL" clId="{0581A604-E3E5-401F-837D-CA8C3B621B8C}" dt="2020-05-07T14:56:56.221" v="161" actId="571"/>
          <ac:picMkLst>
            <pc:docMk/>
            <pc:sldMk cId="1537276870" sldId="286"/>
            <ac:picMk id="144" creationId="{35BFA3BC-B986-473B-948E-5AA88F0C2AF9}"/>
          </ac:picMkLst>
        </pc:picChg>
        <pc:picChg chg="add mod">
          <ac:chgData name="Mürer, Peter" userId="af14efe1-deb4-4e8a-bb7f-dd5c2e899c17" providerId="ADAL" clId="{0581A604-E3E5-401F-837D-CA8C3B621B8C}" dt="2020-05-07T14:57:08.901" v="163" actId="571"/>
          <ac:picMkLst>
            <pc:docMk/>
            <pc:sldMk cId="1537276870" sldId="286"/>
            <ac:picMk id="145" creationId="{6CB74718-D41F-43BD-B77E-0141243B4CA9}"/>
          </ac:picMkLst>
        </pc:picChg>
        <pc:picChg chg="add del mod modCrop">
          <ac:chgData name="Mürer, Peter" userId="af14efe1-deb4-4e8a-bb7f-dd5c2e899c17" providerId="ADAL" clId="{0581A604-E3E5-401F-837D-CA8C3B621B8C}" dt="2020-05-07T15:00:30.925" v="166" actId="478"/>
          <ac:picMkLst>
            <pc:docMk/>
            <pc:sldMk cId="1537276870" sldId="286"/>
            <ac:picMk id="146" creationId="{595A118E-B028-4C93-A41A-D4E7CDDD19D0}"/>
          </ac:picMkLst>
        </pc:picChg>
        <pc:picChg chg="add mod modCrop">
          <ac:chgData name="Mürer, Peter" userId="af14efe1-deb4-4e8a-bb7f-dd5c2e899c17" providerId="ADAL" clId="{0581A604-E3E5-401F-837D-CA8C3B621B8C}" dt="2020-05-07T15:01:46.909" v="170" actId="732"/>
          <ac:picMkLst>
            <pc:docMk/>
            <pc:sldMk cId="1537276870" sldId="286"/>
            <ac:picMk id="147" creationId="{59FC483E-62EC-4BC3-A022-7CAC820F6124}"/>
          </ac:picMkLst>
        </pc:picChg>
        <pc:picChg chg="del">
          <ac:chgData name="Mürer, Peter" userId="af14efe1-deb4-4e8a-bb7f-dd5c2e899c17" providerId="ADAL" clId="{0581A604-E3E5-401F-837D-CA8C3B621B8C}" dt="2020-05-07T14:55:22.342" v="156" actId="478"/>
          <ac:picMkLst>
            <pc:docMk/>
            <pc:sldMk cId="1537276870" sldId="286"/>
            <ac:picMk id="314" creationId="{29DED0D6-E350-48C5-A776-622992635ADF}"/>
          </ac:picMkLst>
        </pc:picChg>
        <pc:picChg chg="del">
          <ac:chgData name="Mürer, Peter" userId="af14efe1-deb4-4e8a-bb7f-dd5c2e899c17" providerId="ADAL" clId="{0581A604-E3E5-401F-837D-CA8C3B621B8C}" dt="2020-05-07T14:55:21.413" v="155" actId="478"/>
          <ac:picMkLst>
            <pc:docMk/>
            <pc:sldMk cId="1537276870" sldId="286"/>
            <ac:picMk id="315" creationId="{D531E191-6640-4834-9972-DA686416D20C}"/>
          </ac:picMkLst>
        </pc:picChg>
        <pc:picChg chg="del">
          <ac:chgData name="Mürer, Peter" userId="af14efe1-deb4-4e8a-bb7f-dd5c2e899c17" providerId="ADAL" clId="{0581A604-E3E5-401F-837D-CA8C3B621B8C}" dt="2020-05-07T14:55:20.493" v="154" actId="478"/>
          <ac:picMkLst>
            <pc:docMk/>
            <pc:sldMk cId="1537276870" sldId="286"/>
            <ac:picMk id="316" creationId="{818D4C98-87B3-4B63-A2BE-9D6B7BD04242}"/>
          </ac:picMkLst>
        </pc:picChg>
        <pc:picChg chg="del">
          <ac:chgData name="Mürer, Peter" userId="af14efe1-deb4-4e8a-bb7f-dd5c2e899c17" providerId="ADAL" clId="{0581A604-E3E5-401F-837D-CA8C3B621B8C}" dt="2020-05-07T14:55:19.389" v="153" actId="478"/>
          <ac:picMkLst>
            <pc:docMk/>
            <pc:sldMk cId="1537276870" sldId="286"/>
            <ac:picMk id="317" creationId="{2FEC8BFC-EE4F-4361-A96C-D050931EB5D3}"/>
          </ac:picMkLst>
        </pc:picChg>
      </pc:sldChg>
    </pc:docChg>
  </pc:docChgLst>
  <pc:docChgLst>
    <pc:chgData name="Mürer, Peter" userId="af14efe1-deb4-4e8a-bb7f-dd5c2e899c17" providerId="ADAL" clId="{B446390B-EEC1-402A-9D39-3DD791E87E33}"/>
    <pc:docChg chg="undo custSel modSld">
      <pc:chgData name="Mürer, Peter" userId="af14efe1-deb4-4e8a-bb7f-dd5c2e899c17" providerId="ADAL" clId="{B446390B-EEC1-402A-9D39-3DD791E87E33}" dt="2020-05-05T11:15:05.381" v="105" actId="732"/>
      <pc:docMkLst>
        <pc:docMk/>
      </pc:docMkLst>
      <pc:sldChg chg="addSp delSp modSp mod">
        <pc:chgData name="Mürer, Peter" userId="af14efe1-deb4-4e8a-bb7f-dd5c2e899c17" providerId="ADAL" clId="{B446390B-EEC1-402A-9D39-3DD791E87E33}" dt="2020-05-05T11:15:05.381" v="105" actId="732"/>
        <pc:sldMkLst>
          <pc:docMk/>
          <pc:sldMk cId="1537276870" sldId="286"/>
        </pc:sldMkLst>
        <pc:spChg chg="mod">
          <ac:chgData name="Mürer, Peter" userId="af14efe1-deb4-4e8a-bb7f-dd5c2e899c17" providerId="ADAL" clId="{B446390B-EEC1-402A-9D39-3DD791E87E33}" dt="2020-05-05T10:56:14.141" v="2" actId="20577"/>
          <ac:spMkLst>
            <pc:docMk/>
            <pc:sldMk cId="1537276870" sldId="286"/>
            <ac:spMk id="3" creationId="{00000000-0000-0000-0000-000000000000}"/>
          </ac:spMkLst>
        </pc:spChg>
        <pc:spChg chg="mod">
          <ac:chgData name="Mürer, Peter" userId="af14efe1-deb4-4e8a-bb7f-dd5c2e899c17" providerId="ADAL" clId="{B446390B-EEC1-402A-9D39-3DD791E87E33}" dt="2020-05-05T10:59:58.681" v="26" actId="20577"/>
          <ac:spMkLst>
            <pc:docMk/>
            <pc:sldMk cId="1537276870" sldId="286"/>
            <ac:spMk id="20" creationId="{00000000-0000-0000-0000-000000000000}"/>
          </ac:spMkLst>
        </pc:spChg>
        <pc:spChg chg="mod">
          <ac:chgData name="Mürer, Peter" userId="af14efe1-deb4-4e8a-bb7f-dd5c2e899c17" providerId="ADAL" clId="{B446390B-EEC1-402A-9D39-3DD791E87E33}" dt="2020-05-05T11:00:21.256" v="30" actId="20577"/>
          <ac:spMkLst>
            <pc:docMk/>
            <pc:sldMk cId="1537276870" sldId="286"/>
            <ac:spMk id="24" creationId="{00000000-0000-0000-0000-000000000000}"/>
          </ac:spMkLst>
        </pc:spChg>
        <pc:spChg chg="mod">
          <ac:chgData name="Mürer, Peter" userId="af14efe1-deb4-4e8a-bb7f-dd5c2e899c17" providerId="ADAL" clId="{B446390B-EEC1-402A-9D39-3DD791E87E33}" dt="2020-05-05T11:07:53.826" v="92" actId="20577"/>
          <ac:spMkLst>
            <pc:docMk/>
            <pc:sldMk cId="1537276870" sldId="286"/>
            <ac:spMk id="129" creationId="{CB006B65-05E9-4FE7-BEEF-C873C52216A9}"/>
          </ac:spMkLst>
        </pc:spChg>
        <pc:spChg chg="mod">
          <ac:chgData name="Mürer, Peter" userId="af14efe1-deb4-4e8a-bb7f-dd5c2e899c17" providerId="ADAL" clId="{B446390B-EEC1-402A-9D39-3DD791E87E33}" dt="2020-05-05T10:59:09.821" v="15" actId="20577"/>
          <ac:spMkLst>
            <pc:docMk/>
            <pc:sldMk cId="1537276870" sldId="286"/>
            <ac:spMk id="195" creationId="{00000000-0000-0000-0000-000000000000}"/>
          </ac:spMkLst>
        </pc:spChg>
        <pc:spChg chg="mod">
          <ac:chgData name="Mürer, Peter" userId="af14efe1-deb4-4e8a-bb7f-dd5c2e899c17" providerId="ADAL" clId="{B446390B-EEC1-402A-9D39-3DD791E87E33}" dt="2020-05-05T10:59:17.781" v="20" actId="20577"/>
          <ac:spMkLst>
            <pc:docMk/>
            <pc:sldMk cId="1537276870" sldId="286"/>
            <ac:spMk id="196" creationId="{00000000-0000-0000-0000-000000000000}"/>
          </ac:spMkLst>
        </pc:spChg>
        <pc:spChg chg="mod">
          <ac:chgData name="Mürer, Peter" userId="af14efe1-deb4-4e8a-bb7f-dd5c2e899c17" providerId="ADAL" clId="{B446390B-EEC1-402A-9D39-3DD791E87E33}" dt="2020-05-05T10:59:21.019" v="22" actId="20577"/>
          <ac:spMkLst>
            <pc:docMk/>
            <pc:sldMk cId="1537276870" sldId="286"/>
            <ac:spMk id="197" creationId="{00000000-0000-0000-0000-000000000000}"/>
          </ac:spMkLst>
        </pc:spChg>
        <pc:picChg chg="add mod ord">
          <ac:chgData name="Mürer, Peter" userId="af14efe1-deb4-4e8a-bb7f-dd5c2e899c17" providerId="ADAL" clId="{B446390B-EEC1-402A-9D39-3DD791E87E33}" dt="2020-05-05T10:59:00.367" v="12" actId="1076"/>
          <ac:picMkLst>
            <pc:docMk/>
            <pc:sldMk cId="1537276870" sldId="286"/>
            <ac:picMk id="6" creationId="{772AD019-3AAA-436B-B21F-AF1FB6696910}"/>
          </ac:picMkLst>
        </pc:picChg>
        <pc:picChg chg="del">
          <ac:chgData name="Mürer, Peter" userId="af14efe1-deb4-4e8a-bb7f-dd5c2e899c17" providerId="ADAL" clId="{B446390B-EEC1-402A-9D39-3DD791E87E33}" dt="2020-05-05T10:58:21.897" v="9" actId="478"/>
          <ac:picMkLst>
            <pc:docMk/>
            <pc:sldMk cId="1537276870" sldId="286"/>
            <ac:picMk id="8" creationId="{0E40BA80-A9A0-4859-83EB-04DCAB2CF583}"/>
          </ac:picMkLst>
        </pc:picChg>
        <pc:picChg chg="del">
          <ac:chgData name="Mürer, Peter" userId="af14efe1-deb4-4e8a-bb7f-dd5c2e899c17" providerId="ADAL" clId="{B446390B-EEC1-402A-9D39-3DD791E87E33}" dt="2020-05-05T11:11:40.143" v="94" actId="478"/>
          <ac:picMkLst>
            <pc:docMk/>
            <pc:sldMk cId="1537276870" sldId="286"/>
            <ac:picMk id="132" creationId="{7D54F644-51ED-4D12-B189-0C0E34D16A4E}"/>
          </ac:picMkLst>
        </pc:picChg>
        <pc:picChg chg="add mod modCrop">
          <ac:chgData name="Mürer, Peter" userId="af14efe1-deb4-4e8a-bb7f-dd5c2e899c17" providerId="ADAL" clId="{B446390B-EEC1-402A-9D39-3DD791E87E33}" dt="2020-05-05T11:13:12.221" v="101" actId="732"/>
          <ac:picMkLst>
            <pc:docMk/>
            <pc:sldMk cId="1537276870" sldId="286"/>
            <ac:picMk id="135" creationId="{4DDDA7DF-EB32-4CC0-8EA1-AF7E37109B24}"/>
          </ac:picMkLst>
        </pc:picChg>
        <pc:picChg chg="add mod">
          <ac:chgData name="Mürer, Peter" userId="af14efe1-deb4-4e8a-bb7f-dd5c2e899c17" providerId="ADAL" clId="{B446390B-EEC1-402A-9D39-3DD791E87E33}" dt="2020-05-05T11:13:34.238" v="102" actId="571"/>
          <ac:picMkLst>
            <pc:docMk/>
            <pc:sldMk cId="1537276870" sldId="286"/>
            <ac:picMk id="136" creationId="{30BA2257-DD59-4B1B-A65E-82E7468F4776}"/>
          </ac:picMkLst>
        </pc:picChg>
        <pc:picChg chg="add mod modCrop">
          <ac:chgData name="Mürer, Peter" userId="af14efe1-deb4-4e8a-bb7f-dd5c2e899c17" providerId="ADAL" clId="{B446390B-EEC1-402A-9D39-3DD791E87E33}" dt="2020-05-05T11:15:05.381" v="105" actId="732"/>
          <ac:picMkLst>
            <pc:docMk/>
            <pc:sldMk cId="1537276870" sldId="286"/>
            <ac:picMk id="138" creationId="{F9F29025-56A2-48C9-B584-656D91C2AC56}"/>
          </ac:picMkLst>
        </pc:picChg>
        <pc:picChg chg="del">
          <ac:chgData name="Mürer, Peter" userId="af14efe1-deb4-4e8a-bb7f-dd5c2e899c17" providerId="ADAL" clId="{B446390B-EEC1-402A-9D39-3DD791E87E33}" dt="2020-05-05T11:11:44.046" v="95" actId="478"/>
          <ac:picMkLst>
            <pc:docMk/>
            <pc:sldMk cId="1537276870" sldId="286"/>
            <ac:picMk id="140" creationId="{6A6072BE-6609-4FFB-B735-B99151F0E970}"/>
          </ac:picMkLst>
        </pc:picChg>
        <pc:picChg chg="del">
          <ac:chgData name="Mürer, Peter" userId="af14efe1-deb4-4e8a-bb7f-dd5c2e899c17" providerId="ADAL" clId="{B446390B-EEC1-402A-9D39-3DD791E87E33}" dt="2020-05-05T11:14:22.134" v="103" actId="478"/>
          <ac:picMkLst>
            <pc:docMk/>
            <pc:sldMk cId="1537276870" sldId="286"/>
            <ac:picMk id="141" creationId="{1BABA3CB-9FFF-4480-8773-A2A30ECAFE70}"/>
          </ac:picMkLst>
        </pc:picChg>
        <pc:picChg chg="del">
          <ac:chgData name="Mürer, Peter" userId="af14efe1-deb4-4e8a-bb7f-dd5c2e899c17" providerId="ADAL" clId="{B446390B-EEC1-402A-9D39-3DD791E87E33}" dt="2020-05-05T11:11:20.465" v="93" actId="478"/>
          <ac:picMkLst>
            <pc:docMk/>
            <pc:sldMk cId="1537276870" sldId="286"/>
            <ac:picMk id="309" creationId="{222F144F-CA33-4C57-9003-53D20553A74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08.05.2020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247386"/>
            <a:ext cx="6710536" cy="332726"/>
          </a:xfrm>
        </p:spPr>
        <p:txBody>
          <a:bodyPr/>
          <a:lstStyle>
            <a:lvl1pPr>
              <a:defRPr sz="1600" baseline="0"/>
            </a:lvl1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1230489" y="179388"/>
            <a:ext cx="9731022" cy="6477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legge til tittel</a:t>
            </a:r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6" hasCustomPrompt="1"/>
          </p:nvPr>
        </p:nvSpPr>
        <p:spPr>
          <a:xfrm>
            <a:off x="587468" y="1337965"/>
            <a:ext cx="3310468" cy="936625"/>
          </a:xfrm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17" hasCustomPrompt="1"/>
          </p:nvPr>
        </p:nvSpPr>
        <p:spPr>
          <a:xfrm>
            <a:off x="2768602" y="2555876"/>
            <a:ext cx="3183382" cy="1584325"/>
          </a:xfrm>
        </p:spPr>
        <p:txBody>
          <a:bodyPr/>
          <a:lstStyle>
            <a:lvl1pPr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Forslag: </a:t>
            </a:r>
            <a:br>
              <a:rPr lang="nb-NO" dirty="0"/>
            </a:br>
            <a:r>
              <a:rPr lang="nb-NO" dirty="0"/>
              <a:t>Plasser kart med fylkesoversikt her.</a:t>
            </a:r>
          </a:p>
        </p:txBody>
      </p:sp>
      <p:sp>
        <p:nvSpPr>
          <p:cNvPr id="21" name="Plassholder for diagram 20"/>
          <p:cNvSpPr>
            <a:spLocks noGrp="1"/>
          </p:cNvSpPr>
          <p:nvPr>
            <p:ph type="chart" sz="quarter" idx="18"/>
          </p:nvPr>
        </p:nvSpPr>
        <p:spPr>
          <a:xfrm>
            <a:off x="609600" y="5724128"/>
            <a:ext cx="6710536" cy="2592288"/>
          </a:xfrm>
        </p:spPr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" y="8652195"/>
            <a:ext cx="9806880" cy="384301"/>
          </a:xfrm>
        </p:spPr>
        <p:txBody>
          <a:bodyPr>
            <a:noAutofit/>
          </a:bodyPr>
          <a:lstStyle>
            <a:lvl1pPr>
              <a:defRPr sz="900"/>
            </a:lvl1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20" hasCustomPrompt="1"/>
          </p:nvPr>
        </p:nvSpPr>
        <p:spPr>
          <a:xfrm>
            <a:off x="7579088" y="1337965"/>
            <a:ext cx="3035036" cy="936327"/>
          </a:xfrm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21" hasCustomPrompt="1"/>
          </p:nvPr>
        </p:nvSpPr>
        <p:spPr>
          <a:xfrm>
            <a:off x="7583863" y="3636358"/>
            <a:ext cx="3372940" cy="1007686"/>
          </a:xfrm>
        </p:spPr>
        <p:txBody>
          <a:bodyPr>
            <a:noAutofit/>
          </a:bodyPr>
          <a:lstStyle>
            <a:lvl1pPr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Forslag: </a:t>
            </a:r>
            <a:br>
              <a:rPr lang="nb-NO" dirty="0"/>
            </a:br>
            <a:r>
              <a:rPr lang="nb-NO" dirty="0"/>
              <a:t>Plasser ikoner som illustrerer tekstbudskapet her.</a:t>
            </a:r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366186"/>
            <a:ext cx="2743200" cy="780203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366186"/>
            <a:ext cx="8026400" cy="78020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5875867"/>
            <a:ext cx="103632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3875619"/>
            <a:ext cx="103632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2133602"/>
            <a:ext cx="538480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2133602"/>
            <a:ext cx="538480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08.05.2020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1" y="2046817"/>
            <a:ext cx="5386917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1" y="2899833"/>
            <a:ext cx="5386917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2046817"/>
            <a:ext cx="5389033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899833"/>
            <a:ext cx="5389033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08.05.2020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08.05.2020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08.05.2020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364067"/>
            <a:ext cx="4011084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364068"/>
            <a:ext cx="6815668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913468"/>
            <a:ext cx="4011084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08.05.2020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6400801"/>
            <a:ext cx="73152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817033"/>
            <a:ext cx="73152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7156452"/>
            <a:ext cx="73152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08.05.2020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4860032"/>
            <a:ext cx="1060696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Mellomtittel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-30275" y="-4125"/>
            <a:ext cx="12222274" cy="841151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94460" y="15586"/>
            <a:ext cx="10972800" cy="82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Overskrift</a:t>
            </a:r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594460" y="8460432"/>
            <a:ext cx="248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1" dirty="0"/>
              <a:t>Fakta om statistikken:</a:t>
            </a:r>
            <a:br>
              <a:rPr lang="nb-NO" sz="900" b="1" dirty="0"/>
            </a:br>
            <a:endParaRPr lang="nb-NO" sz="900" b="1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8280000"/>
            <a:ext cx="912395" cy="57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ct val="20000"/>
        </a:spcBef>
        <a:buFont typeface="Arial" panose="020B0604020202020204" pitchFamily="34" charset="0"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43361298-9F13-4899-AE06-C62F4F7F3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041" y="827088"/>
            <a:ext cx="7470367" cy="7778645"/>
          </a:xfrm>
          <a:prstGeom prst="rect">
            <a:avLst/>
          </a:prstGeom>
        </p:spPr>
      </p:pic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>
          <a:xfrm>
            <a:off x="263352" y="107504"/>
            <a:ext cx="11665296" cy="719584"/>
          </a:xfrm>
        </p:spPr>
        <p:txBody>
          <a:bodyPr>
            <a:noAutofit/>
          </a:bodyPr>
          <a:lstStyle/>
          <a:p>
            <a:r>
              <a:rPr lang="nb-NO" sz="3600" dirty="0"/>
              <a:t>Uføretrygd i Innlandet – pr mars 2020</a:t>
            </a:r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9"/>
          </p:nvPr>
        </p:nvSpPr>
        <p:spPr>
          <a:xfrm>
            <a:off x="609600" y="8611769"/>
            <a:ext cx="9806880" cy="369332"/>
          </a:xfrm>
        </p:spPr>
        <p:txBody>
          <a:bodyPr/>
          <a:lstStyle/>
          <a:p>
            <a:r>
              <a:rPr lang="nb-NO" i="1" dirty="0"/>
              <a:t>Statistikk fra NAV.</a:t>
            </a:r>
          </a:p>
          <a:p>
            <a:endParaRPr lang="nb-NO" dirty="0"/>
          </a:p>
        </p:txBody>
      </p:sp>
      <p:sp>
        <p:nvSpPr>
          <p:cNvPr id="168" name="TekstSylinder 167"/>
          <p:cNvSpPr txBox="1"/>
          <p:nvPr/>
        </p:nvSpPr>
        <p:spPr>
          <a:xfrm>
            <a:off x="407369" y="5934839"/>
            <a:ext cx="2448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Andel med uføretrygd av befolkningen 18–67 år: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5759824" y="3640319"/>
            <a:ext cx="3770745" cy="1574483"/>
            <a:chOff x="1516913" y="5129480"/>
            <a:chExt cx="3770745" cy="1574483"/>
          </a:xfrm>
        </p:grpSpPr>
        <p:grpSp>
          <p:nvGrpSpPr>
            <p:cNvPr id="2" name="Gruppe 1"/>
            <p:cNvGrpSpPr/>
            <p:nvPr/>
          </p:nvGrpSpPr>
          <p:grpSpPr>
            <a:xfrm>
              <a:off x="1516913" y="5549358"/>
              <a:ext cx="3770745" cy="1154605"/>
              <a:chOff x="1516913" y="5549358"/>
              <a:chExt cx="3770745" cy="1154605"/>
            </a:xfrm>
          </p:grpSpPr>
          <p:sp>
            <p:nvSpPr>
              <p:cNvPr id="18" name="Likebent trekant 17"/>
              <p:cNvSpPr/>
              <p:nvPr/>
            </p:nvSpPr>
            <p:spPr>
              <a:xfrm rot="13631302">
                <a:off x="2816254" y="5185732"/>
                <a:ext cx="218890" cy="2817572"/>
              </a:xfrm>
              <a:prstGeom prst="triangle">
                <a:avLst>
                  <a:gd name="adj" fmla="val 19894"/>
                </a:avLst>
              </a:prstGeom>
              <a:gradFill>
                <a:gsLst>
                  <a:gs pos="18000">
                    <a:schemeClr val="bg1">
                      <a:lumMod val="50000"/>
                    </a:schemeClr>
                  </a:gs>
                  <a:gs pos="59000">
                    <a:schemeClr val="bg1">
                      <a:lumMod val="75000"/>
                      <a:alpha val="70000"/>
                    </a:schemeClr>
                  </a:gs>
                  <a:gs pos="76000">
                    <a:schemeClr val="bg1">
                      <a:lumMod val="85000"/>
                      <a:alpha val="70000"/>
                    </a:schemeClr>
                  </a:gs>
                  <a:gs pos="94000">
                    <a:srgbClr val="E2E2E2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19" name="Rektangel 18"/>
              <p:cNvSpPr/>
              <p:nvPr/>
            </p:nvSpPr>
            <p:spPr>
              <a:xfrm>
                <a:off x="3863650" y="5549358"/>
                <a:ext cx="1424008" cy="222496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/>
              </a:p>
            </p:txBody>
          </p:sp>
        </p:grpSp>
        <p:sp>
          <p:nvSpPr>
            <p:cNvPr id="20" name="TekstSylinder 19"/>
            <p:cNvSpPr txBox="1"/>
            <p:nvPr/>
          </p:nvSpPr>
          <p:spPr>
            <a:xfrm>
              <a:off x="3933444" y="5129480"/>
              <a:ext cx="1263231" cy="698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nb-NO" sz="1400" i="1" dirty="0">
                  <a:solidFill>
                    <a:srgbClr val="1789AD"/>
                  </a:solidFill>
                </a:rPr>
                <a:t>Høyest</a:t>
              </a:r>
              <a:endParaRPr lang="nb-NO" sz="1400" i="1" dirty="0">
                <a:solidFill>
                  <a:srgbClr val="64468A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nb-NO" sz="1400" dirty="0"/>
                <a:t>Våler: 21,1 %</a:t>
              </a:r>
            </a:p>
          </p:txBody>
        </p:sp>
      </p:grpSp>
      <p:grpSp>
        <p:nvGrpSpPr>
          <p:cNvPr id="191" name="Gruppe 190"/>
          <p:cNvGrpSpPr/>
          <p:nvPr/>
        </p:nvGrpSpPr>
        <p:grpSpPr>
          <a:xfrm>
            <a:off x="488054" y="6516216"/>
            <a:ext cx="1279775" cy="833976"/>
            <a:chOff x="4211956" y="3452036"/>
            <a:chExt cx="1077742" cy="702320"/>
          </a:xfrm>
        </p:grpSpPr>
        <p:sp>
          <p:nvSpPr>
            <p:cNvPr id="192" name="Ellipse 191"/>
            <p:cNvSpPr/>
            <p:nvPr/>
          </p:nvSpPr>
          <p:spPr>
            <a:xfrm>
              <a:off x="4211959" y="3509642"/>
              <a:ext cx="144016" cy="143076"/>
            </a:xfrm>
            <a:prstGeom prst="ellipse">
              <a:avLst/>
            </a:prstGeom>
            <a:solidFill>
              <a:srgbClr val="C97107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300" dirty="0"/>
            </a:p>
          </p:txBody>
        </p:sp>
        <p:sp>
          <p:nvSpPr>
            <p:cNvPr id="193" name="Ellipse 192"/>
            <p:cNvSpPr/>
            <p:nvPr/>
          </p:nvSpPr>
          <p:spPr>
            <a:xfrm>
              <a:off x="4211956" y="3725666"/>
              <a:ext cx="144016" cy="143076"/>
            </a:xfrm>
            <a:prstGeom prst="ellipse">
              <a:avLst/>
            </a:prstGeom>
            <a:solidFill>
              <a:srgbClr val="F7941D"/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300"/>
            </a:p>
          </p:txBody>
        </p:sp>
        <p:sp>
          <p:nvSpPr>
            <p:cNvPr id="194" name="Ellipse 193"/>
            <p:cNvSpPr/>
            <p:nvPr/>
          </p:nvSpPr>
          <p:spPr>
            <a:xfrm>
              <a:off x="4211962" y="3941690"/>
              <a:ext cx="144016" cy="143076"/>
            </a:xfrm>
            <a:prstGeom prst="ellipse">
              <a:avLst/>
            </a:prstGeom>
            <a:solidFill>
              <a:srgbClr val="FCD19E"/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300" dirty="0"/>
            </a:p>
          </p:txBody>
        </p:sp>
        <p:sp>
          <p:nvSpPr>
            <p:cNvPr id="195" name="TekstSylinder 194"/>
            <p:cNvSpPr txBox="1"/>
            <p:nvPr/>
          </p:nvSpPr>
          <p:spPr>
            <a:xfrm>
              <a:off x="4337717" y="3452036"/>
              <a:ext cx="868283" cy="259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/>
                <a:t>Over 15 %</a:t>
              </a:r>
            </a:p>
          </p:txBody>
        </p:sp>
        <p:sp>
          <p:nvSpPr>
            <p:cNvPr id="196" name="TekstSylinder 195"/>
            <p:cNvSpPr txBox="1"/>
            <p:nvPr/>
          </p:nvSpPr>
          <p:spPr>
            <a:xfrm>
              <a:off x="4337718" y="3679142"/>
              <a:ext cx="834536" cy="259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/>
                <a:t>12 – 15 %</a:t>
              </a:r>
              <a:endParaRPr lang="nb-NO" sz="1300" dirty="0"/>
            </a:p>
          </p:txBody>
        </p:sp>
        <p:sp>
          <p:nvSpPr>
            <p:cNvPr id="197" name="TekstSylinder 196"/>
            <p:cNvSpPr txBox="1"/>
            <p:nvPr/>
          </p:nvSpPr>
          <p:spPr>
            <a:xfrm>
              <a:off x="4337718" y="3895166"/>
              <a:ext cx="951980" cy="259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/>
                <a:t>Under 12 %</a:t>
              </a:r>
              <a:endParaRPr lang="nb-NO" sz="1300" dirty="0"/>
            </a:p>
          </p:txBody>
        </p:sp>
      </p:grpSp>
      <p:grpSp>
        <p:nvGrpSpPr>
          <p:cNvPr id="5" name="Gruppe 4"/>
          <p:cNvGrpSpPr/>
          <p:nvPr/>
        </p:nvGrpSpPr>
        <p:grpSpPr>
          <a:xfrm>
            <a:off x="5344398" y="2567012"/>
            <a:ext cx="4184936" cy="740346"/>
            <a:chOff x="1139145" y="4242339"/>
            <a:chExt cx="4184936" cy="740346"/>
          </a:xfrm>
        </p:grpSpPr>
        <p:sp>
          <p:nvSpPr>
            <p:cNvPr id="22" name="Likebent trekant 21"/>
            <p:cNvSpPr/>
            <p:nvPr/>
          </p:nvSpPr>
          <p:spPr>
            <a:xfrm rot="17390459">
              <a:off x="2509775" y="2871709"/>
              <a:ext cx="240427" cy="2981687"/>
            </a:xfrm>
            <a:prstGeom prst="triangle">
              <a:avLst>
                <a:gd name="adj" fmla="val 83574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36000">
                  <a:schemeClr val="bg1">
                    <a:lumMod val="75000"/>
                    <a:alpha val="70000"/>
                  </a:schemeClr>
                </a:gs>
                <a:gs pos="63000">
                  <a:schemeClr val="bg1">
                    <a:lumMod val="85000"/>
                    <a:alpha val="73000"/>
                  </a:schemeClr>
                </a:gs>
                <a:gs pos="88000">
                  <a:srgbClr val="E6E6E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3" name="Rektangel 22"/>
            <p:cNvSpPr/>
            <p:nvPr/>
          </p:nvSpPr>
          <p:spPr>
            <a:xfrm>
              <a:off x="3884308" y="4692067"/>
              <a:ext cx="1439773" cy="250077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sp>
          <p:nvSpPr>
            <p:cNvPr id="24" name="TekstSylinder 23"/>
            <p:cNvSpPr txBox="1"/>
            <p:nvPr/>
          </p:nvSpPr>
          <p:spPr>
            <a:xfrm>
              <a:off x="3975289" y="4283968"/>
              <a:ext cx="1263232" cy="698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nb-NO" sz="1400" i="1" dirty="0">
                  <a:solidFill>
                    <a:srgbClr val="1789AD"/>
                  </a:solidFill>
                </a:rPr>
                <a:t>Lavest</a:t>
              </a:r>
            </a:p>
            <a:p>
              <a:pPr>
                <a:lnSpc>
                  <a:spcPct val="150000"/>
                </a:lnSpc>
              </a:pPr>
              <a:r>
                <a:rPr lang="nb-NO" sz="1400" dirty="0"/>
                <a:t>Tolga: 7,0 %</a:t>
              </a:r>
            </a:p>
          </p:txBody>
        </p:sp>
      </p:grpSp>
      <p:pic>
        <p:nvPicPr>
          <p:cNvPr id="233" name="Bilde 232">
            <a:extLst>
              <a:ext uri="{FF2B5EF4-FFF2-40B4-BE49-F238E27FC236}">
                <a16:creationId xmlns:a16="http://schemas.microsoft.com/office/drawing/2014/main" id="{861CEC41-3A1C-4D38-89A3-79F0F77E190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9952140" y="1761975"/>
            <a:ext cx="152994" cy="315988"/>
          </a:xfrm>
          <a:prstGeom prst="rect">
            <a:avLst/>
          </a:prstGeom>
        </p:spPr>
      </p:pic>
      <p:pic>
        <p:nvPicPr>
          <p:cNvPr id="234" name="Bilde 233">
            <a:extLst>
              <a:ext uri="{FF2B5EF4-FFF2-40B4-BE49-F238E27FC236}">
                <a16:creationId xmlns:a16="http://schemas.microsoft.com/office/drawing/2014/main" id="{D994A5A3-F1D5-4CAC-8C37-7394FE018D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118337" y="1761976"/>
            <a:ext cx="152994" cy="315987"/>
          </a:xfrm>
          <a:prstGeom prst="rect">
            <a:avLst/>
          </a:prstGeom>
        </p:spPr>
      </p:pic>
      <p:pic>
        <p:nvPicPr>
          <p:cNvPr id="235" name="Bilde 234">
            <a:extLst>
              <a:ext uri="{FF2B5EF4-FFF2-40B4-BE49-F238E27FC236}">
                <a16:creationId xmlns:a16="http://schemas.microsoft.com/office/drawing/2014/main" id="{1C1FDABA-1AD8-47BB-A0C3-F2BE464FF4C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284655" y="1761976"/>
            <a:ext cx="152994" cy="315987"/>
          </a:xfrm>
          <a:prstGeom prst="rect">
            <a:avLst/>
          </a:prstGeom>
        </p:spPr>
      </p:pic>
      <p:pic>
        <p:nvPicPr>
          <p:cNvPr id="236" name="Bilde 235">
            <a:extLst>
              <a:ext uri="{FF2B5EF4-FFF2-40B4-BE49-F238E27FC236}">
                <a16:creationId xmlns:a16="http://schemas.microsoft.com/office/drawing/2014/main" id="{E235800B-3CCC-4845-AB9E-66D1257A907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451942" y="1761975"/>
            <a:ext cx="152994" cy="315987"/>
          </a:xfrm>
          <a:prstGeom prst="rect">
            <a:avLst/>
          </a:prstGeom>
        </p:spPr>
      </p:pic>
      <p:pic>
        <p:nvPicPr>
          <p:cNvPr id="237" name="Bilde 236">
            <a:extLst>
              <a:ext uri="{FF2B5EF4-FFF2-40B4-BE49-F238E27FC236}">
                <a16:creationId xmlns:a16="http://schemas.microsoft.com/office/drawing/2014/main" id="{82EE573C-CC32-4543-AA4A-7D287BDC89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618139" y="1761974"/>
            <a:ext cx="152994" cy="315987"/>
          </a:xfrm>
          <a:prstGeom prst="rect">
            <a:avLst/>
          </a:prstGeom>
        </p:spPr>
      </p:pic>
      <p:pic>
        <p:nvPicPr>
          <p:cNvPr id="238" name="Bilde 237">
            <a:extLst>
              <a:ext uri="{FF2B5EF4-FFF2-40B4-BE49-F238E27FC236}">
                <a16:creationId xmlns:a16="http://schemas.microsoft.com/office/drawing/2014/main" id="{CE9730C3-12C1-409C-A5B1-4F1F0939BAF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9950639" y="2082614"/>
            <a:ext cx="152994" cy="315987"/>
          </a:xfrm>
          <a:prstGeom prst="rect">
            <a:avLst/>
          </a:prstGeom>
        </p:spPr>
      </p:pic>
      <p:pic>
        <p:nvPicPr>
          <p:cNvPr id="239" name="Bilde 238">
            <a:extLst>
              <a:ext uri="{FF2B5EF4-FFF2-40B4-BE49-F238E27FC236}">
                <a16:creationId xmlns:a16="http://schemas.microsoft.com/office/drawing/2014/main" id="{A555AA57-1B46-40DD-B439-2B5EDC54515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120475" y="2082614"/>
            <a:ext cx="152994" cy="315987"/>
          </a:xfrm>
          <a:prstGeom prst="rect">
            <a:avLst/>
          </a:prstGeom>
        </p:spPr>
      </p:pic>
      <p:pic>
        <p:nvPicPr>
          <p:cNvPr id="240" name="Bilde 239">
            <a:extLst>
              <a:ext uri="{FF2B5EF4-FFF2-40B4-BE49-F238E27FC236}">
                <a16:creationId xmlns:a16="http://schemas.microsoft.com/office/drawing/2014/main" id="{4FCF377D-7A6F-4473-8C89-ACF669B571E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284655" y="2082614"/>
            <a:ext cx="152994" cy="315987"/>
          </a:xfrm>
          <a:prstGeom prst="rect">
            <a:avLst/>
          </a:prstGeom>
        </p:spPr>
      </p:pic>
      <p:pic>
        <p:nvPicPr>
          <p:cNvPr id="241" name="Bilde 240">
            <a:extLst>
              <a:ext uri="{FF2B5EF4-FFF2-40B4-BE49-F238E27FC236}">
                <a16:creationId xmlns:a16="http://schemas.microsoft.com/office/drawing/2014/main" id="{3F769FA2-3D74-4DE5-BB26-B4C1718497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451942" y="2082614"/>
            <a:ext cx="152994" cy="315987"/>
          </a:xfrm>
          <a:prstGeom prst="rect">
            <a:avLst/>
          </a:prstGeom>
        </p:spPr>
      </p:pic>
      <p:pic>
        <p:nvPicPr>
          <p:cNvPr id="242" name="Bilde 241">
            <a:extLst>
              <a:ext uri="{FF2B5EF4-FFF2-40B4-BE49-F238E27FC236}">
                <a16:creationId xmlns:a16="http://schemas.microsoft.com/office/drawing/2014/main" id="{3798B0AB-4D47-48EF-848D-ADAE3A8FC6D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618139" y="2082614"/>
            <a:ext cx="152994" cy="315987"/>
          </a:xfrm>
          <a:prstGeom prst="rect">
            <a:avLst/>
          </a:prstGeom>
        </p:spPr>
      </p:pic>
      <p:pic>
        <p:nvPicPr>
          <p:cNvPr id="243" name="Bilde 242">
            <a:extLst>
              <a:ext uri="{FF2B5EF4-FFF2-40B4-BE49-F238E27FC236}">
                <a16:creationId xmlns:a16="http://schemas.microsoft.com/office/drawing/2014/main" id="{282C9401-6529-4811-A937-D3E2A9DB40C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787614" y="1761975"/>
            <a:ext cx="152994" cy="315988"/>
          </a:xfrm>
          <a:prstGeom prst="rect">
            <a:avLst/>
          </a:prstGeom>
        </p:spPr>
      </p:pic>
      <p:pic>
        <p:nvPicPr>
          <p:cNvPr id="244" name="Bilde 243">
            <a:extLst>
              <a:ext uri="{FF2B5EF4-FFF2-40B4-BE49-F238E27FC236}">
                <a16:creationId xmlns:a16="http://schemas.microsoft.com/office/drawing/2014/main" id="{A915D397-F73B-4CEC-9A55-A6D8B01D22E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953811" y="1761976"/>
            <a:ext cx="152994" cy="315987"/>
          </a:xfrm>
          <a:prstGeom prst="rect">
            <a:avLst/>
          </a:prstGeom>
        </p:spPr>
      </p:pic>
      <p:pic>
        <p:nvPicPr>
          <p:cNvPr id="245" name="Bilde 244">
            <a:extLst>
              <a:ext uri="{FF2B5EF4-FFF2-40B4-BE49-F238E27FC236}">
                <a16:creationId xmlns:a16="http://schemas.microsoft.com/office/drawing/2014/main" id="{F352836D-10B6-4EB6-8693-4E49318598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120129" y="1761976"/>
            <a:ext cx="152994" cy="315987"/>
          </a:xfrm>
          <a:prstGeom prst="rect">
            <a:avLst/>
          </a:prstGeom>
        </p:spPr>
      </p:pic>
      <p:pic>
        <p:nvPicPr>
          <p:cNvPr id="246" name="Bilde 245">
            <a:extLst>
              <a:ext uri="{FF2B5EF4-FFF2-40B4-BE49-F238E27FC236}">
                <a16:creationId xmlns:a16="http://schemas.microsoft.com/office/drawing/2014/main" id="{FDDBF1E7-C497-4488-BFED-D4F154C3504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287416" y="1761975"/>
            <a:ext cx="152994" cy="315987"/>
          </a:xfrm>
          <a:prstGeom prst="rect">
            <a:avLst/>
          </a:prstGeom>
        </p:spPr>
      </p:pic>
      <p:pic>
        <p:nvPicPr>
          <p:cNvPr id="247" name="Bilde 246">
            <a:extLst>
              <a:ext uri="{FF2B5EF4-FFF2-40B4-BE49-F238E27FC236}">
                <a16:creationId xmlns:a16="http://schemas.microsoft.com/office/drawing/2014/main" id="{4871AAF2-4FDB-4DDC-9589-907EFD00197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453613" y="1761974"/>
            <a:ext cx="152994" cy="315987"/>
          </a:xfrm>
          <a:prstGeom prst="rect">
            <a:avLst/>
          </a:prstGeom>
        </p:spPr>
      </p:pic>
      <p:pic>
        <p:nvPicPr>
          <p:cNvPr id="248" name="Bilde 247">
            <a:extLst>
              <a:ext uri="{FF2B5EF4-FFF2-40B4-BE49-F238E27FC236}">
                <a16:creationId xmlns:a16="http://schemas.microsoft.com/office/drawing/2014/main" id="{C4908AFA-0719-4B3F-B8EE-6AC1B98ED2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786113" y="2082614"/>
            <a:ext cx="152994" cy="315987"/>
          </a:xfrm>
          <a:prstGeom prst="rect">
            <a:avLst/>
          </a:prstGeom>
        </p:spPr>
      </p:pic>
      <p:pic>
        <p:nvPicPr>
          <p:cNvPr id="249" name="Bilde 248">
            <a:extLst>
              <a:ext uri="{FF2B5EF4-FFF2-40B4-BE49-F238E27FC236}">
                <a16:creationId xmlns:a16="http://schemas.microsoft.com/office/drawing/2014/main" id="{BF2E8D23-B49F-48CC-8390-37C46D3800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955949" y="2082614"/>
            <a:ext cx="152994" cy="315987"/>
          </a:xfrm>
          <a:prstGeom prst="rect">
            <a:avLst/>
          </a:prstGeom>
        </p:spPr>
      </p:pic>
      <p:pic>
        <p:nvPicPr>
          <p:cNvPr id="250" name="Bilde 249">
            <a:extLst>
              <a:ext uri="{FF2B5EF4-FFF2-40B4-BE49-F238E27FC236}">
                <a16:creationId xmlns:a16="http://schemas.microsoft.com/office/drawing/2014/main" id="{D23DDA39-4104-4398-8640-CEFC390095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120129" y="2082614"/>
            <a:ext cx="152994" cy="315987"/>
          </a:xfrm>
          <a:prstGeom prst="rect">
            <a:avLst/>
          </a:prstGeom>
        </p:spPr>
      </p:pic>
      <p:pic>
        <p:nvPicPr>
          <p:cNvPr id="251" name="Bilde 250">
            <a:extLst>
              <a:ext uri="{FF2B5EF4-FFF2-40B4-BE49-F238E27FC236}">
                <a16:creationId xmlns:a16="http://schemas.microsoft.com/office/drawing/2014/main" id="{6CD069C3-F207-4C17-98EC-BF733130E66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287416" y="2082614"/>
            <a:ext cx="152994" cy="315987"/>
          </a:xfrm>
          <a:prstGeom prst="rect">
            <a:avLst/>
          </a:prstGeom>
        </p:spPr>
      </p:pic>
      <p:pic>
        <p:nvPicPr>
          <p:cNvPr id="252" name="Bilde 251">
            <a:extLst>
              <a:ext uri="{FF2B5EF4-FFF2-40B4-BE49-F238E27FC236}">
                <a16:creationId xmlns:a16="http://schemas.microsoft.com/office/drawing/2014/main" id="{884DF872-0780-444D-97E8-3F5642609F4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453613" y="2082614"/>
            <a:ext cx="152994" cy="315987"/>
          </a:xfrm>
          <a:prstGeom prst="rect">
            <a:avLst/>
          </a:prstGeom>
        </p:spPr>
      </p:pic>
      <p:pic>
        <p:nvPicPr>
          <p:cNvPr id="253" name="Bilde 252">
            <a:extLst>
              <a:ext uri="{FF2B5EF4-FFF2-40B4-BE49-F238E27FC236}">
                <a16:creationId xmlns:a16="http://schemas.microsoft.com/office/drawing/2014/main" id="{741EE9FA-A0C8-4D27-84D7-EA551FB483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9952140" y="2399445"/>
            <a:ext cx="152994" cy="315988"/>
          </a:xfrm>
          <a:prstGeom prst="rect">
            <a:avLst/>
          </a:prstGeom>
        </p:spPr>
      </p:pic>
      <p:pic>
        <p:nvPicPr>
          <p:cNvPr id="254" name="Bilde 253">
            <a:extLst>
              <a:ext uri="{FF2B5EF4-FFF2-40B4-BE49-F238E27FC236}">
                <a16:creationId xmlns:a16="http://schemas.microsoft.com/office/drawing/2014/main" id="{66A264E6-52BA-46F4-9747-A78687D6FC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118337" y="2399446"/>
            <a:ext cx="152994" cy="315987"/>
          </a:xfrm>
          <a:prstGeom prst="rect">
            <a:avLst/>
          </a:prstGeom>
        </p:spPr>
      </p:pic>
      <p:pic>
        <p:nvPicPr>
          <p:cNvPr id="255" name="Bilde 254">
            <a:extLst>
              <a:ext uri="{FF2B5EF4-FFF2-40B4-BE49-F238E27FC236}">
                <a16:creationId xmlns:a16="http://schemas.microsoft.com/office/drawing/2014/main" id="{69DF8E93-BF84-4904-B1B3-F327BB6436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284655" y="2399446"/>
            <a:ext cx="152994" cy="315987"/>
          </a:xfrm>
          <a:prstGeom prst="rect">
            <a:avLst/>
          </a:prstGeom>
        </p:spPr>
      </p:pic>
      <p:pic>
        <p:nvPicPr>
          <p:cNvPr id="256" name="Bilde 255">
            <a:extLst>
              <a:ext uri="{FF2B5EF4-FFF2-40B4-BE49-F238E27FC236}">
                <a16:creationId xmlns:a16="http://schemas.microsoft.com/office/drawing/2014/main" id="{8C621B55-45B7-4480-B31F-955DDFF1A3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451942" y="2399445"/>
            <a:ext cx="152994" cy="315987"/>
          </a:xfrm>
          <a:prstGeom prst="rect">
            <a:avLst/>
          </a:prstGeom>
        </p:spPr>
      </p:pic>
      <p:pic>
        <p:nvPicPr>
          <p:cNvPr id="257" name="Bilde 256">
            <a:extLst>
              <a:ext uri="{FF2B5EF4-FFF2-40B4-BE49-F238E27FC236}">
                <a16:creationId xmlns:a16="http://schemas.microsoft.com/office/drawing/2014/main" id="{42E1F792-C52A-47AD-8280-FEDD6FF5825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618139" y="2399444"/>
            <a:ext cx="152994" cy="315987"/>
          </a:xfrm>
          <a:prstGeom prst="rect">
            <a:avLst/>
          </a:prstGeom>
        </p:spPr>
      </p:pic>
      <p:pic>
        <p:nvPicPr>
          <p:cNvPr id="258" name="Bilde 257">
            <a:extLst>
              <a:ext uri="{FF2B5EF4-FFF2-40B4-BE49-F238E27FC236}">
                <a16:creationId xmlns:a16="http://schemas.microsoft.com/office/drawing/2014/main" id="{2C047909-2BEC-432E-86DF-565A837F615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9950639" y="2720084"/>
            <a:ext cx="152994" cy="315987"/>
          </a:xfrm>
          <a:prstGeom prst="rect">
            <a:avLst/>
          </a:prstGeom>
        </p:spPr>
      </p:pic>
      <p:pic>
        <p:nvPicPr>
          <p:cNvPr id="259" name="Bilde 258">
            <a:extLst>
              <a:ext uri="{FF2B5EF4-FFF2-40B4-BE49-F238E27FC236}">
                <a16:creationId xmlns:a16="http://schemas.microsoft.com/office/drawing/2014/main" id="{A4C2CDDA-1C92-4487-9522-CB5C68EF673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120475" y="2720084"/>
            <a:ext cx="152994" cy="315987"/>
          </a:xfrm>
          <a:prstGeom prst="rect">
            <a:avLst/>
          </a:prstGeom>
        </p:spPr>
      </p:pic>
      <p:pic>
        <p:nvPicPr>
          <p:cNvPr id="260" name="Bilde 259">
            <a:extLst>
              <a:ext uri="{FF2B5EF4-FFF2-40B4-BE49-F238E27FC236}">
                <a16:creationId xmlns:a16="http://schemas.microsoft.com/office/drawing/2014/main" id="{B7CBE982-FEB9-4EC7-ACAD-7873735775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284655" y="2720084"/>
            <a:ext cx="152994" cy="315987"/>
          </a:xfrm>
          <a:prstGeom prst="rect">
            <a:avLst/>
          </a:prstGeom>
        </p:spPr>
      </p:pic>
      <p:pic>
        <p:nvPicPr>
          <p:cNvPr id="261" name="Bilde 260">
            <a:extLst>
              <a:ext uri="{FF2B5EF4-FFF2-40B4-BE49-F238E27FC236}">
                <a16:creationId xmlns:a16="http://schemas.microsoft.com/office/drawing/2014/main" id="{F2188038-1081-46AB-AAF3-6290A603CD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451942" y="2720084"/>
            <a:ext cx="152994" cy="315987"/>
          </a:xfrm>
          <a:prstGeom prst="rect">
            <a:avLst/>
          </a:prstGeom>
        </p:spPr>
      </p:pic>
      <p:pic>
        <p:nvPicPr>
          <p:cNvPr id="262" name="Bilde 261">
            <a:extLst>
              <a:ext uri="{FF2B5EF4-FFF2-40B4-BE49-F238E27FC236}">
                <a16:creationId xmlns:a16="http://schemas.microsoft.com/office/drawing/2014/main" id="{26CC7642-64B2-4EBC-8D2F-D4A2631861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618139" y="2720084"/>
            <a:ext cx="152994" cy="315987"/>
          </a:xfrm>
          <a:prstGeom prst="rect">
            <a:avLst/>
          </a:prstGeom>
        </p:spPr>
      </p:pic>
      <p:pic>
        <p:nvPicPr>
          <p:cNvPr id="263" name="Bilde 262">
            <a:extLst>
              <a:ext uri="{FF2B5EF4-FFF2-40B4-BE49-F238E27FC236}">
                <a16:creationId xmlns:a16="http://schemas.microsoft.com/office/drawing/2014/main" id="{05B61E96-3CB7-40EA-AB27-AC767BF5B0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787614" y="2399445"/>
            <a:ext cx="152994" cy="315988"/>
          </a:xfrm>
          <a:prstGeom prst="rect">
            <a:avLst/>
          </a:prstGeom>
        </p:spPr>
      </p:pic>
      <p:pic>
        <p:nvPicPr>
          <p:cNvPr id="264" name="Bilde 263">
            <a:extLst>
              <a:ext uri="{FF2B5EF4-FFF2-40B4-BE49-F238E27FC236}">
                <a16:creationId xmlns:a16="http://schemas.microsoft.com/office/drawing/2014/main" id="{3D31A2EA-BDF7-49DF-9E4B-7766AA6021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953811" y="2399446"/>
            <a:ext cx="152994" cy="315987"/>
          </a:xfrm>
          <a:prstGeom prst="rect">
            <a:avLst/>
          </a:prstGeom>
        </p:spPr>
      </p:pic>
      <p:pic>
        <p:nvPicPr>
          <p:cNvPr id="265" name="Bilde 264">
            <a:extLst>
              <a:ext uri="{FF2B5EF4-FFF2-40B4-BE49-F238E27FC236}">
                <a16:creationId xmlns:a16="http://schemas.microsoft.com/office/drawing/2014/main" id="{022D5CF0-C86E-4802-9BAB-DED0EC1401A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120129" y="2399446"/>
            <a:ext cx="152994" cy="315987"/>
          </a:xfrm>
          <a:prstGeom prst="rect">
            <a:avLst/>
          </a:prstGeom>
        </p:spPr>
      </p:pic>
      <p:pic>
        <p:nvPicPr>
          <p:cNvPr id="266" name="Bilde 265">
            <a:extLst>
              <a:ext uri="{FF2B5EF4-FFF2-40B4-BE49-F238E27FC236}">
                <a16:creationId xmlns:a16="http://schemas.microsoft.com/office/drawing/2014/main" id="{B842C000-869B-4E36-831F-4E9F3B8681E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287416" y="2399445"/>
            <a:ext cx="152994" cy="315987"/>
          </a:xfrm>
          <a:prstGeom prst="rect">
            <a:avLst/>
          </a:prstGeom>
        </p:spPr>
      </p:pic>
      <p:pic>
        <p:nvPicPr>
          <p:cNvPr id="267" name="Bilde 266">
            <a:extLst>
              <a:ext uri="{FF2B5EF4-FFF2-40B4-BE49-F238E27FC236}">
                <a16:creationId xmlns:a16="http://schemas.microsoft.com/office/drawing/2014/main" id="{B687FB23-4C16-4157-B9D6-0E0A00F2145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453613" y="2399444"/>
            <a:ext cx="152994" cy="315987"/>
          </a:xfrm>
          <a:prstGeom prst="rect">
            <a:avLst/>
          </a:prstGeom>
        </p:spPr>
      </p:pic>
      <p:pic>
        <p:nvPicPr>
          <p:cNvPr id="268" name="Bilde 267">
            <a:extLst>
              <a:ext uri="{FF2B5EF4-FFF2-40B4-BE49-F238E27FC236}">
                <a16:creationId xmlns:a16="http://schemas.microsoft.com/office/drawing/2014/main" id="{DECCBEA9-B0B4-4C90-BCAF-55A50FB505C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786113" y="2720084"/>
            <a:ext cx="152994" cy="315987"/>
          </a:xfrm>
          <a:prstGeom prst="rect">
            <a:avLst/>
          </a:prstGeom>
        </p:spPr>
      </p:pic>
      <p:pic>
        <p:nvPicPr>
          <p:cNvPr id="269" name="Bilde 268">
            <a:extLst>
              <a:ext uri="{FF2B5EF4-FFF2-40B4-BE49-F238E27FC236}">
                <a16:creationId xmlns:a16="http://schemas.microsoft.com/office/drawing/2014/main" id="{10C848D3-B60D-4CFB-933B-2B23FF10C10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955949" y="2720084"/>
            <a:ext cx="152994" cy="315987"/>
          </a:xfrm>
          <a:prstGeom prst="rect">
            <a:avLst/>
          </a:prstGeom>
        </p:spPr>
      </p:pic>
      <p:pic>
        <p:nvPicPr>
          <p:cNvPr id="270" name="Bilde 269">
            <a:extLst>
              <a:ext uri="{FF2B5EF4-FFF2-40B4-BE49-F238E27FC236}">
                <a16:creationId xmlns:a16="http://schemas.microsoft.com/office/drawing/2014/main" id="{1A9F70B3-663A-4604-8717-51651E1B41D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120129" y="2720084"/>
            <a:ext cx="152994" cy="315987"/>
          </a:xfrm>
          <a:prstGeom prst="rect">
            <a:avLst/>
          </a:prstGeom>
        </p:spPr>
      </p:pic>
      <p:pic>
        <p:nvPicPr>
          <p:cNvPr id="271" name="Bilde 270">
            <a:extLst>
              <a:ext uri="{FF2B5EF4-FFF2-40B4-BE49-F238E27FC236}">
                <a16:creationId xmlns:a16="http://schemas.microsoft.com/office/drawing/2014/main" id="{B0698DE9-1DCF-4674-8F30-93893BC8E7E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287416" y="2720084"/>
            <a:ext cx="152994" cy="315987"/>
          </a:xfrm>
          <a:prstGeom prst="rect">
            <a:avLst/>
          </a:prstGeom>
        </p:spPr>
      </p:pic>
      <p:pic>
        <p:nvPicPr>
          <p:cNvPr id="272" name="Bilde 271">
            <a:extLst>
              <a:ext uri="{FF2B5EF4-FFF2-40B4-BE49-F238E27FC236}">
                <a16:creationId xmlns:a16="http://schemas.microsoft.com/office/drawing/2014/main" id="{DA8BCBE8-AE6E-4E5C-97D9-4A5D91A0086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453613" y="2720084"/>
            <a:ext cx="152994" cy="315987"/>
          </a:xfrm>
          <a:prstGeom prst="rect">
            <a:avLst/>
          </a:prstGeom>
        </p:spPr>
      </p:pic>
      <p:pic>
        <p:nvPicPr>
          <p:cNvPr id="273" name="Bilde 272">
            <a:extLst>
              <a:ext uri="{FF2B5EF4-FFF2-40B4-BE49-F238E27FC236}">
                <a16:creationId xmlns:a16="http://schemas.microsoft.com/office/drawing/2014/main" id="{88900BC7-0FEE-44B4-A00B-4BFCF68FDBA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9952140" y="1440492"/>
            <a:ext cx="152994" cy="315988"/>
          </a:xfrm>
          <a:prstGeom prst="rect">
            <a:avLst/>
          </a:prstGeom>
        </p:spPr>
      </p:pic>
      <p:pic>
        <p:nvPicPr>
          <p:cNvPr id="274" name="Bilde 273">
            <a:extLst>
              <a:ext uri="{FF2B5EF4-FFF2-40B4-BE49-F238E27FC236}">
                <a16:creationId xmlns:a16="http://schemas.microsoft.com/office/drawing/2014/main" id="{134DD966-0CCB-4EDC-9AE0-0FAD0F781A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118337" y="1440493"/>
            <a:ext cx="152994" cy="315987"/>
          </a:xfrm>
          <a:prstGeom prst="rect">
            <a:avLst/>
          </a:prstGeom>
        </p:spPr>
      </p:pic>
      <p:pic>
        <p:nvPicPr>
          <p:cNvPr id="275" name="Bilde 274">
            <a:extLst>
              <a:ext uri="{FF2B5EF4-FFF2-40B4-BE49-F238E27FC236}">
                <a16:creationId xmlns:a16="http://schemas.microsoft.com/office/drawing/2014/main" id="{A9830FD4-F078-4FDD-B299-435A6398199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284655" y="1440493"/>
            <a:ext cx="152994" cy="315987"/>
          </a:xfrm>
          <a:prstGeom prst="rect">
            <a:avLst/>
          </a:prstGeom>
        </p:spPr>
      </p:pic>
      <p:pic>
        <p:nvPicPr>
          <p:cNvPr id="276" name="Bilde 275">
            <a:extLst>
              <a:ext uri="{FF2B5EF4-FFF2-40B4-BE49-F238E27FC236}">
                <a16:creationId xmlns:a16="http://schemas.microsoft.com/office/drawing/2014/main" id="{161799C4-39A3-4795-94A4-4FD85CC0DA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451942" y="1440492"/>
            <a:ext cx="152994" cy="315987"/>
          </a:xfrm>
          <a:prstGeom prst="rect">
            <a:avLst/>
          </a:prstGeom>
        </p:spPr>
      </p:pic>
      <p:pic>
        <p:nvPicPr>
          <p:cNvPr id="277" name="Bilde 276">
            <a:extLst>
              <a:ext uri="{FF2B5EF4-FFF2-40B4-BE49-F238E27FC236}">
                <a16:creationId xmlns:a16="http://schemas.microsoft.com/office/drawing/2014/main" id="{E0AF8041-1611-41D6-9056-5D433F444A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618139" y="1440491"/>
            <a:ext cx="152994" cy="315987"/>
          </a:xfrm>
          <a:prstGeom prst="rect">
            <a:avLst/>
          </a:prstGeom>
        </p:spPr>
      </p:pic>
      <p:pic>
        <p:nvPicPr>
          <p:cNvPr id="278" name="Bilde 277">
            <a:extLst>
              <a:ext uri="{FF2B5EF4-FFF2-40B4-BE49-F238E27FC236}">
                <a16:creationId xmlns:a16="http://schemas.microsoft.com/office/drawing/2014/main" id="{72AE9CEC-A80A-486A-B576-FB1C892A72F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787614" y="1440492"/>
            <a:ext cx="152994" cy="315988"/>
          </a:xfrm>
          <a:prstGeom prst="rect">
            <a:avLst/>
          </a:prstGeom>
        </p:spPr>
      </p:pic>
      <p:pic>
        <p:nvPicPr>
          <p:cNvPr id="279" name="Bilde 278">
            <a:extLst>
              <a:ext uri="{FF2B5EF4-FFF2-40B4-BE49-F238E27FC236}">
                <a16:creationId xmlns:a16="http://schemas.microsoft.com/office/drawing/2014/main" id="{DCF8FB74-D0AE-48A0-A37A-D66375F2C1A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953811" y="1440493"/>
            <a:ext cx="152994" cy="315987"/>
          </a:xfrm>
          <a:prstGeom prst="rect">
            <a:avLst/>
          </a:prstGeom>
        </p:spPr>
      </p:pic>
      <p:pic>
        <p:nvPicPr>
          <p:cNvPr id="280" name="Bilde 279">
            <a:extLst>
              <a:ext uri="{FF2B5EF4-FFF2-40B4-BE49-F238E27FC236}">
                <a16:creationId xmlns:a16="http://schemas.microsoft.com/office/drawing/2014/main" id="{2C900F1F-6A8F-4C08-96C6-88BCE1371DF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120129" y="1440493"/>
            <a:ext cx="152994" cy="315987"/>
          </a:xfrm>
          <a:prstGeom prst="rect">
            <a:avLst/>
          </a:prstGeom>
        </p:spPr>
      </p:pic>
      <p:pic>
        <p:nvPicPr>
          <p:cNvPr id="281" name="Bilde 280">
            <a:extLst>
              <a:ext uri="{FF2B5EF4-FFF2-40B4-BE49-F238E27FC236}">
                <a16:creationId xmlns:a16="http://schemas.microsoft.com/office/drawing/2014/main" id="{77440B03-7C35-4348-BE36-D24A5CA0DF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287416" y="1440492"/>
            <a:ext cx="152994" cy="315987"/>
          </a:xfrm>
          <a:prstGeom prst="rect">
            <a:avLst/>
          </a:prstGeom>
        </p:spPr>
      </p:pic>
      <p:pic>
        <p:nvPicPr>
          <p:cNvPr id="282" name="Bilde 281">
            <a:extLst>
              <a:ext uri="{FF2B5EF4-FFF2-40B4-BE49-F238E27FC236}">
                <a16:creationId xmlns:a16="http://schemas.microsoft.com/office/drawing/2014/main" id="{63787243-8765-491E-84A5-95BFCDF6BE9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453613" y="1440491"/>
            <a:ext cx="152994" cy="315987"/>
          </a:xfrm>
          <a:prstGeom prst="rect">
            <a:avLst/>
          </a:prstGeom>
        </p:spPr>
      </p:pic>
      <p:pic>
        <p:nvPicPr>
          <p:cNvPr id="283" name="Bilde 282">
            <a:extLst>
              <a:ext uri="{FF2B5EF4-FFF2-40B4-BE49-F238E27FC236}">
                <a16:creationId xmlns:a16="http://schemas.microsoft.com/office/drawing/2014/main" id="{A645096F-B2A5-4663-96A9-0687AB3AD7A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9947528" y="3362702"/>
            <a:ext cx="152994" cy="315988"/>
          </a:xfrm>
          <a:prstGeom prst="rect">
            <a:avLst/>
          </a:prstGeom>
        </p:spPr>
      </p:pic>
      <p:pic>
        <p:nvPicPr>
          <p:cNvPr id="284" name="Bilde 283">
            <a:extLst>
              <a:ext uri="{FF2B5EF4-FFF2-40B4-BE49-F238E27FC236}">
                <a16:creationId xmlns:a16="http://schemas.microsoft.com/office/drawing/2014/main" id="{6DBD2130-2842-4E15-96F2-0B69FFFB087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113725" y="3362703"/>
            <a:ext cx="152994" cy="315987"/>
          </a:xfrm>
          <a:prstGeom prst="rect">
            <a:avLst/>
          </a:prstGeom>
        </p:spPr>
      </p:pic>
      <p:pic>
        <p:nvPicPr>
          <p:cNvPr id="285" name="Bilde 284">
            <a:extLst>
              <a:ext uri="{FF2B5EF4-FFF2-40B4-BE49-F238E27FC236}">
                <a16:creationId xmlns:a16="http://schemas.microsoft.com/office/drawing/2014/main" id="{6656BF70-7CF5-470D-B389-172C9A8A72E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280043" y="3362703"/>
            <a:ext cx="152994" cy="315987"/>
          </a:xfrm>
          <a:prstGeom prst="rect">
            <a:avLst/>
          </a:prstGeom>
        </p:spPr>
      </p:pic>
      <p:pic>
        <p:nvPicPr>
          <p:cNvPr id="286" name="Bilde 285">
            <a:extLst>
              <a:ext uri="{FF2B5EF4-FFF2-40B4-BE49-F238E27FC236}">
                <a16:creationId xmlns:a16="http://schemas.microsoft.com/office/drawing/2014/main" id="{54C13717-05C4-4917-97CB-EF381EFA70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447330" y="3362702"/>
            <a:ext cx="152994" cy="315987"/>
          </a:xfrm>
          <a:prstGeom prst="rect">
            <a:avLst/>
          </a:prstGeom>
        </p:spPr>
      </p:pic>
      <p:pic>
        <p:nvPicPr>
          <p:cNvPr id="287" name="Bilde 286">
            <a:extLst>
              <a:ext uri="{FF2B5EF4-FFF2-40B4-BE49-F238E27FC236}">
                <a16:creationId xmlns:a16="http://schemas.microsoft.com/office/drawing/2014/main" id="{E05D0D72-9923-4E4A-BECC-44804B1FF84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613527" y="3362701"/>
            <a:ext cx="152994" cy="315987"/>
          </a:xfrm>
          <a:prstGeom prst="rect">
            <a:avLst/>
          </a:prstGeom>
        </p:spPr>
      </p:pic>
      <p:pic>
        <p:nvPicPr>
          <p:cNvPr id="288" name="Bilde 287">
            <a:extLst>
              <a:ext uri="{FF2B5EF4-FFF2-40B4-BE49-F238E27FC236}">
                <a16:creationId xmlns:a16="http://schemas.microsoft.com/office/drawing/2014/main" id="{11023530-DA29-44BA-8156-3682F511BA4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9946027" y="3683341"/>
            <a:ext cx="152994" cy="315987"/>
          </a:xfrm>
          <a:prstGeom prst="rect">
            <a:avLst/>
          </a:prstGeom>
        </p:spPr>
      </p:pic>
      <p:pic>
        <p:nvPicPr>
          <p:cNvPr id="289" name="Bilde 288">
            <a:extLst>
              <a:ext uri="{FF2B5EF4-FFF2-40B4-BE49-F238E27FC236}">
                <a16:creationId xmlns:a16="http://schemas.microsoft.com/office/drawing/2014/main" id="{A8A02D35-ABC7-4282-A729-DC4F8718FC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115863" y="3683341"/>
            <a:ext cx="152994" cy="315987"/>
          </a:xfrm>
          <a:prstGeom prst="rect">
            <a:avLst/>
          </a:prstGeom>
        </p:spPr>
      </p:pic>
      <p:pic>
        <p:nvPicPr>
          <p:cNvPr id="290" name="Bilde 289">
            <a:extLst>
              <a:ext uri="{FF2B5EF4-FFF2-40B4-BE49-F238E27FC236}">
                <a16:creationId xmlns:a16="http://schemas.microsoft.com/office/drawing/2014/main" id="{1F66D875-1E09-4D71-ADFC-1CE3C83840B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280043" y="3683341"/>
            <a:ext cx="152994" cy="315987"/>
          </a:xfrm>
          <a:prstGeom prst="rect">
            <a:avLst/>
          </a:prstGeom>
        </p:spPr>
      </p:pic>
      <p:pic>
        <p:nvPicPr>
          <p:cNvPr id="291" name="Bilde 290">
            <a:extLst>
              <a:ext uri="{FF2B5EF4-FFF2-40B4-BE49-F238E27FC236}">
                <a16:creationId xmlns:a16="http://schemas.microsoft.com/office/drawing/2014/main" id="{DF82C7DA-B4D6-4FC2-B5AC-DC261736F2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447330" y="3683341"/>
            <a:ext cx="152994" cy="315987"/>
          </a:xfrm>
          <a:prstGeom prst="rect">
            <a:avLst/>
          </a:prstGeom>
        </p:spPr>
      </p:pic>
      <p:pic>
        <p:nvPicPr>
          <p:cNvPr id="292" name="Bilde 291">
            <a:extLst>
              <a:ext uri="{FF2B5EF4-FFF2-40B4-BE49-F238E27FC236}">
                <a16:creationId xmlns:a16="http://schemas.microsoft.com/office/drawing/2014/main" id="{8C556837-1D13-4FB4-BC52-2C398BCC5CC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613527" y="3683341"/>
            <a:ext cx="152994" cy="315987"/>
          </a:xfrm>
          <a:prstGeom prst="rect">
            <a:avLst/>
          </a:prstGeom>
        </p:spPr>
      </p:pic>
      <p:pic>
        <p:nvPicPr>
          <p:cNvPr id="293" name="Bilde 292">
            <a:extLst>
              <a:ext uri="{FF2B5EF4-FFF2-40B4-BE49-F238E27FC236}">
                <a16:creationId xmlns:a16="http://schemas.microsoft.com/office/drawing/2014/main" id="{C46EDFEC-8820-43CB-A30F-9569C1764C2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783002" y="3362702"/>
            <a:ext cx="152994" cy="315988"/>
          </a:xfrm>
          <a:prstGeom prst="rect">
            <a:avLst/>
          </a:prstGeom>
        </p:spPr>
      </p:pic>
      <p:pic>
        <p:nvPicPr>
          <p:cNvPr id="294" name="Bilde 293">
            <a:extLst>
              <a:ext uri="{FF2B5EF4-FFF2-40B4-BE49-F238E27FC236}">
                <a16:creationId xmlns:a16="http://schemas.microsoft.com/office/drawing/2014/main" id="{4B2E496B-E3E9-45A9-BF18-1CDEBEE266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949199" y="3362703"/>
            <a:ext cx="152994" cy="315987"/>
          </a:xfrm>
          <a:prstGeom prst="rect">
            <a:avLst/>
          </a:prstGeom>
        </p:spPr>
      </p:pic>
      <p:pic>
        <p:nvPicPr>
          <p:cNvPr id="295" name="Bilde 294">
            <a:extLst>
              <a:ext uri="{FF2B5EF4-FFF2-40B4-BE49-F238E27FC236}">
                <a16:creationId xmlns:a16="http://schemas.microsoft.com/office/drawing/2014/main" id="{92EBE2F9-170F-4582-B142-C6D9117ED5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115517" y="3362703"/>
            <a:ext cx="152994" cy="315987"/>
          </a:xfrm>
          <a:prstGeom prst="rect">
            <a:avLst/>
          </a:prstGeom>
        </p:spPr>
      </p:pic>
      <p:pic>
        <p:nvPicPr>
          <p:cNvPr id="296" name="Bilde 295">
            <a:extLst>
              <a:ext uri="{FF2B5EF4-FFF2-40B4-BE49-F238E27FC236}">
                <a16:creationId xmlns:a16="http://schemas.microsoft.com/office/drawing/2014/main" id="{B31B86B5-2829-4F56-89DF-78EF8EA6CF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282804" y="3362702"/>
            <a:ext cx="152994" cy="315987"/>
          </a:xfrm>
          <a:prstGeom prst="rect">
            <a:avLst/>
          </a:prstGeom>
        </p:spPr>
      </p:pic>
      <p:pic>
        <p:nvPicPr>
          <p:cNvPr id="297" name="Bilde 296">
            <a:extLst>
              <a:ext uri="{FF2B5EF4-FFF2-40B4-BE49-F238E27FC236}">
                <a16:creationId xmlns:a16="http://schemas.microsoft.com/office/drawing/2014/main" id="{FF3D38CF-CC4F-4F43-A0BD-F7C8204F6C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449001" y="3362701"/>
            <a:ext cx="152994" cy="315987"/>
          </a:xfrm>
          <a:prstGeom prst="rect">
            <a:avLst/>
          </a:prstGeom>
        </p:spPr>
      </p:pic>
      <p:pic>
        <p:nvPicPr>
          <p:cNvPr id="298" name="Bilde 297">
            <a:extLst>
              <a:ext uri="{FF2B5EF4-FFF2-40B4-BE49-F238E27FC236}">
                <a16:creationId xmlns:a16="http://schemas.microsoft.com/office/drawing/2014/main" id="{5B0F9CC2-3E68-45D3-9AA2-BAEAFFA1068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781501" y="3683341"/>
            <a:ext cx="152994" cy="315987"/>
          </a:xfrm>
          <a:prstGeom prst="rect">
            <a:avLst/>
          </a:prstGeom>
        </p:spPr>
      </p:pic>
      <p:pic>
        <p:nvPicPr>
          <p:cNvPr id="299" name="Bilde 298">
            <a:extLst>
              <a:ext uri="{FF2B5EF4-FFF2-40B4-BE49-F238E27FC236}">
                <a16:creationId xmlns:a16="http://schemas.microsoft.com/office/drawing/2014/main" id="{9C7564DE-3BC6-4A01-9D31-F2F97220AD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951337" y="3683341"/>
            <a:ext cx="152994" cy="315987"/>
          </a:xfrm>
          <a:prstGeom prst="rect">
            <a:avLst/>
          </a:prstGeom>
        </p:spPr>
      </p:pic>
      <p:pic>
        <p:nvPicPr>
          <p:cNvPr id="300" name="Bilde 299">
            <a:extLst>
              <a:ext uri="{FF2B5EF4-FFF2-40B4-BE49-F238E27FC236}">
                <a16:creationId xmlns:a16="http://schemas.microsoft.com/office/drawing/2014/main" id="{DA9F5C53-76EE-484A-9440-EAE6C5B60F7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115517" y="3683341"/>
            <a:ext cx="152994" cy="315987"/>
          </a:xfrm>
          <a:prstGeom prst="rect">
            <a:avLst/>
          </a:prstGeom>
        </p:spPr>
      </p:pic>
      <p:pic>
        <p:nvPicPr>
          <p:cNvPr id="301" name="Bilde 300">
            <a:extLst>
              <a:ext uri="{FF2B5EF4-FFF2-40B4-BE49-F238E27FC236}">
                <a16:creationId xmlns:a16="http://schemas.microsoft.com/office/drawing/2014/main" id="{B17EABFB-FBFA-40F9-B969-66D9972A314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282804" y="3683341"/>
            <a:ext cx="152994" cy="315987"/>
          </a:xfrm>
          <a:prstGeom prst="rect">
            <a:avLst/>
          </a:prstGeom>
        </p:spPr>
      </p:pic>
      <p:pic>
        <p:nvPicPr>
          <p:cNvPr id="302" name="Bilde 301">
            <a:extLst>
              <a:ext uri="{FF2B5EF4-FFF2-40B4-BE49-F238E27FC236}">
                <a16:creationId xmlns:a16="http://schemas.microsoft.com/office/drawing/2014/main" id="{12060152-C716-4A58-B4F4-151FDA20D4F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449001" y="3683341"/>
            <a:ext cx="152994" cy="315987"/>
          </a:xfrm>
          <a:prstGeom prst="rect">
            <a:avLst/>
          </a:prstGeom>
        </p:spPr>
      </p:pic>
      <p:pic>
        <p:nvPicPr>
          <p:cNvPr id="303" name="Bilde 302">
            <a:extLst>
              <a:ext uri="{FF2B5EF4-FFF2-40B4-BE49-F238E27FC236}">
                <a16:creationId xmlns:a16="http://schemas.microsoft.com/office/drawing/2014/main" id="{43AD0397-8007-4B6C-9C13-5ABD520EB3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9947528" y="4000172"/>
            <a:ext cx="152994" cy="315988"/>
          </a:xfrm>
          <a:prstGeom prst="rect">
            <a:avLst/>
          </a:prstGeom>
        </p:spPr>
      </p:pic>
      <p:pic>
        <p:nvPicPr>
          <p:cNvPr id="304" name="Bilde 303">
            <a:extLst>
              <a:ext uri="{FF2B5EF4-FFF2-40B4-BE49-F238E27FC236}">
                <a16:creationId xmlns:a16="http://schemas.microsoft.com/office/drawing/2014/main" id="{FF1A9016-4694-4321-B6EC-10CDE22857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113725" y="4000173"/>
            <a:ext cx="152994" cy="315987"/>
          </a:xfrm>
          <a:prstGeom prst="rect">
            <a:avLst/>
          </a:prstGeom>
        </p:spPr>
      </p:pic>
      <p:pic>
        <p:nvPicPr>
          <p:cNvPr id="305" name="Bilde 304">
            <a:extLst>
              <a:ext uri="{FF2B5EF4-FFF2-40B4-BE49-F238E27FC236}">
                <a16:creationId xmlns:a16="http://schemas.microsoft.com/office/drawing/2014/main" id="{4C8769CE-BC7A-416A-AEC0-4AF5B23445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280043" y="4000173"/>
            <a:ext cx="152994" cy="315987"/>
          </a:xfrm>
          <a:prstGeom prst="rect">
            <a:avLst/>
          </a:prstGeom>
        </p:spPr>
      </p:pic>
      <p:pic>
        <p:nvPicPr>
          <p:cNvPr id="306" name="Bilde 305">
            <a:extLst>
              <a:ext uri="{FF2B5EF4-FFF2-40B4-BE49-F238E27FC236}">
                <a16:creationId xmlns:a16="http://schemas.microsoft.com/office/drawing/2014/main" id="{97058CB4-9CCE-470E-8D57-8477C527B8D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447330" y="4000172"/>
            <a:ext cx="152994" cy="315987"/>
          </a:xfrm>
          <a:prstGeom prst="rect">
            <a:avLst/>
          </a:prstGeom>
        </p:spPr>
      </p:pic>
      <p:pic>
        <p:nvPicPr>
          <p:cNvPr id="307" name="Bilde 306">
            <a:extLst>
              <a:ext uri="{FF2B5EF4-FFF2-40B4-BE49-F238E27FC236}">
                <a16:creationId xmlns:a16="http://schemas.microsoft.com/office/drawing/2014/main" id="{6560BA09-EE3A-4212-B92D-6FEE13375B7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613527" y="4000171"/>
            <a:ext cx="152994" cy="315987"/>
          </a:xfrm>
          <a:prstGeom prst="rect">
            <a:avLst/>
          </a:prstGeom>
        </p:spPr>
      </p:pic>
      <p:pic>
        <p:nvPicPr>
          <p:cNvPr id="310" name="Bilde 309">
            <a:extLst>
              <a:ext uri="{FF2B5EF4-FFF2-40B4-BE49-F238E27FC236}">
                <a16:creationId xmlns:a16="http://schemas.microsoft.com/office/drawing/2014/main" id="{CD30E44B-3E40-403F-9B01-882C5BB83C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280043" y="4320811"/>
            <a:ext cx="152994" cy="315987"/>
          </a:xfrm>
          <a:prstGeom prst="rect">
            <a:avLst/>
          </a:prstGeom>
        </p:spPr>
      </p:pic>
      <p:pic>
        <p:nvPicPr>
          <p:cNvPr id="311" name="Bilde 310">
            <a:extLst>
              <a:ext uri="{FF2B5EF4-FFF2-40B4-BE49-F238E27FC236}">
                <a16:creationId xmlns:a16="http://schemas.microsoft.com/office/drawing/2014/main" id="{109BCCB9-45AB-450D-B38A-F6B1195BCF2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447330" y="4320811"/>
            <a:ext cx="152994" cy="315987"/>
          </a:xfrm>
          <a:prstGeom prst="rect">
            <a:avLst/>
          </a:prstGeom>
        </p:spPr>
      </p:pic>
      <p:pic>
        <p:nvPicPr>
          <p:cNvPr id="312" name="Bilde 311">
            <a:extLst>
              <a:ext uri="{FF2B5EF4-FFF2-40B4-BE49-F238E27FC236}">
                <a16:creationId xmlns:a16="http://schemas.microsoft.com/office/drawing/2014/main" id="{FBB8490A-8920-4E76-8B50-EF73F1187D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613527" y="4320811"/>
            <a:ext cx="152994" cy="315987"/>
          </a:xfrm>
          <a:prstGeom prst="rect">
            <a:avLst/>
          </a:prstGeom>
        </p:spPr>
      </p:pic>
      <p:pic>
        <p:nvPicPr>
          <p:cNvPr id="313" name="Bilde 312">
            <a:extLst>
              <a:ext uri="{FF2B5EF4-FFF2-40B4-BE49-F238E27FC236}">
                <a16:creationId xmlns:a16="http://schemas.microsoft.com/office/drawing/2014/main" id="{7C58AFEF-4EAF-4EE9-9BD5-763B50C4A6B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783002" y="4000172"/>
            <a:ext cx="152994" cy="315988"/>
          </a:xfrm>
          <a:prstGeom prst="rect">
            <a:avLst/>
          </a:prstGeom>
        </p:spPr>
      </p:pic>
      <p:pic>
        <p:nvPicPr>
          <p:cNvPr id="318" name="Bilde 317">
            <a:extLst>
              <a:ext uri="{FF2B5EF4-FFF2-40B4-BE49-F238E27FC236}">
                <a16:creationId xmlns:a16="http://schemas.microsoft.com/office/drawing/2014/main" id="{A249219A-C745-4D04-8C5E-E3AAA57E37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781501" y="4320811"/>
            <a:ext cx="152994" cy="315987"/>
          </a:xfrm>
          <a:prstGeom prst="rect">
            <a:avLst/>
          </a:prstGeom>
        </p:spPr>
      </p:pic>
      <p:pic>
        <p:nvPicPr>
          <p:cNvPr id="319" name="Bilde 318">
            <a:extLst>
              <a:ext uri="{FF2B5EF4-FFF2-40B4-BE49-F238E27FC236}">
                <a16:creationId xmlns:a16="http://schemas.microsoft.com/office/drawing/2014/main" id="{86ADFDD4-AC14-4B61-9E49-127CA979076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951337" y="4320811"/>
            <a:ext cx="152994" cy="315987"/>
          </a:xfrm>
          <a:prstGeom prst="rect">
            <a:avLst/>
          </a:prstGeom>
        </p:spPr>
      </p:pic>
      <p:pic>
        <p:nvPicPr>
          <p:cNvPr id="320" name="Bilde 319">
            <a:extLst>
              <a:ext uri="{FF2B5EF4-FFF2-40B4-BE49-F238E27FC236}">
                <a16:creationId xmlns:a16="http://schemas.microsoft.com/office/drawing/2014/main" id="{E3DC68BF-DC20-4866-A1CF-B873E2355B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115517" y="4320811"/>
            <a:ext cx="152994" cy="315987"/>
          </a:xfrm>
          <a:prstGeom prst="rect">
            <a:avLst/>
          </a:prstGeom>
        </p:spPr>
      </p:pic>
      <p:pic>
        <p:nvPicPr>
          <p:cNvPr id="321" name="Bilde 320">
            <a:extLst>
              <a:ext uri="{FF2B5EF4-FFF2-40B4-BE49-F238E27FC236}">
                <a16:creationId xmlns:a16="http://schemas.microsoft.com/office/drawing/2014/main" id="{97A6E7DF-3425-465A-BA32-95DB62477C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282804" y="4320811"/>
            <a:ext cx="152994" cy="315987"/>
          </a:xfrm>
          <a:prstGeom prst="rect">
            <a:avLst/>
          </a:prstGeom>
        </p:spPr>
      </p:pic>
      <p:pic>
        <p:nvPicPr>
          <p:cNvPr id="322" name="Bilde 321">
            <a:extLst>
              <a:ext uri="{FF2B5EF4-FFF2-40B4-BE49-F238E27FC236}">
                <a16:creationId xmlns:a16="http://schemas.microsoft.com/office/drawing/2014/main" id="{F1B4179C-E237-4D79-B248-DFB97A53D75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449001" y="4320811"/>
            <a:ext cx="152994" cy="315987"/>
          </a:xfrm>
          <a:prstGeom prst="rect">
            <a:avLst/>
          </a:prstGeom>
        </p:spPr>
      </p:pic>
      <p:pic>
        <p:nvPicPr>
          <p:cNvPr id="323" name="Bilde 322">
            <a:extLst>
              <a:ext uri="{FF2B5EF4-FFF2-40B4-BE49-F238E27FC236}">
                <a16:creationId xmlns:a16="http://schemas.microsoft.com/office/drawing/2014/main" id="{82452A89-3B6A-40EA-991F-55FD9FA02B9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9947528" y="3041219"/>
            <a:ext cx="152994" cy="315988"/>
          </a:xfrm>
          <a:prstGeom prst="rect">
            <a:avLst/>
          </a:prstGeom>
        </p:spPr>
      </p:pic>
      <p:pic>
        <p:nvPicPr>
          <p:cNvPr id="324" name="Bilde 323">
            <a:extLst>
              <a:ext uri="{FF2B5EF4-FFF2-40B4-BE49-F238E27FC236}">
                <a16:creationId xmlns:a16="http://schemas.microsoft.com/office/drawing/2014/main" id="{C29AED56-94C6-4892-A990-68B928F7271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113725" y="3041220"/>
            <a:ext cx="152994" cy="315987"/>
          </a:xfrm>
          <a:prstGeom prst="rect">
            <a:avLst/>
          </a:prstGeom>
        </p:spPr>
      </p:pic>
      <p:pic>
        <p:nvPicPr>
          <p:cNvPr id="325" name="Bilde 324">
            <a:extLst>
              <a:ext uri="{FF2B5EF4-FFF2-40B4-BE49-F238E27FC236}">
                <a16:creationId xmlns:a16="http://schemas.microsoft.com/office/drawing/2014/main" id="{82FFF670-594A-446F-94E8-3110B4B6195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280043" y="3041220"/>
            <a:ext cx="152994" cy="315987"/>
          </a:xfrm>
          <a:prstGeom prst="rect">
            <a:avLst/>
          </a:prstGeom>
        </p:spPr>
      </p:pic>
      <p:pic>
        <p:nvPicPr>
          <p:cNvPr id="326" name="Bilde 325">
            <a:extLst>
              <a:ext uri="{FF2B5EF4-FFF2-40B4-BE49-F238E27FC236}">
                <a16:creationId xmlns:a16="http://schemas.microsoft.com/office/drawing/2014/main" id="{80FFDC53-B9CB-4CDF-9D51-3197BD22EA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447330" y="3041219"/>
            <a:ext cx="152994" cy="315987"/>
          </a:xfrm>
          <a:prstGeom prst="rect">
            <a:avLst/>
          </a:prstGeom>
        </p:spPr>
      </p:pic>
      <p:pic>
        <p:nvPicPr>
          <p:cNvPr id="327" name="Bilde 326">
            <a:extLst>
              <a:ext uri="{FF2B5EF4-FFF2-40B4-BE49-F238E27FC236}">
                <a16:creationId xmlns:a16="http://schemas.microsoft.com/office/drawing/2014/main" id="{C3FCA5C7-A447-4B65-8734-DEF1FDE22E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613527" y="3041218"/>
            <a:ext cx="152994" cy="315987"/>
          </a:xfrm>
          <a:prstGeom prst="rect">
            <a:avLst/>
          </a:prstGeom>
        </p:spPr>
      </p:pic>
      <p:pic>
        <p:nvPicPr>
          <p:cNvPr id="328" name="Bilde 327">
            <a:extLst>
              <a:ext uri="{FF2B5EF4-FFF2-40B4-BE49-F238E27FC236}">
                <a16:creationId xmlns:a16="http://schemas.microsoft.com/office/drawing/2014/main" id="{31E0154D-AB57-4C7A-B380-98DCD3D67A0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783002" y="3041219"/>
            <a:ext cx="152994" cy="315988"/>
          </a:xfrm>
          <a:prstGeom prst="rect">
            <a:avLst/>
          </a:prstGeom>
        </p:spPr>
      </p:pic>
      <p:pic>
        <p:nvPicPr>
          <p:cNvPr id="329" name="Bilde 328">
            <a:extLst>
              <a:ext uri="{FF2B5EF4-FFF2-40B4-BE49-F238E27FC236}">
                <a16:creationId xmlns:a16="http://schemas.microsoft.com/office/drawing/2014/main" id="{6121AED2-1DC6-40C0-A6C3-16C22176F8B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949199" y="3041220"/>
            <a:ext cx="152994" cy="315987"/>
          </a:xfrm>
          <a:prstGeom prst="rect">
            <a:avLst/>
          </a:prstGeom>
        </p:spPr>
      </p:pic>
      <p:pic>
        <p:nvPicPr>
          <p:cNvPr id="330" name="Bilde 329">
            <a:extLst>
              <a:ext uri="{FF2B5EF4-FFF2-40B4-BE49-F238E27FC236}">
                <a16:creationId xmlns:a16="http://schemas.microsoft.com/office/drawing/2014/main" id="{164B0D25-C74D-4F6D-9E25-A77CB598C1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115517" y="3041220"/>
            <a:ext cx="152994" cy="315987"/>
          </a:xfrm>
          <a:prstGeom prst="rect">
            <a:avLst/>
          </a:prstGeom>
        </p:spPr>
      </p:pic>
      <p:pic>
        <p:nvPicPr>
          <p:cNvPr id="331" name="Bilde 330">
            <a:extLst>
              <a:ext uri="{FF2B5EF4-FFF2-40B4-BE49-F238E27FC236}">
                <a16:creationId xmlns:a16="http://schemas.microsoft.com/office/drawing/2014/main" id="{4CFB27DF-AC47-424F-9760-85B2CBBD2A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282804" y="3041219"/>
            <a:ext cx="152994" cy="315987"/>
          </a:xfrm>
          <a:prstGeom prst="rect">
            <a:avLst/>
          </a:prstGeom>
        </p:spPr>
      </p:pic>
      <p:pic>
        <p:nvPicPr>
          <p:cNvPr id="332" name="Bilde 331">
            <a:extLst>
              <a:ext uri="{FF2B5EF4-FFF2-40B4-BE49-F238E27FC236}">
                <a16:creationId xmlns:a16="http://schemas.microsoft.com/office/drawing/2014/main" id="{96E9D48F-F04B-4F8A-9738-FF7FBA906B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449001" y="3041218"/>
            <a:ext cx="152994" cy="315987"/>
          </a:xfrm>
          <a:prstGeom prst="rect">
            <a:avLst/>
          </a:prstGeom>
        </p:spPr>
      </p:pic>
      <p:sp>
        <p:nvSpPr>
          <p:cNvPr id="123" name="TekstSylinder 122">
            <a:extLst>
              <a:ext uri="{FF2B5EF4-FFF2-40B4-BE49-F238E27FC236}">
                <a16:creationId xmlns:a16="http://schemas.microsoft.com/office/drawing/2014/main" id="{DA977C69-0CDE-4E6B-B131-70F5E1A66465}"/>
              </a:ext>
            </a:extLst>
          </p:cNvPr>
          <p:cNvSpPr txBox="1"/>
          <p:nvPr/>
        </p:nvSpPr>
        <p:spPr>
          <a:xfrm>
            <a:off x="9840416" y="960575"/>
            <a:ext cx="1761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Fylket:</a:t>
            </a:r>
          </a:p>
        </p:txBody>
      </p:sp>
      <p:sp>
        <p:nvSpPr>
          <p:cNvPr id="124" name="TekstSylinder 123">
            <a:extLst>
              <a:ext uri="{FF2B5EF4-FFF2-40B4-BE49-F238E27FC236}">
                <a16:creationId xmlns:a16="http://schemas.microsoft.com/office/drawing/2014/main" id="{F723E255-27C7-4341-A118-6F728BE0A7AA}"/>
              </a:ext>
            </a:extLst>
          </p:cNvPr>
          <p:cNvSpPr txBox="1"/>
          <p:nvPr/>
        </p:nvSpPr>
        <p:spPr>
          <a:xfrm>
            <a:off x="9439586" y="4869805"/>
            <a:ext cx="20094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Andel med uføretrygd:</a:t>
            </a:r>
          </a:p>
        </p:txBody>
      </p:sp>
      <p:pic>
        <p:nvPicPr>
          <p:cNvPr id="126" name="Bilde 125">
            <a:extLst>
              <a:ext uri="{FF2B5EF4-FFF2-40B4-BE49-F238E27FC236}">
                <a16:creationId xmlns:a16="http://schemas.microsoft.com/office/drawing/2014/main" id="{B6631FA2-8768-4C9B-98BA-D28F659DBE0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453438" y="4842617"/>
            <a:ext cx="152994" cy="315987"/>
          </a:xfrm>
          <a:prstGeom prst="rect">
            <a:avLst/>
          </a:prstGeom>
        </p:spPr>
      </p:pic>
      <p:sp>
        <p:nvSpPr>
          <p:cNvPr id="129" name="TekstSylinder 128">
            <a:extLst>
              <a:ext uri="{FF2B5EF4-FFF2-40B4-BE49-F238E27FC236}">
                <a16:creationId xmlns:a16="http://schemas.microsoft.com/office/drawing/2014/main" id="{CB006B65-05E9-4FE7-BEEF-C873C52216A9}"/>
              </a:ext>
            </a:extLst>
          </p:cNvPr>
          <p:cNvSpPr txBox="1"/>
          <p:nvPr/>
        </p:nvSpPr>
        <p:spPr>
          <a:xfrm>
            <a:off x="7896200" y="6671581"/>
            <a:ext cx="370579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/>
              <a:t>Antall med uføretrygd: 31 091 (13,6 %)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/>
              <a:t>Av disse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nb-NO" sz="1100" dirty="0"/>
              <a:t>Kvinner: 18 212 (16,3 %)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nb-NO" sz="1100" dirty="0"/>
              <a:t>Menn: 12 879 (11,1 %)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/>
              <a:t>Antall med uføretrygd under 30 år: 1 657 (3,1 %)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/>
              <a:t>Antall nye uføre i løpet av 1. kvartal 2020: 761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/>
              <a:t>Antall avganger uføre i løpet av 1. kvartal 2020: 468</a:t>
            </a:r>
          </a:p>
        </p:txBody>
      </p:sp>
      <p:sp>
        <p:nvSpPr>
          <p:cNvPr id="130" name="TekstSylinder 129">
            <a:extLst>
              <a:ext uri="{FF2B5EF4-FFF2-40B4-BE49-F238E27FC236}">
                <a16:creationId xmlns:a16="http://schemas.microsoft.com/office/drawing/2014/main" id="{1D5279AE-FF5C-48B0-B0A1-38566A1814DC}"/>
              </a:ext>
            </a:extLst>
          </p:cNvPr>
          <p:cNvSpPr txBox="1"/>
          <p:nvPr/>
        </p:nvSpPr>
        <p:spPr>
          <a:xfrm>
            <a:off x="7896198" y="6302706"/>
            <a:ext cx="3705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Fylket </a:t>
            </a:r>
            <a:r>
              <a:rPr lang="nb-NO" sz="1300" dirty="0"/>
              <a:t>– antall og andel av befolkningen:</a:t>
            </a:r>
          </a:p>
        </p:txBody>
      </p:sp>
      <p:pic>
        <p:nvPicPr>
          <p:cNvPr id="139" name="Bilde 138">
            <a:extLst>
              <a:ext uri="{FF2B5EF4-FFF2-40B4-BE49-F238E27FC236}">
                <a16:creationId xmlns:a16="http://schemas.microsoft.com/office/drawing/2014/main" id="{2F9E84B7-DE61-4714-9196-C0C84661D10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109520" y="4320811"/>
            <a:ext cx="152994" cy="315987"/>
          </a:xfrm>
          <a:prstGeom prst="rect">
            <a:avLst/>
          </a:prstGeom>
        </p:spPr>
      </p:pic>
      <p:pic>
        <p:nvPicPr>
          <p:cNvPr id="140" name="Bilde 139">
            <a:extLst>
              <a:ext uri="{FF2B5EF4-FFF2-40B4-BE49-F238E27FC236}">
                <a16:creationId xmlns:a16="http://schemas.microsoft.com/office/drawing/2014/main" id="{E193F2C1-71F6-4860-B62E-93461B4002D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9946027" y="4320811"/>
            <a:ext cx="152994" cy="315987"/>
          </a:xfrm>
          <a:prstGeom prst="rect">
            <a:avLst/>
          </a:prstGeom>
        </p:spPr>
      </p:pic>
      <p:pic>
        <p:nvPicPr>
          <p:cNvPr id="141" name="Bilde 140">
            <a:extLst>
              <a:ext uri="{FF2B5EF4-FFF2-40B4-BE49-F238E27FC236}">
                <a16:creationId xmlns:a16="http://schemas.microsoft.com/office/drawing/2014/main" id="{A3EB92FB-90E5-4FAA-B6E3-63ED78AE339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0954053" y="4000172"/>
            <a:ext cx="152994" cy="315988"/>
          </a:xfrm>
          <a:prstGeom prst="rect">
            <a:avLst/>
          </a:prstGeom>
        </p:spPr>
      </p:pic>
      <p:pic>
        <p:nvPicPr>
          <p:cNvPr id="143" name="Bilde 142">
            <a:extLst>
              <a:ext uri="{FF2B5EF4-FFF2-40B4-BE49-F238E27FC236}">
                <a16:creationId xmlns:a16="http://schemas.microsoft.com/office/drawing/2014/main" id="{BFDADB88-DDD6-468F-8FB3-0C0D2561AE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115517" y="3996450"/>
            <a:ext cx="152994" cy="315987"/>
          </a:xfrm>
          <a:prstGeom prst="rect">
            <a:avLst/>
          </a:prstGeom>
        </p:spPr>
      </p:pic>
      <p:pic>
        <p:nvPicPr>
          <p:cNvPr id="144" name="Bilde 143">
            <a:extLst>
              <a:ext uri="{FF2B5EF4-FFF2-40B4-BE49-F238E27FC236}">
                <a16:creationId xmlns:a16="http://schemas.microsoft.com/office/drawing/2014/main" id="{35BFA3BC-B986-473B-948E-5AA88F0C2AF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279470" y="3996450"/>
            <a:ext cx="152994" cy="315987"/>
          </a:xfrm>
          <a:prstGeom prst="rect">
            <a:avLst/>
          </a:prstGeom>
        </p:spPr>
      </p:pic>
      <p:pic>
        <p:nvPicPr>
          <p:cNvPr id="145" name="Bilde 144">
            <a:extLst>
              <a:ext uri="{FF2B5EF4-FFF2-40B4-BE49-F238E27FC236}">
                <a16:creationId xmlns:a16="http://schemas.microsoft.com/office/drawing/2014/main" id="{6CB74718-D41F-43BD-B77E-0141243B4C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3144" r="27129" b="2996"/>
          <a:stretch/>
        </p:blipFill>
        <p:spPr>
          <a:xfrm flipH="1">
            <a:off x="11453327" y="3996450"/>
            <a:ext cx="152994" cy="315987"/>
          </a:xfrm>
          <a:prstGeom prst="rect">
            <a:avLst/>
          </a:prstGeom>
        </p:spPr>
      </p:pic>
      <p:pic>
        <p:nvPicPr>
          <p:cNvPr id="147" name="Bilde 146">
            <a:extLst>
              <a:ext uri="{FF2B5EF4-FFF2-40B4-BE49-F238E27FC236}">
                <a16:creationId xmlns:a16="http://schemas.microsoft.com/office/drawing/2014/main" id="{59FC483E-62EC-4BC3-A022-7CAC820F612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6" t="45769" r="27129" b="2996"/>
          <a:stretch/>
        </p:blipFill>
        <p:spPr>
          <a:xfrm flipH="1">
            <a:off x="10950700" y="4139952"/>
            <a:ext cx="152994" cy="17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27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-farger">
      <a:dk1>
        <a:sysClr val="windowText" lastClr="000000"/>
      </a:dk1>
      <a:lt1>
        <a:sysClr val="window" lastClr="FFFFFF"/>
      </a:lt1>
      <a:dk2>
        <a:srgbClr val="066185"/>
      </a:dk2>
      <a:lt2>
        <a:srgbClr val="206CB6"/>
      </a:lt2>
      <a:accent1>
        <a:srgbClr val="68CBEB"/>
      </a:accent1>
      <a:accent2>
        <a:srgbClr val="F7941D"/>
      </a:accent2>
      <a:accent3>
        <a:srgbClr val="8FB73E"/>
      </a:accent3>
      <a:accent4>
        <a:srgbClr val="1A9146"/>
      </a:accent4>
      <a:accent5>
        <a:srgbClr val="644688"/>
      </a:accent5>
      <a:accent6>
        <a:srgbClr val="C30000"/>
      </a:accent6>
      <a:hlink>
        <a:srgbClr val="DDDDDD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NAV-farger">
      <a:dk1>
        <a:sysClr val="windowText" lastClr="000000"/>
      </a:dk1>
      <a:lt1>
        <a:sysClr val="window" lastClr="FFFFFF"/>
      </a:lt1>
      <a:dk2>
        <a:srgbClr val="066185"/>
      </a:dk2>
      <a:lt2>
        <a:srgbClr val="206CB6"/>
      </a:lt2>
      <a:accent1>
        <a:srgbClr val="68CBEB"/>
      </a:accent1>
      <a:accent2>
        <a:srgbClr val="F7941D"/>
      </a:accent2>
      <a:accent3>
        <a:srgbClr val="8FB73E"/>
      </a:accent3>
      <a:accent4>
        <a:srgbClr val="1A9146"/>
      </a:accent4>
      <a:accent5>
        <a:srgbClr val="644688"/>
      </a:accent5>
      <a:accent6>
        <a:srgbClr val="C30000"/>
      </a:accent6>
      <a:hlink>
        <a:srgbClr val="DDDDDD"/>
      </a:hlink>
      <a:folHlink>
        <a:srgbClr val="808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7859</TotalTime>
  <Words>114</Words>
  <Application>Microsoft Office PowerPoint</Application>
  <PresentationFormat>Egendefinert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Office-tema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Andersen, Vivian</cp:lastModifiedBy>
  <cp:revision>270</cp:revision>
  <cp:lastPrinted>2017-02-21T07:32:06Z</cp:lastPrinted>
  <dcterms:created xsi:type="dcterms:W3CDTF">2017-01-30T13:53:40Z</dcterms:created>
  <dcterms:modified xsi:type="dcterms:W3CDTF">2020-05-08T06:23:39Z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Peter.Murer@nav.no</vt:lpwstr>
  </property>
  <property fmtid="{D5CDD505-2E9C-101B-9397-08002B2CF9AE}" pid="5" name="MSIP_Label_d3491420-1ae2-4120-89e6-e6f668f067e2_SetDate">
    <vt:lpwstr>2020-03-26T15:55:34.2193418Z</vt:lpwstr>
  </property>
  <property fmtid="{D5CDD505-2E9C-101B-9397-08002B2CF9AE}" pid="6" name="MSIP_Label_d3491420-1ae2-4120-89e6-e6f668f067e2_Name">
    <vt:lpwstr>Intern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ActionId">
    <vt:lpwstr>175dfd43-da46-4a72-a7f1-5c1c5f82e2fb</vt:lpwstr>
  </property>
  <property fmtid="{D5CDD505-2E9C-101B-9397-08002B2CF9AE}" pid="9" name="MSIP_Label_d3491420-1ae2-4120-89e6-e6f668f067e2_Extended_MSFT_Method">
    <vt:lpwstr>Automatic</vt:lpwstr>
  </property>
  <property fmtid="{D5CDD505-2E9C-101B-9397-08002B2CF9AE}" pid="10" name="Sensitivity">
    <vt:lpwstr>Intern</vt:lpwstr>
  </property>
</Properties>
</file>