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58" r:id="rId14"/>
    <p:sldId id="25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37B"/>
    <a:srgbClr val="39B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5319B-2D70-448D-948C-924A16DCC51F}" type="datetimeFigureOut">
              <a:rPr lang="nb-NO" smtClean="0"/>
              <a:t>22.09.2022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A7ACB-EC4D-4A72-AF85-5BF5B10CE1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173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97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39B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Landsforeningen for Pårørende innen Psykisk helse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66" y="286117"/>
            <a:ext cx="2243440" cy="10939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Landsforeningen for Pårørende innen Psykisk helse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Landsforeningen for Pårørende innen Psykisk helse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Landsforeningen for Pårørende innen Psykisk helse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Landsforeningen for Pårørende innen Psykisk helse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297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39B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66" y="286117"/>
            <a:ext cx="2243440" cy="10939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297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rgbClr val="39B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Landsforeningen for Pårørende innen Psykisk helse</a:t>
            </a:r>
            <a:endParaRPr lang="en-US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71" y="5477069"/>
            <a:ext cx="2305013" cy="11239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97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rgbClr val="39B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nb-NO"/>
              <a:t>Landsforeningen for Pårørende innen Psykisk helse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66" y="286117"/>
            <a:ext cx="2243440" cy="10939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2" r:id="rId3"/>
    <p:sldLayoutId id="2147483653" r:id="rId4"/>
    <p:sldLayoutId id="2147483654" r:id="rId5"/>
    <p:sldLayoutId id="2147483656" r:id="rId6"/>
    <p:sldLayoutId id="2147483657" r:id="rId7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0051" y="1101012"/>
            <a:ext cx="10058400" cy="3135086"/>
          </a:xfrm>
        </p:spPr>
        <p:txBody>
          <a:bodyPr>
            <a:normAutofit/>
          </a:bodyPr>
          <a:lstStyle/>
          <a:p>
            <a:pPr algn="ctr"/>
            <a:r>
              <a:rPr lang="nb-NO" sz="6200" dirty="0">
                <a:latin typeface="Amasis MT Pro Light" panose="02040304050005020304" pitchFamily="18" charset="0"/>
                <a:cs typeface="Times New Roman" panose="02020603050405020304" pitchFamily="18" charset="0"/>
              </a:rPr>
              <a:t>Landsforeningen for </a:t>
            </a:r>
            <a:br>
              <a:rPr lang="nb-NO" sz="6200" dirty="0">
                <a:latin typeface="Amasis MT Pro Light" panose="02040304050005020304" pitchFamily="18" charset="0"/>
                <a:cs typeface="Times New Roman" panose="02020603050405020304" pitchFamily="18" charset="0"/>
              </a:rPr>
            </a:br>
            <a:r>
              <a:rPr lang="nb-NO" sz="6200" dirty="0">
                <a:latin typeface="Amasis MT Pro Light" panose="02040304050005020304" pitchFamily="18" charset="0"/>
                <a:cs typeface="Times New Roman" panose="02020603050405020304" pitchFamily="18" charset="0"/>
              </a:rPr>
              <a:t>Pårørende innen Psykisk helse</a:t>
            </a:r>
            <a:br>
              <a:rPr lang="nb-NO" sz="6200" dirty="0">
                <a:latin typeface="Amasis MT Pro Light" panose="02040304050005020304" pitchFamily="18" charset="0"/>
                <a:cs typeface="Times New Roman" panose="02020603050405020304" pitchFamily="18" charset="0"/>
              </a:rPr>
            </a:br>
            <a:endParaRPr lang="nb-NO" sz="6200" dirty="0">
              <a:latin typeface="Amasis MT Pro Light" panose="020403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00051" y="4213238"/>
            <a:ext cx="10058400" cy="45719"/>
          </a:xfrm>
        </p:spPr>
        <p:txBody>
          <a:bodyPr>
            <a:normAutofit fontScale="25000" lnSpcReduction="20000"/>
          </a:bodyPr>
          <a:lstStyle/>
          <a:p>
            <a:endParaRPr lang="nb-NO" dirty="0">
              <a:latin typeface="Amasis MT Pro Light" panose="020B0604020202020204" pitchFamily="18" charset="0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59BB72D-9510-4485-85BB-52750E372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4136" y="6373071"/>
            <a:ext cx="660468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  <p:pic>
        <p:nvPicPr>
          <p:cNvPr id="6" name="Bilde 5" descr="Et bilde som inneholder har på seg, poserer, kledd&#10;&#10;Automatisk generert beskrivelse">
            <a:extLst>
              <a:ext uri="{FF2B5EF4-FFF2-40B4-BE49-F238E27FC236}">
                <a16:creationId xmlns:a16="http://schemas.microsoft.com/office/drawing/2014/main" id="{398F5D68-8B35-415D-8FE1-7F879ED88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507" y="2668555"/>
            <a:ext cx="5382986" cy="35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8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>
              <a:solidFill>
                <a:srgbClr val="29737B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3600" dirty="0">
              <a:latin typeface="Amasis MT Pro Light" panose="02040304050005020304" pitchFamily="18" charset="0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571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>
              <a:solidFill>
                <a:srgbClr val="29737B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3600" dirty="0">
              <a:latin typeface="Amasis MT Pro Light" panose="02040304050005020304" pitchFamily="18" charset="0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835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>
              <a:solidFill>
                <a:srgbClr val="29737B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3600" dirty="0">
              <a:latin typeface="Amasis MT Pro Light" panose="02040304050005020304" pitchFamily="18" charset="0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891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6216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bilde 6" descr="Et bilde som inneholder person, stående, gruppe&#10;&#10;Automatisk generert beskrivelse">
            <a:extLst>
              <a:ext uri="{FF2B5EF4-FFF2-40B4-BE49-F238E27FC236}">
                <a16:creationId xmlns:a16="http://schemas.microsoft.com/office/drawing/2014/main" id="{57365D9E-C16B-447A-93FA-877890C72A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9120" b="416"/>
          <a:stretch/>
        </p:blipFill>
        <p:spPr>
          <a:xfrm>
            <a:off x="0" y="0"/>
            <a:ext cx="12191985" cy="4948166"/>
          </a:xfrm>
        </p:spPr>
      </p:pic>
      <p:sp>
        <p:nvSpPr>
          <p:cNvPr id="6" name="Plassholder for teks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D1254C84-CEF4-4386-8C1B-89B394A89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5458" y="5603846"/>
            <a:ext cx="6436908" cy="1237291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</a:p>
          <a:p>
            <a:r>
              <a:rPr lang="en-US" sz="1400" dirty="0">
                <a:latin typeface="Amasis MT Pro Light" panose="02040304050005020304" pitchFamily="18" charset="0"/>
              </a:rPr>
              <a:t>www.lpp.no</a:t>
            </a:r>
          </a:p>
        </p:txBody>
      </p:sp>
    </p:spTree>
    <p:extLst>
      <p:ext uri="{BB962C8B-B14F-4D97-AF65-F5344CB8AC3E}">
        <p14:creationId xmlns:p14="http://schemas.microsoft.com/office/powerpoint/2010/main" val="2998924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29737B"/>
                </a:solidFill>
                <a:latin typeface="Amasis MT Pro Light" panose="02040304050005020304" pitchFamily="18" charset="0"/>
              </a:rPr>
              <a:t>Dette er LPP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30804"/>
            <a:ext cx="10058400" cy="3738290"/>
          </a:xfrm>
        </p:spPr>
        <p:txBody>
          <a:bodyPr>
            <a:normAutofit/>
          </a:bodyPr>
          <a:lstStyle/>
          <a:p>
            <a:r>
              <a:rPr kumimoji="0" lang="nb-NO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masis MT Pro Light" panose="02040304050005020304" pitchFamily="18" charset="0"/>
                <a:ea typeface="+mj-ea"/>
                <a:cs typeface="+mj-cs"/>
              </a:rPr>
              <a:t>LPP er en interesse- og brukerorganisasjon for pårørende innen psykisk helse som </a:t>
            </a:r>
            <a:r>
              <a:rPr kumimoji="0" lang="nb-NO" sz="3600" b="0" i="0" u="none" strike="noStrike" kern="1200" cap="none" spc="-5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masis MT Pro Light" panose="02040304050005020304" pitchFamily="18" charset="0"/>
                <a:ea typeface="+mj-ea"/>
                <a:cs typeface="+mj-cs"/>
              </a:rPr>
              <a:t>arbeider for at: </a:t>
            </a:r>
            <a:br>
              <a:rPr kumimoji="0" lang="nb-NO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masis MT Pro Light" panose="02040304050005020304" pitchFamily="18" charset="0"/>
                <a:ea typeface="+mj-ea"/>
                <a:cs typeface="+mj-cs"/>
              </a:rPr>
            </a:br>
            <a:br>
              <a:rPr kumimoji="0" lang="nb-NO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masis MT Pro Light" panose="02040304050005020304" pitchFamily="18" charset="0"/>
                <a:ea typeface="+mj-ea"/>
                <a:cs typeface="+mj-cs"/>
              </a:rPr>
            </a:br>
            <a:r>
              <a:rPr kumimoji="0" lang="nb-NO" sz="36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masis MT Pro Light" panose="02040304050005020304" pitchFamily="18" charset="0"/>
                <a:ea typeface="+mj-ea"/>
                <a:cs typeface="+mj-cs"/>
              </a:rPr>
              <a:t>Pårørende/familie </a:t>
            </a:r>
            <a:r>
              <a:rPr kumimoji="0" lang="nb-NO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masis MT Pro Light" panose="02040304050005020304" pitchFamily="18" charset="0"/>
                <a:ea typeface="+mj-ea"/>
                <a:cs typeface="+mj-cs"/>
              </a:rPr>
              <a:t>skal bli spurt og oppleve å bli hørt – spesielt i møte med helsetjenesten</a:t>
            </a:r>
            <a:endParaRPr lang="nb-NO" sz="2400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2777C0B6-2E44-44E0-A3CA-8CA644ED0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5805" y="6388834"/>
            <a:ext cx="6101349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837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29737B"/>
                </a:solidFill>
                <a:latin typeface="Amasis MT Pro Light" panose="02040304050005020304" pitchFamily="18" charset="0"/>
              </a:rPr>
              <a:t>Dette er LPP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Organisasjonen arbeider for å vise at </a:t>
            </a:r>
            <a:r>
              <a:rPr lang="nb-NO" sz="3600" b="1" dirty="0">
                <a:latin typeface="Amasis MT Pro Light" panose="02040304050005020304" pitchFamily="18" charset="0"/>
              </a:rPr>
              <a:t>pårørende/familien </a:t>
            </a:r>
            <a:r>
              <a:rPr lang="nb-NO" sz="3600" dirty="0">
                <a:latin typeface="Amasis MT Pro Light" panose="02040304050005020304" pitchFamily="18" charset="0"/>
              </a:rPr>
              <a:t>er en ressurs og en del av løsninga for den som er syk </a:t>
            </a:r>
          </a:p>
          <a:p>
            <a:pPr marL="0" indent="0">
              <a:buNone/>
            </a:pPr>
            <a:r>
              <a:rPr lang="nb-NO" sz="3600" b="1" dirty="0">
                <a:latin typeface="Amasis MT Pro Light" panose="02040304050005020304" pitchFamily="18" charset="0"/>
              </a:rPr>
              <a:t>Pårørende/familiens </a:t>
            </a:r>
            <a:r>
              <a:rPr lang="nb-NO" sz="3600" dirty="0">
                <a:latin typeface="Amasis MT Pro Light" panose="02040304050005020304" pitchFamily="18" charset="0"/>
              </a:rPr>
              <a:t>erfaringer skal bli tatt på alvor – både i spesialist- og kommunehelsetjenesten.</a:t>
            </a:r>
            <a:endParaRPr lang="nb-NO" sz="2800" dirty="0">
              <a:latin typeface="Amasis MT Pro Light" panose="02040304050005020304" pitchFamily="18" charset="0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7C9ED7A8-F3F3-448B-B795-CE14BFF93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31" y="6388834"/>
            <a:ext cx="676649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492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29737B"/>
                </a:solidFill>
                <a:latin typeface="Amasis MT Pro Light" panose="02040304050005020304" pitchFamily="18" charset="0"/>
              </a:rPr>
              <a:t>LPP skal være en pådriver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.....for å styrke tilbudet innen psykisk helsevern -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for bedre kommunikasjon mellom brukere,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pårørende/familien, behandlere og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myndigheter.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7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29737B"/>
                </a:solidFill>
                <a:latin typeface="Amasis MT Pro Light" panose="02040304050005020304" pitchFamily="18" charset="0"/>
              </a:rPr>
              <a:t>LPP som organisasjon skal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Være en støttespiller og et nettverk for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pårørende/familien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842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29737B"/>
                </a:solidFill>
                <a:latin typeface="Amasis MT Pro Light" panose="02040304050005020304" pitchFamily="18" charset="0"/>
              </a:rPr>
              <a:t>LPP skal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14026"/>
            <a:ext cx="10058400" cy="375506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Løfte pårørenderollen –</a:t>
            </a:r>
          </a:p>
          <a:p>
            <a:pPr marL="720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nb-NO" sz="3600" dirty="0">
                <a:latin typeface="Amasis MT Pro Light" panose="02040304050005020304" pitchFamily="18" charset="0"/>
              </a:rPr>
              <a:t> pårørende skal være en likeverdig partner og delta   i avgjørelser som gjelder behandling</a:t>
            </a:r>
          </a:p>
          <a:p>
            <a:pPr marL="720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nb-NO" sz="3600" dirty="0">
                <a:latin typeface="Amasis MT Pro Light" panose="02040304050005020304" pitchFamily="18" charset="0"/>
              </a:rPr>
              <a:t> påvirke utvikling av tilbud og tiltak innen psykisk helse</a:t>
            </a:r>
          </a:p>
          <a:p>
            <a:pPr marL="720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nb-NO" sz="3600" dirty="0">
                <a:latin typeface="Amasis MT Pro Light" panose="02040304050005020304" pitchFamily="18" charset="0"/>
              </a:rPr>
              <a:t> pårørende/familien skal tilbys hjelp og støtte for egen del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266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29737B"/>
                </a:solidFill>
                <a:latin typeface="Amasis MT Pro Light" panose="02040304050005020304" pitchFamily="18" charset="0"/>
              </a:rPr>
              <a:t>LPP har 3 hovedpilarer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231472"/>
            <a:ext cx="10202691" cy="36376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nb-NO" sz="3600" dirty="0">
                <a:latin typeface="Amasis MT Pro Light" panose="02040304050005020304" pitchFamily="18" charset="0"/>
              </a:rPr>
              <a:t> </a:t>
            </a:r>
            <a:r>
              <a:rPr lang="nb-NO" sz="3600" b="1" dirty="0">
                <a:latin typeface="Amasis MT Pro Light" panose="02040304050005020304" pitchFamily="18" charset="0"/>
              </a:rPr>
              <a:t>Verdighet</a:t>
            </a:r>
            <a:r>
              <a:rPr lang="nb-NO" sz="3600" dirty="0">
                <a:latin typeface="Amasis MT Pro Light" panose="02040304050005020304" pitchFamily="18" charset="0"/>
              </a:rPr>
              <a:t> – samfunnet kjennetegnes av hvordan de behandler sine svakeste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nb-NO" sz="3600" dirty="0">
                <a:latin typeface="Amasis MT Pro Light" panose="02040304050005020304" pitchFamily="18" charset="0"/>
              </a:rPr>
              <a:t> </a:t>
            </a:r>
            <a:r>
              <a:rPr lang="nb-NO" sz="3600" b="1" dirty="0">
                <a:latin typeface="Amasis MT Pro Light" panose="02040304050005020304" pitchFamily="18" charset="0"/>
              </a:rPr>
              <a:t>Omsorg</a:t>
            </a:r>
            <a:r>
              <a:rPr lang="nb-NO" sz="3600" dirty="0">
                <a:latin typeface="Amasis MT Pro Light" panose="02040304050005020304" pitchFamily="18" charset="0"/>
              </a:rPr>
              <a:t> – både for den som er syk og for pårørende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nb-NO" sz="3600" dirty="0">
                <a:latin typeface="Amasis MT Pro Light" panose="02040304050005020304" pitchFamily="18" charset="0"/>
              </a:rPr>
              <a:t> </a:t>
            </a:r>
            <a:r>
              <a:rPr lang="nb-NO" sz="3600" b="1" dirty="0">
                <a:latin typeface="Amasis MT Pro Light" panose="02040304050005020304" pitchFamily="18" charset="0"/>
              </a:rPr>
              <a:t>Løsninger</a:t>
            </a:r>
            <a:r>
              <a:rPr lang="nb-NO" sz="3600" dirty="0">
                <a:latin typeface="Amasis MT Pro Light" panose="02040304050005020304" pitchFamily="18" charset="0"/>
              </a:rPr>
              <a:t> – lokalt og sentralt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725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29737B"/>
                </a:solidFill>
                <a:latin typeface="Amasis MT Pro Light" panose="02040304050005020304" pitchFamily="18" charset="0"/>
              </a:rPr>
              <a:t>20200 Frivillighetens år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Vi er </a:t>
            </a:r>
            <a:r>
              <a:rPr lang="nb-NO" sz="8000" dirty="0">
                <a:latin typeface="Amasis MT Pro Light" panose="02040304050005020304" pitchFamily="18" charset="0"/>
              </a:rPr>
              <a:t>PÅRØRENDE</a:t>
            </a:r>
            <a:endParaRPr lang="nb-NO" sz="3600" dirty="0">
              <a:latin typeface="Amasis MT Pro Light" panose="020403040500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3600" dirty="0">
              <a:latin typeface="Amasis MT Pro Light" panose="020403040500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b-NO" sz="3600" dirty="0">
              <a:latin typeface="Amasis MT Pro Light" panose="020403040500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600" dirty="0">
                <a:latin typeface="Amasis MT Pro Light" panose="02040304050005020304" pitchFamily="18" charset="0"/>
              </a:rPr>
              <a:t> ikke FRIVILLIGE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804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71D129-22C8-46BF-9B0F-C948C536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29737B"/>
                </a:solidFill>
                <a:latin typeface="Amasis MT Pro Light" panose="02040304050005020304" pitchFamily="18" charset="0"/>
              </a:rPr>
              <a:t>LPP og NAV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341C5A7-6FA1-48A1-9421-FE8E41B7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31472"/>
            <a:ext cx="10058400" cy="36376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nb-NO" sz="3600" dirty="0">
                <a:latin typeface="Amasis MT Pro Light" panose="02040304050005020304" pitchFamily="18" charset="0"/>
              </a:rPr>
              <a:t>Bruk oss ifm med de vi er pårørende til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nb-NO" sz="3600" dirty="0">
                <a:latin typeface="Amasis MT Pro Light" panose="02040304050005020304" pitchFamily="18" charset="0"/>
              </a:rPr>
              <a:t>Forstå oss når vi selv blir syke,’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nb-NO" sz="3600" dirty="0">
              <a:latin typeface="Amasis MT Pro Light" panose="02040304050005020304" pitchFamily="18" charset="0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DB6CAFE-D8C0-48A2-A561-28C64AC2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1" y="6388834"/>
            <a:ext cx="5774178" cy="365125"/>
          </a:xfrm>
        </p:spPr>
        <p:txBody>
          <a:bodyPr/>
          <a:lstStyle/>
          <a:p>
            <a:r>
              <a:rPr lang="nb-NO" sz="1400" dirty="0">
                <a:latin typeface="Amasis MT Pro Light" panose="02040304050005020304" pitchFamily="18" charset="0"/>
              </a:rPr>
              <a:t>Landsforeningen for Pårørende innen Psykisk helse</a:t>
            </a:r>
            <a:endParaRPr lang="en-US" sz="14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8842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108</TotalTime>
  <Words>315</Words>
  <Application>Microsoft Office PowerPoint</Application>
  <PresentationFormat>Widescreen</PresentationFormat>
  <Paragraphs>45</Paragraphs>
  <Slides>14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9" baseType="lpstr">
      <vt:lpstr>Amasis MT Pro Light</vt:lpstr>
      <vt:lpstr>Calibri</vt:lpstr>
      <vt:lpstr>Calibri Light</vt:lpstr>
      <vt:lpstr>Wingdings</vt:lpstr>
      <vt:lpstr>Retrospekt</vt:lpstr>
      <vt:lpstr>Landsforeningen for  Pårørende innen Psykisk helse </vt:lpstr>
      <vt:lpstr>Dette er LPP</vt:lpstr>
      <vt:lpstr>Dette er LPP</vt:lpstr>
      <vt:lpstr>LPP skal være en pådriver</vt:lpstr>
      <vt:lpstr>LPP som organisasjon skal</vt:lpstr>
      <vt:lpstr>LPP skal</vt:lpstr>
      <vt:lpstr>LPP har 3 hovedpilarer</vt:lpstr>
      <vt:lpstr>20200 Frivillighetens år</vt:lpstr>
      <vt:lpstr>LPP og NAV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Kenneth</dc:creator>
  <cp:lastModifiedBy>Kaarby, Finn</cp:lastModifiedBy>
  <cp:revision>7</cp:revision>
  <dcterms:created xsi:type="dcterms:W3CDTF">2013-04-19T06:23:17Z</dcterms:created>
  <dcterms:modified xsi:type="dcterms:W3CDTF">2022-09-22T10:06:49Z</dcterms:modified>
</cp:coreProperties>
</file>