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317" r:id="rId5"/>
    <p:sldId id="5131" r:id="rId6"/>
    <p:sldId id="5132" r:id="rId7"/>
    <p:sldId id="5133" r:id="rId8"/>
    <p:sldId id="5134" r:id="rId9"/>
    <p:sldId id="5135" r:id="rId10"/>
    <p:sldId id="5136" r:id="rId11"/>
    <p:sldId id="5138" r:id="rId12"/>
    <p:sldId id="5137" r:id="rId13"/>
    <p:sldId id="5139"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776" userDrawn="1">
          <p15:clr>
            <a:srgbClr val="A4A3A4"/>
          </p15:clr>
        </p15:guide>
        <p15:guide id="2" orient="horz" pos="2228" userDrawn="1">
          <p15:clr>
            <a:srgbClr val="A4A3A4"/>
          </p15:clr>
        </p15:guide>
        <p15:guide id="3" pos="6584" userDrawn="1">
          <p15:clr>
            <a:srgbClr val="A4A3A4"/>
          </p15:clr>
        </p15:guide>
        <p15:guide id="4" orient="horz" pos="3521" userDrawn="1">
          <p15:clr>
            <a:srgbClr val="A4A3A4"/>
          </p15:clr>
        </p15:guide>
        <p15:guide id="5" pos="415" userDrawn="1">
          <p15:clr>
            <a:srgbClr val="A4A3A4"/>
          </p15:clr>
        </p15:guide>
        <p15:guide id="6" orient="horz" pos="1298" userDrawn="1">
          <p15:clr>
            <a:srgbClr val="A4A3A4"/>
          </p15:clr>
        </p15:guide>
        <p15:guide id="7" pos="30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9193"/>
    <a:srgbClr val="C30000"/>
    <a:srgbClr val="F4C7C4"/>
    <a:srgbClr val="F3C7C4"/>
    <a:srgbClr val="D32C18"/>
    <a:srgbClr val="D01C04"/>
    <a:srgbClr val="64AEBE"/>
    <a:srgbClr val="69AEBE"/>
    <a:srgbClr val="7AA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8"/>
    <p:restoredTop sz="80612"/>
  </p:normalViewPr>
  <p:slideViewPr>
    <p:cSldViewPr snapToGrid="0">
      <p:cViewPr varScale="1">
        <p:scale>
          <a:sx n="63" d="100"/>
          <a:sy n="63" d="100"/>
        </p:scale>
        <p:origin x="72" y="654"/>
      </p:cViewPr>
      <p:guideLst>
        <p:guide pos="1776"/>
        <p:guide orient="horz" pos="2228"/>
        <p:guide pos="6584"/>
        <p:guide orient="horz" pos="3521"/>
        <p:guide pos="415"/>
        <p:guide orient="horz" pos="1298"/>
        <p:guide pos="3092"/>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sen, Petter Bugge" userId="948d8030-3eb6-44c5-9685-a979d8f12d46" providerId="ADAL" clId="{A0611006-93FA-4043-9215-84FCC61F40BB}"/>
    <pc:docChg chg="modSld">
      <pc:chgData name="Richardsen, Petter Bugge" userId="948d8030-3eb6-44c5-9685-a979d8f12d46" providerId="ADAL" clId="{A0611006-93FA-4043-9215-84FCC61F40BB}" dt="2022-05-18T09:13:14.521" v="0" actId="729"/>
      <pc:docMkLst>
        <pc:docMk/>
      </pc:docMkLst>
      <pc:sldChg chg="mod modShow">
        <pc:chgData name="Richardsen, Petter Bugge" userId="948d8030-3eb6-44c5-9685-a979d8f12d46" providerId="ADAL" clId="{A0611006-93FA-4043-9215-84FCC61F40BB}" dt="2022-05-18T09:13:14.521" v="0" actId="729"/>
        <pc:sldMkLst>
          <pc:docMk/>
          <pc:sldMk cId="2801069609" sldId="5134"/>
        </pc:sldMkLst>
      </pc:sldChg>
    </pc:docChg>
  </pc:docChgLst>
  <pc:docChgLst>
    <pc:chgData name="Richardsen, Petter Bugge" userId="948d8030-3eb6-44c5-9685-a979d8f12d46" providerId="ADAL" clId="{1A1F4919-7FF9-4F5A-82D8-6C21EBACA98D}"/>
    <pc:docChg chg="undo custSel addSld delSld modSld sldOrd">
      <pc:chgData name="Richardsen, Petter Bugge" userId="948d8030-3eb6-44c5-9685-a979d8f12d46" providerId="ADAL" clId="{1A1F4919-7FF9-4F5A-82D8-6C21EBACA98D}" dt="2022-05-12T09:45:07.381" v="291" actId="12"/>
      <pc:docMkLst>
        <pc:docMk/>
      </pc:docMkLst>
      <pc:sldChg chg="modSp mod">
        <pc:chgData name="Richardsen, Petter Bugge" userId="948d8030-3eb6-44c5-9685-a979d8f12d46" providerId="ADAL" clId="{1A1F4919-7FF9-4F5A-82D8-6C21EBACA98D}" dt="2022-05-12T09:22:24.957" v="36" actId="20577"/>
        <pc:sldMkLst>
          <pc:docMk/>
          <pc:sldMk cId="1126429047" sldId="317"/>
        </pc:sldMkLst>
        <pc:spChg chg="mod">
          <ac:chgData name="Richardsen, Petter Bugge" userId="948d8030-3eb6-44c5-9685-a979d8f12d46" providerId="ADAL" clId="{1A1F4919-7FF9-4F5A-82D8-6C21EBACA98D}" dt="2022-05-12T09:22:06.361" v="8"/>
          <ac:spMkLst>
            <pc:docMk/>
            <pc:sldMk cId="1126429047" sldId="317"/>
            <ac:spMk id="4" creationId="{D8B3E3D1-A64F-6C49-A65E-78234E99BA50}"/>
          </ac:spMkLst>
        </pc:spChg>
        <pc:spChg chg="mod">
          <ac:chgData name="Richardsen, Petter Bugge" userId="948d8030-3eb6-44c5-9685-a979d8f12d46" providerId="ADAL" clId="{1A1F4919-7FF9-4F5A-82D8-6C21EBACA98D}" dt="2022-05-12T09:22:24.957" v="36" actId="20577"/>
          <ac:spMkLst>
            <pc:docMk/>
            <pc:sldMk cId="1126429047" sldId="317"/>
            <ac:spMk id="5" creationId="{972C9742-7508-1E46-970C-66D5DB19D6F4}"/>
          </ac:spMkLst>
        </pc:spChg>
      </pc:sldChg>
      <pc:sldChg chg="del">
        <pc:chgData name="Richardsen, Petter Bugge" userId="948d8030-3eb6-44c5-9685-a979d8f12d46" providerId="ADAL" clId="{1A1F4919-7FF9-4F5A-82D8-6C21EBACA98D}" dt="2022-05-12T09:21:43.357" v="0" actId="47"/>
        <pc:sldMkLst>
          <pc:docMk/>
          <pc:sldMk cId="286290918" sldId="5126"/>
        </pc:sldMkLst>
      </pc:sldChg>
      <pc:sldChg chg="del">
        <pc:chgData name="Richardsen, Petter Bugge" userId="948d8030-3eb6-44c5-9685-a979d8f12d46" providerId="ADAL" clId="{1A1F4919-7FF9-4F5A-82D8-6C21EBACA98D}" dt="2022-05-12T09:21:44.107" v="1" actId="47"/>
        <pc:sldMkLst>
          <pc:docMk/>
          <pc:sldMk cId="1881237280" sldId="5127"/>
        </pc:sldMkLst>
      </pc:sldChg>
      <pc:sldChg chg="del">
        <pc:chgData name="Richardsen, Petter Bugge" userId="948d8030-3eb6-44c5-9685-a979d8f12d46" providerId="ADAL" clId="{1A1F4919-7FF9-4F5A-82D8-6C21EBACA98D}" dt="2022-05-12T09:21:45.853" v="2" actId="47"/>
        <pc:sldMkLst>
          <pc:docMk/>
          <pc:sldMk cId="3091533869" sldId="5129"/>
        </pc:sldMkLst>
      </pc:sldChg>
      <pc:sldChg chg="del">
        <pc:chgData name="Richardsen, Petter Bugge" userId="948d8030-3eb6-44c5-9685-a979d8f12d46" providerId="ADAL" clId="{1A1F4919-7FF9-4F5A-82D8-6C21EBACA98D}" dt="2022-05-12T09:21:48.651" v="5" actId="47"/>
        <pc:sldMkLst>
          <pc:docMk/>
          <pc:sldMk cId="2193277880" sldId="5130"/>
        </pc:sldMkLst>
      </pc:sldChg>
      <pc:sldChg chg="modSp mod">
        <pc:chgData name="Richardsen, Petter Bugge" userId="948d8030-3eb6-44c5-9685-a979d8f12d46" providerId="ADAL" clId="{1A1F4919-7FF9-4F5A-82D8-6C21EBACA98D}" dt="2022-05-12T09:24:09.768" v="52" actId="15"/>
        <pc:sldMkLst>
          <pc:docMk/>
          <pc:sldMk cId="3554712633" sldId="5131"/>
        </pc:sldMkLst>
        <pc:spChg chg="mod">
          <ac:chgData name="Richardsen, Petter Bugge" userId="948d8030-3eb6-44c5-9685-a979d8f12d46" providerId="ADAL" clId="{1A1F4919-7FF9-4F5A-82D8-6C21EBACA98D}" dt="2022-05-12T09:23:38.532" v="39"/>
          <ac:spMkLst>
            <pc:docMk/>
            <pc:sldMk cId="3554712633" sldId="5131"/>
            <ac:spMk id="2" creationId="{9E1E3BF4-8BF0-4430-909D-F5C2BF177AE4}"/>
          </ac:spMkLst>
        </pc:spChg>
        <pc:spChg chg="mod">
          <ac:chgData name="Richardsen, Petter Bugge" userId="948d8030-3eb6-44c5-9685-a979d8f12d46" providerId="ADAL" clId="{1A1F4919-7FF9-4F5A-82D8-6C21EBACA98D}" dt="2022-05-12T09:24:09.768" v="52" actId="15"/>
          <ac:spMkLst>
            <pc:docMk/>
            <pc:sldMk cId="3554712633" sldId="5131"/>
            <ac:spMk id="3" creationId="{494B8723-F836-49D5-B729-230289E5DCC6}"/>
          </ac:spMkLst>
        </pc:spChg>
      </pc:sldChg>
      <pc:sldChg chg="modSp add mod">
        <pc:chgData name="Richardsen, Petter Bugge" userId="948d8030-3eb6-44c5-9685-a979d8f12d46" providerId="ADAL" clId="{1A1F4919-7FF9-4F5A-82D8-6C21EBACA98D}" dt="2022-05-12T09:26:08.807" v="72" actId="27636"/>
        <pc:sldMkLst>
          <pc:docMk/>
          <pc:sldMk cId="1763413334" sldId="5132"/>
        </pc:sldMkLst>
        <pc:spChg chg="mod">
          <ac:chgData name="Richardsen, Petter Bugge" userId="948d8030-3eb6-44c5-9685-a979d8f12d46" providerId="ADAL" clId="{1A1F4919-7FF9-4F5A-82D8-6C21EBACA98D}" dt="2022-05-12T09:25:05.389" v="56"/>
          <ac:spMkLst>
            <pc:docMk/>
            <pc:sldMk cId="1763413334" sldId="5132"/>
            <ac:spMk id="2" creationId="{9E1E3BF4-8BF0-4430-909D-F5C2BF177AE4}"/>
          </ac:spMkLst>
        </pc:spChg>
        <pc:spChg chg="mod">
          <ac:chgData name="Richardsen, Petter Bugge" userId="948d8030-3eb6-44c5-9685-a979d8f12d46" providerId="ADAL" clId="{1A1F4919-7FF9-4F5A-82D8-6C21EBACA98D}" dt="2022-05-12T09:26:08.807" v="72" actId="27636"/>
          <ac:spMkLst>
            <pc:docMk/>
            <pc:sldMk cId="1763413334" sldId="5132"/>
            <ac:spMk id="3" creationId="{494B8723-F836-49D5-B729-230289E5DCC6}"/>
          </ac:spMkLst>
        </pc:spChg>
      </pc:sldChg>
      <pc:sldChg chg="del">
        <pc:chgData name="Richardsen, Petter Bugge" userId="948d8030-3eb6-44c5-9685-a979d8f12d46" providerId="ADAL" clId="{1A1F4919-7FF9-4F5A-82D8-6C21EBACA98D}" dt="2022-05-12T09:21:48.159" v="4" actId="47"/>
        <pc:sldMkLst>
          <pc:docMk/>
          <pc:sldMk cId="3438105656" sldId="5132"/>
        </pc:sldMkLst>
      </pc:sldChg>
      <pc:sldChg chg="modSp add mod">
        <pc:chgData name="Richardsen, Petter Bugge" userId="948d8030-3eb6-44c5-9685-a979d8f12d46" providerId="ADAL" clId="{1A1F4919-7FF9-4F5A-82D8-6C21EBACA98D}" dt="2022-05-12T09:28:04.867" v="99" actId="12"/>
        <pc:sldMkLst>
          <pc:docMk/>
          <pc:sldMk cId="422727298" sldId="5133"/>
        </pc:sldMkLst>
        <pc:spChg chg="mod">
          <ac:chgData name="Richardsen, Petter Bugge" userId="948d8030-3eb6-44c5-9685-a979d8f12d46" providerId="ADAL" clId="{1A1F4919-7FF9-4F5A-82D8-6C21EBACA98D}" dt="2022-05-12T09:26:41.468" v="76"/>
          <ac:spMkLst>
            <pc:docMk/>
            <pc:sldMk cId="422727298" sldId="5133"/>
            <ac:spMk id="2" creationId="{9E1E3BF4-8BF0-4430-909D-F5C2BF177AE4}"/>
          </ac:spMkLst>
        </pc:spChg>
        <pc:spChg chg="mod">
          <ac:chgData name="Richardsen, Petter Bugge" userId="948d8030-3eb6-44c5-9685-a979d8f12d46" providerId="ADAL" clId="{1A1F4919-7FF9-4F5A-82D8-6C21EBACA98D}" dt="2022-05-12T09:28:04.867" v="99" actId="12"/>
          <ac:spMkLst>
            <pc:docMk/>
            <pc:sldMk cId="422727298" sldId="5133"/>
            <ac:spMk id="3" creationId="{494B8723-F836-49D5-B729-230289E5DCC6}"/>
          </ac:spMkLst>
        </pc:spChg>
      </pc:sldChg>
      <pc:sldChg chg="del">
        <pc:chgData name="Richardsen, Petter Bugge" userId="948d8030-3eb6-44c5-9685-a979d8f12d46" providerId="ADAL" clId="{1A1F4919-7FF9-4F5A-82D8-6C21EBACA98D}" dt="2022-05-12T09:21:47.679" v="3" actId="47"/>
        <pc:sldMkLst>
          <pc:docMk/>
          <pc:sldMk cId="1969046174" sldId="5133"/>
        </pc:sldMkLst>
      </pc:sldChg>
      <pc:sldChg chg="modSp add mod">
        <pc:chgData name="Richardsen, Petter Bugge" userId="948d8030-3eb6-44c5-9685-a979d8f12d46" providerId="ADAL" clId="{1A1F4919-7FF9-4F5A-82D8-6C21EBACA98D}" dt="2022-05-12T09:29:49.290" v="111" actId="113"/>
        <pc:sldMkLst>
          <pc:docMk/>
          <pc:sldMk cId="2801069609" sldId="5134"/>
        </pc:sldMkLst>
        <pc:spChg chg="mod">
          <ac:chgData name="Richardsen, Petter Bugge" userId="948d8030-3eb6-44c5-9685-a979d8f12d46" providerId="ADAL" clId="{1A1F4919-7FF9-4F5A-82D8-6C21EBACA98D}" dt="2022-05-12T09:29:06.352" v="103"/>
          <ac:spMkLst>
            <pc:docMk/>
            <pc:sldMk cId="2801069609" sldId="5134"/>
            <ac:spMk id="2" creationId="{9E1E3BF4-8BF0-4430-909D-F5C2BF177AE4}"/>
          </ac:spMkLst>
        </pc:spChg>
        <pc:spChg chg="mod">
          <ac:chgData name="Richardsen, Petter Bugge" userId="948d8030-3eb6-44c5-9685-a979d8f12d46" providerId="ADAL" clId="{1A1F4919-7FF9-4F5A-82D8-6C21EBACA98D}" dt="2022-05-12T09:29:49.290" v="111" actId="113"/>
          <ac:spMkLst>
            <pc:docMk/>
            <pc:sldMk cId="2801069609" sldId="5134"/>
            <ac:spMk id="3" creationId="{494B8723-F836-49D5-B729-230289E5DCC6}"/>
          </ac:spMkLst>
        </pc:spChg>
      </pc:sldChg>
      <pc:sldChg chg="modSp add mod">
        <pc:chgData name="Richardsen, Petter Bugge" userId="948d8030-3eb6-44c5-9685-a979d8f12d46" providerId="ADAL" clId="{1A1F4919-7FF9-4F5A-82D8-6C21EBACA98D}" dt="2022-05-12T09:31:43.740" v="124" actId="27636"/>
        <pc:sldMkLst>
          <pc:docMk/>
          <pc:sldMk cId="2562108611" sldId="5135"/>
        </pc:sldMkLst>
        <pc:spChg chg="mod">
          <ac:chgData name="Richardsen, Petter Bugge" userId="948d8030-3eb6-44c5-9685-a979d8f12d46" providerId="ADAL" clId="{1A1F4919-7FF9-4F5A-82D8-6C21EBACA98D}" dt="2022-05-12T09:31:43.740" v="124" actId="27636"/>
          <ac:spMkLst>
            <pc:docMk/>
            <pc:sldMk cId="2562108611" sldId="5135"/>
            <ac:spMk id="3" creationId="{494B8723-F836-49D5-B729-230289E5DCC6}"/>
          </ac:spMkLst>
        </pc:spChg>
      </pc:sldChg>
      <pc:sldChg chg="modSp add mod">
        <pc:chgData name="Richardsen, Petter Bugge" userId="948d8030-3eb6-44c5-9685-a979d8f12d46" providerId="ADAL" clId="{1A1F4919-7FF9-4F5A-82D8-6C21EBACA98D}" dt="2022-05-12T09:32:40.424" v="136" actId="20577"/>
        <pc:sldMkLst>
          <pc:docMk/>
          <pc:sldMk cId="3028427639" sldId="5136"/>
        </pc:sldMkLst>
        <pc:spChg chg="mod">
          <ac:chgData name="Richardsen, Petter Bugge" userId="948d8030-3eb6-44c5-9685-a979d8f12d46" providerId="ADAL" clId="{1A1F4919-7FF9-4F5A-82D8-6C21EBACA98D}" dt="2022-05-12T09:32:19.378" v="128"/>
          <ac:spMkLst>
            <pc:docMk/>
            <pc:sldMk cId="3028427639" sldId="5136"/>
            <ac:spMk id="2" creationId="{9E1E3BF4-8BF0-4430-909D-F5C2BF177AE4}"/>
          </ac:spMkLst>
        </pc:spChg>
        <pc:spChg chg="mod">
          <ac:chgData name="Richardsen, Petter Bugge" userId="948d8030-3eb6-44c5-9685-a979d8f12d46" providerId="ADAL" clId="{1A1F4919-7FF9-4F5A-82D8-6C21EBACA98D}" dt="2022-05-12T09:32:40.424" v="136" actId="20577"/>
          <ac:spMkLst>
            <pc:docMk/>
            <pc:sldMk cId="3028427639" sldId="5136"/>
            <ac:spMk id="3" creationId="{494B8723-F836-49D5-B729-230289E5DCC6}"/>
          </ac:spMkLst>
        </pc:spChg>
      </pc:sldChg>
      <pc:sldChg chg="modSp add mod">
        <pc:chgData name="Richardsen, Petter Bugge" userId="948d8030-3eb6-44c5-9685-a979d8f12d46" providerId="ADAL" clId="{1A1F4919-7FF9-4F5A-82D8-6C21EBACA98D}" dt="2022-05-12T09:43:09.992" v="164" actId="27636"/>
        <pc:sldMkLst>
          <pc:docMk/>
          <pc:sldMk cId="281022606" sldId="5137"/>
        </pc:sldMkLst>
        <pc:spChg chg="mod">
          <ac:chgData name="Richardsen, Petter Bugge" userId="948d8030-3eb6-44c5-9685-a979d8f12d46" providerId="ADAL" clId="{1A1F4919-7FF9-4F5A-82D8-6C21EBACA98D}" dt="2022-05-12T09:33:02.251" v="140"/>
          <ac:spMkLst>
            <pc:docMk/>
            <pc:sldMk cId="281022606" sldId="5137"/>
            <ac:spMk id="2" creationId="{9E1E3BF4-8BF0-4430-909D-F5C2BF177AE4}"/>
          </ac:spMkLst>
        </pc:spChg>
        <pc:spChg chg="mod">
          <ac:chgData name="Richardsen, Petter Bugge" userId="948d8030-3eb6-44c5-9685-a979d8f12d46" providerId="ADAL" clId="{1A1F4919-7FF9-4F5A-82D8-6C21EBACA98D}" dt="2022-05-12T09:43:09.992" v="164" actId="27636"/>
          <ac:spMkLst>
            <pc:docMk/>
            <pc:sldMk cId="281022606" sldId="5137"/>
            <ac:spMk id="3" creationId="{494B8723-F836-49D5-B729-230289E5DCC6}"/>
          </ac:spMkLst>
        </pc:spChg>
      </pc:sldChg>
      <pc:sldChg chg="modSp add mod ord">
        <pc:chgData name="Richardsen, Petter Bugge" userId="948d8030-3eb6-44c5-9685-a979d8f12d46" providerId="ADAL" clId="{1A1F4919-7FF9-4F5A-82D8-6C21EBACA98D}" dt="2022-05-12T09:35:17.229" v="151"/>
        <pc:sldMkLst>
          <pc:docMk/>
          <pc:sldMk cId="1777347934" sldId="5138"/>
        </pc:sldMkLst>
        <pc:spChg chg="mod">
          <ac:chgData name="Richardsen, Petter Bugge" userId="948d8030-3eb6-44c5-9685-a979d8f12d46" providerId="ADAL" clId="{1A1F4919-7FF9-4F5A-82D8-6C21EBACA98D}" dt="2022-05-12T09:35:11.536" v="149"/>
          <ac:spMkLst>
            <pc:docMk/>
            <pc:sldMk cId="1777347934" sldId="5138"/>
            <ac:spMk id="3" creationId="{494B8723-F836-49D5-B729-230289E5DCC6}"/>
          </ac:spMkLst>
        </pc:spChg>
      </pc:sldChg>
      <pc:sldChg chg="modSp add mod">
        <pc:chgData name="Richardsen, Petter Bugge" userId="948d8030-3eb6-44c5-9685-a979d8f12d46" providerId="ADAL" clId="{1A1F4919-7FF9-4F5A-82D8-6C21EBACA98D}" dt="2022-05-12T09:45:07.381" v="291" actId="12"/>
        <pc:sldMkLst>
          <pc:docMk/>
          <pc:sldMk cId="3724482176" sldId="5139"/>
        </pc:sldMkLst>
        <pc:spChg chg="mod">
          <ac:chgData name="Richardsen, Petter Bugge" userId="948d8030-3eb6-44c5-9685-a979d8f12d46" providerId="ADAL" clId="{1A1F4919-7FF9-4F5A-82D8-6C21EBACA98D}" dt="2022-05-12T09:44:12.990" v="166"/>
          <ac:spMkLst>
            <pc:docMk/>
            <pc:sldMk cId="3724482176" sldId="5139"/>
            <ac:spMk id="2" creationId="{9E1E3BF4-8BF0-4430-909D-F5C2BF177AE4}"/>
          </ac:spMkLst>
        </pc:spChg>
        <pc:spChg chg="mod">
          <ac:chgData name="Richardsen, Petter Bugge" userId="948d8030-3eb6-44c5-9685-a979d8f12d46" providerId="ADAL" clId="{1A1F4919-7FF9-4F5A-82D8-6C21EBACA98D}" dt="2022-05-12T09:45:07.381" v="291" actId="12"/>
          <ac:spMkLst>
            <pc:docMk/>
            <pc:sldMk cId="3724482176" sldId="5139"/>
            <ac:spMk id="3" creationId="{494B8723-F836-49D5-B729-230289E5DCC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B06FD-D711-124E-A3E3-0FBE1F8F0CE4}" type="datetimeFigureOut">
              <a:rPr lang="nb-NO" smtClean="0"/>
              <a:t>18.05.2022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rgbClr val="E9E7E7"/>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tx2"/>
                </a:solidFill>
              </a:defRPr>
            </a:lvl1pPr>
          </a:lstStyle>
          <a:p>
            <a:r>
              <a:rPr lang="nb-NO"/>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hasCustomPrompt="1"/>
          </p:nvPr>
        </p:nvSpPr>
        <p:spPr>
          <a:xfrm>
            <a:off x="525315" y="4173253"/>
            <a:ext cx="5888738" cy="99116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undertittelen</a:t>
            </a:r>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rgbClr val="C6C2BF"/>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tx2"/>
                </a:solidFill>
              </a:defRPr>
            </a:lvl1pPr>
            <a:lvl5pPr marL="1517650" indent="0">
              <a:buNone/>
              <a:defRPr/>
            </a:lvl5pPr>
          </a:lstStyle>
          <a:p>
            <a:pPr lvl="0"/>
            <a:r>
              <a:rPr lang="en-GB"/>
              <a:t>Dato  //  </a:t>
            </a:r>
            <a:r>
              <a:rPr lang="en-GB" err="1"/>
              <a:t>Ansvarlig</a:t>
            </a:r>
            <a:endParaRPr lang="en-GB"/>
          </a:p>
        </p:txBody>
      </p:sp>
      <p:pic>
        <p:nvPicPr>
          <p:cNvPr id="10" name="Grafikk 9">
            <a:extLst>
              <a:ext uri="{FF2B5EF4-FFF2-40B4-BE49-F238E27FC236}">
                <a16:creationId xmlns:a16="http://schemas.microsoft.com/office/drawing/2014/main" id="{FD4799EC-1694-AB4F-9DD9-2188A933AA2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6274" y="1081899"/>
            <a:ext cx="1280329" cy="802594"/>
          </a:xfrm>
          <a:prstGeom prst="rect">
            <a:avLst/>
          </a:prstGeom>
        </p:spPr>
      </p:pic>
    </p:spTree>
    <p:extLst>
      <p:ext uri="{BB962C8B-B14F-4D97-AF65-F5344CB8AC3E}">
        <p14:creationId xmlns:p14="http://schemas.microsoft.com/office/powerpoint/2010/main" val="35294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a:t>Klikk for å redigere tittelen</a:t>
            </a:r>
          </a:p>
        </p:txBody>
      </p:sp>
    </p:spTree>
    <p:extLst>
      <p:ext uri="{BB962C8B-B14F-4D97-AF65-F5344CB8AC3E}">
        <p14:creationId xmlns:p14="http://schemas.microsoft.com/office/powerpoint/2010/main" val="76149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Tree>
    <p:extLst>
      <p:ext uri="{BB962C8B-B14F-4D97-AF65-F5344CB8AC3E}">
        <p14:creationId xmlns:p14="http://schemas.microsoft.com/office/powerpoint/2010/main" val="3976662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Tree>
    <p:extLst>
      <p:ext uri="{BB962C8B-B14F-4D97-AF65-F5344CB8AC3E}">
        <p14:creationId xmlns:p14="http://schemas.microsoft.com/office/powerpoint/2010/main" val="31999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p>
        </p:txBody>
      </p:sp>
    </p:spTree>
    <p:extLst>
      <p:ext uri="{BB962C8B-B14F-4D97-AF65-F5344CB8AC3E}">
        <p14:creationId xmlns:p14="http://schemas.microsoft.com/office/powerpoint/2010/main" val="12270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a:t>Klikk for å redigere teksten</a:t>
            </a:r>
          </a:p>
        </p:txBody>
      </p:sp>
    </p:spTree>
    <p:extLst>
      <p:ext uri="{BB962C8B-B14F-4D97-AF65-F5344CB8AC3E}">
        <p14:creationId xmlns:p14="http://schemas.microsoft.com/office/powerpoint/2010/main" val="206601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p>
        </p:txBody>
      </p:sp>
    </p:spTree>
    <p:extLst>
      <p:ext uri="{BB962C8B-B14F-4D97-AF65-F5344CB8AC3E}">
        <p14:creationId xmlns:p14="http://schemas.microsoft.com/office/powerpoint/2010/main" val="150134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rgbClr val="E9E7E7"/>
        </a:solidFill>
        <a:effectLst/>
      </p:bgPr>
    </p:bg>
    <p:spTree>
      <p:nvGrpSpPr>
        <p:cNvPr id="1" name=""/>
        <p:cNvGrpSpPr/>
        <p:nvPr/>
      </p:nvGrpSpPr>
      <p:grpSpPr>
        <a:xfrm>
          <a:off x="0" y="0"/>
          <a:ext cx="0" cy="0"/>
          <a:chOff x="0" y="0"/>
          <a:chExt cx="0" cy="0"/>
        </a:xfrm>
      </p:grpSpPr>
      <p:pic>
        <p:nvPicPr>
          <p:cNvPr id="4" name="Grafikk 3">
            <a:extLst>
              <a:ext uri="{FF2B5EF4-FFF2-40B4-BE49-F238E27FC236}">
                <a16:creationId xmlns:a16="http://schemas.microsoft.com/office/drawing/2014/main" id="{9BB863FB-78BD-F643-85E6-1AF7698DAE8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29303" y="2948384"/>
            <a:ext cx="1533393" cy="961231"/>
          </a:xfrm>
          <a:prstGeom prst="rect">
            <a:avLst/>
          </a:prstGeom>
        </p:spPr>
      </p:pic>
    </p:spTree>
    <p:extLst>
      <p:ext uri="{BB962C8B-B14F-4D97-AF65-F5344CB8AC3E}">
        <p14:creationId xmlns:p14="http://schemas.microsoft.com/office/powerpoint/2010/main" val="986378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rgbClr val="E9E7E7"/>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909585"/>
          </a:xfrm>
        </p:spPr>
        <p:txBody>
          <a:bodyPr anchor="ctr">
            <a:normAutofit/>
          </a:bodyPr>
          <a:lstStyle>
            <a:lvl1pPr marL="0" indent="0" algn="ctr">
              <a:buNone/>
              <a:defRPr sz="2800">
                <a:solidFill>
                  <a:schemeClr val="tx2"/>
                </a:solidFill>
              </a:defRPr>
            </a:lvl1pPr>
          </a:lstStyle>
          <a:p>
            <a:pPr lvl="0"/>
            <a:r>
              <a:rPr lang="nb-NO"/>
              <a:t>Klikk for å redigere teksten</a:t>
            </a:r>
          </a:p>
        </p:txBody>
      </p:sp>
      <p:pic>
        <p:nvPicPr>
          <p:cNvPr id="8" name="Grafikk 7">
            <a:extLst>
              <a:ext uri="{FF2B5EF4-FFF2-40B4-BE49-F238E27FC236}">
                <a16:creationId xmlns:a16="http://schemas.microsoft.com/office/drawing/2014/main" id="{2C753597-0942-6542-B314-5EB169889EC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29303" y="2003503"/>
            <a:ext cx="1533393" cy="961231"/>
          </a:xfrm>
          <a:prstGeom prst="rect">
            <a:avLst/>
          </a:prstGeom>
        </p:spPr>
      </p:pic>
    </p:spTree>
    <p:extLst>
      <p:ext uri="{BB962C8B-B14F-4D97-AF65-F5344CB8AC3E}">
        <p14:creationId xmlns:p14="http://schemas.microsoft.com/office/powerpoint/2010/main" val="62414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94355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rgbClr val="E9E7E7"/>
        </a:solidFill>
        <a:effectLst/>
      </p:bgPr>
    </p:b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0A9867CB-9424-6247-AF4B-FFCCA40FF604}"/>
              </a:ext>
            </a:extLst>
          </p:cNvPr>
          <p:cNvSpPr>
            <a:spLocks noGrp="1"/>
          </p:cNvSpPr>
          <p:nvPr>
            <p:ph type="ctrTitle" hasCustomPrompt="1"/>
          </p:nvPr>
        </p:nvSpPr>
        <p:spPr>
          <a:xfrm>
            <a:off x="525314" y="2684746"/>
            <a:ext cx="9749217" cy="1396431"/>
          </a:xfrm>
        </p:spPr>
        <p:txBody>
          <a:bodyPr anchor="ctr">
            <a:normAutofit/>
          </a:bodyPr>
          <a:lstStyle>
            <a:lvl1pPr algn="l">
              <a:defRPr sz="3600" b="1">
                <a:solidFill>
                  <a:schemeClr val="tx2"/>
                </a:solidFill>
              </a:defRPr>
            </a:lvl1pPr>
          </a:lstStyle>
          <a:p>
            <a:r>
              <a:rPr lang="nb-NO"/>
              <a:t>Klikk for å redigere tittelen</a:t>
            </a:r>
          </a:p>
        </p:txBody>
      </p:sp>
      <p:sp>
        <p:nvSpPr>
          <p:cNvPr id="12" name="Undertittel 2">
            <a:extLst>
              <a:ext uri="{FF2B5EF4-FFF2-40B4-BE49-F238E27FC236}">
                <a16:creationId xmlns:a16="http://schemas.microsoft.com/office/drawing/2014/main" id="{0C30C810-DE10-B745-8CB9-7D254C95F23E}"/>
              </a:ext>
            </a:extLst>
          </p:cNvPr>
          <p:cNvSpPr>
            <a:spLocks noGrp="1"/>
          </p:cNvSpPr>
          <p:nvPr>
            <p:ph type="subTitle" idx="1" hasCustomPrompt="1"/>
          </p:nvPr>
        </p:nvSpPr>
        <p:spPr>
          <a:xfrm>
            <a:off x="525314" y="4173253"/>
            <a:ext cx="8763173" cy="99116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undertittelen</a:t>
            </a:r>
          </a:p>
        </p:txBody>
      </p:sp>
      <p:sp>
        <p:nvSpPr>
          <p:cNvPr id="13" name="Text Placeholder 8">
            <a:extLst>
              <a:ext uri="{FF2B5EF4-FFF2-40B4-BE49-F238E27FC236}">
                <a16:creationId xmlns:a16="http://schemas.microsoft.com/office/drawing/2014/main" id="{26EBA474-9FC2-8545-9569-68B6453E983A}"/>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tx2"/>
                </a:solidFill>
              </a:defRPr>
            </a:lvl1pPr>
            <a:lvl5pPr marL="1517650" indent="0">
              <a:buNone/>
              <a:defRPr/>
            </a:lvl5pPr>
          </a:lstStyle>
          <a:p>
            <a:pPr lvl="0"/>
            <a:r>
              <a:rPr lang="en-GB"/>
              <a:t>Dato  //  </a:t>
            </a:r>
            <a:r>
              <a:rPr lang="en-GB" err="1"/>
              <a:t>Ansvarlig</a:t>
            </a:r>
            <a:endParaRPr lang="en-GB"/>
          </a:p>
        </p:txBody>
      </p:sp>
      <p:pic>
        <p:nvPicPr>
          <p:cNvPr id="8" name="Grafikk 7">
            <a:extLst>
              <a:ext uri="{FF2B5EF4-FFF2-40B4-BE49-F238E27FC236}">
                <a16:creationId xmlns:a16="http://schemas.microsoft.com/office/drawing/2014/main" id="{8BA4E41F-1D03-1746-B68A-521514BC0BA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6274" y="1081899"/>
            <a:ext cx="1280329" cy="802594"/>
          </a:xfrm>
          <a:prstGeom prst="rect">
            <a:avLst/>
          </a:prstGeom>
        </p:spPr>
      </p:pic>
    </p:spTree>
    <p:extLst>
      <p:ext uri="{BB962C8B-B14F-4D97-AF65-F5344CB8AC3E}">
        <p14:creationId xmlns:p14="http://schemas.microsoft.com/office/powerpoint/2010/main" val="36032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rgbClr val="E9E7E7"/>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hasCustomPrompt="1"/>
          </p:nvPr>
        </p:nvSpPr>
        <p:spPr>
          <a:xfrm>
            <a:off x="844550" y="3540205"/>
            <a:ext cx="10515600" cy="9262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undertittelen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tx2"/>
                </a:solidFill>
              </a:defRPr>
            </a:lvl1pPr>
          </a:lstStyle>
          <a:p>
            <a:r>
              <a:rPr lang="nb-NO"/>
              <a:t>Klikk for å redigere tittelen</a:t>
            </a:r>
          </a:p>
        </p:txBody>
      </p:sp>
    </p:spTree>
    <p:extLst>
      <p:ext uri="{BB962C8B-B14F-4D97-AF65-F5344CB8AC3E}">
        <p14:creationId xmlns:p14="http://schemas.microsoft.com/office/powerpoint/2010/main" val="28394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62356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39200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44221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a:t>Klikk for å redigere tittelen</a:t>
            </a:r>
          </a:p>
        </p:txBody>
      </p:sp>
    </p:spTree>
    <p:extLst>
      <p:ext uri="{BB962C8B-B14F-4D97-AF65-F5344CB8AC3E}">
        <p14:creationId xmlns:p14="http://schemas.microsoft.com/office/powerpoint/2010/main" val="3369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på ikonet for å legge til et bilde</a:t>
            </a:r>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a:t>Klikk for å redigere tittelen</a:t>
            </a:r>
          </a:p>
        </p:txBody>
      </p:sp>
    </p:spTree>
    <p:extLst>
      <p:ext uri="{BB962C8B-B14F-4D97-AF65-F5344CB8AC3E}">
        <p14:creationId xmlns:p14="http://schemas.microsoft.com/office/powerpoint/2010/main" val="10985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2299462"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a:solidFill>
                  <a:schemeClr val="accent1"/>
                </a:solidFill>
                <a:latin typeface="Arial" panose="020B0604020202020204" pitchFamily="34" charset="0"/>
                <a:ea typeface="Segoe UI" charset="0"/>
                <a:cs typeface="Arial" panose="020B0604020202020204" pitchFamily="34" charset="0"/>
              </a:rPr>
              <a:t>//</a:t>
            </a:r>
            <a:r>
              <a:rPr lang="nb-NO" sz="80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2752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 id="2147483662" r:id="rId9"/>
    <p:sldLayoutId id="2147483667" r:id="rId10"/>
    <p:sldLayoutId id="2147483670" r:id="rId11"/>
    <p:sldLayoutId id="2147483671" r:id="rId12"/>
    <p:sldLayoutId id="2147483663" r:id="rId13"/>
    <p:sldLayoutId id="2147483669" r:id="rId14"/>
    <p:sldLayoutId id="2147483672" r:id="rId15"/>
    <p:sldLayoutId id="2147483673" r:id="rId16"/>
    <p:sldLayoutId id="2147483674" r:id="rId17"/>
  </p:sldLayoutIdLst>
  <p:hf sldNum="0" hdr="0" ftr="0" dt="0"/>
  <p:txStyles>
    <p:title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B3E3D1-A64F-6C49-A65E-78234E99BA50}"/>
              </a:ext>
            </a:extLst>
          </p:cNvPr>
          <p:cNvSpPr>
            <a:spLocks noGrp="1"/>
          </p:cNvSpPr>
          <p:nvPr>
            <p:ph type="ctrTitle"/>
          </p:nvPr>
        </p:nvSpPr>
        <p:spPr>
          <a:xfrm>
            <a:off x="392612" y="2065625"/>
            <a:ext cx="6551347" cy="1688707"/>
          </a:xfrm>
        </p:spPr>
        <p:txBody>
          <a:bodyPr>
            <a:normAutofit/>
          </a:bodyPr>
          <a:lstStyle/>
          <a:p>
            <a:r>
              <a:rPr lang="nb-NO" sz="2800" dirty="0"/>
              <a:t>Kombinasjon uføretrygd og arbeid</a:t>
            </a:r>
          </a:p>
        </p:txBody>
      </p:sp>
      <p:sp>
        <p:nvSpPr>
          <p:cNvPr id="5" name="Undertittel 4">
            <a:extLst>
              <a:ext uri="{FF2B5EF4-FFF2-40B4-BE49-F238E27FC236}">
                <a16:creationId xmlns:a16="http://schemas.microsoft.com/office/drawing/2014/main" id="{972C9742-7508-1E46-970C-66D5DB19D6F4}"/>
              </a:ext>
            </a:extLst>
          </p:cNvPr>
          <p:cNvSpPr>
            <a:spLocks noGrp="1"/>
          </p:cNvSpPr>
          <p:nvPr>
            <p:ph type="subTitle" idx="1"/>
          </p:nvPr>
        </p:nvSpPr>
        <p:spPr>
          <a:xfrm>
            <a:off x="392612" y="5538604"/>
            <a:ext cx="5900111" cy="624201"/>
          </a:xfrm>
        </p:spPr>
        <p:txBody>
          <a:bodyPr vert="horz" lIns="91440" tIns="45720" rIns="91440" bIns="45720" rtlCol="0" anchor="t">
            <a:normAutofit/>
          </a:bodyPr>
          <a:lstStyle/>
          <a:p>
            <a:r>
              <a:rPr lang="nb-NO" sz="1600" dirty="0">
                <a:latin typeface="Arial"/>
                <a:cs typeface="Arial"/>
              </a:rPr>
              <a:t>Brukerutvalgsmøte i Nordland \\ mai 22</a:t>
            </a:r>
            <a:endParaRPr lang="nb-NO" sz="1600" dirty="0"/>
          </a:p>
        </p:txBody>
      </p:sp>
      <p:cxnSp>
        <p:nvCxnSpPr>
          <p:cNvPr id="8" name="Rett linje 7">
            <a:extLst>
              <a:ext uri="{FF2B5EF4-FFF2-40B4-BE49-F238E27FC236}">
                <a16:creationId xmlns:a16="http://schemas.microsoft.com/office/drawing/2014/main" id="{F99618E7-6787-B048-A968-3943CC88FB35}"/>
              </a:ext>
            </a:extLst>
          </p:cNvPr>
          <p:cNvCxnSpPr/>
          <p:nvPr/>
        </p:nvCxnSpPr>
        <p:spPr>
          <a:xfrm>
            <a:off x="629954" y="2891733"/>
            <a:ext cx="720000" cy="0"/>
          </a:xfrm>
          <a:prstGeom prst="line">
            <a:avLst/>
          </a:prstGeom>
          <a:ln w="44450">
            <a:solidFill>
              <a:schemeClr val="bg1">
                <a:alpha val="25000"/>
              </a:schemeClr>
            </a:solidFill>
          </a:ln>
        </p:spPr>
        <p:style>
          <a:lnRef idx="1">
            <a:schemeClr val="accent1"/>
          </a:lnRef>
          <a:fillRef idx="0">
            <a:schemeClr val="accent1"/>
          </a:fillRef>
          <a:effectRef idx="0">
            <a:schemeClr val="accent1"/>
          </a:effectRef>
          <a:fontRef idx="minor">
            <a:schemeClr val="tx1"/>
          </a:fontRef>
        </p:style>
      </p:cxnSp>
      <p:sp>
        <p:nvSpPr>
          <p:cNvPr id="7" name="TekstSylinder 6">
            <a:extLst>
              <a:ext uri="{FF2B5EF4-FFF2-40B4-BE49-F238E27FC236}">
                <a16:creationId xmlns:a16="http://schemas.microsoft.com/office/drawing/2014/main" id="{1D45E52C-9E94-CD43-BF87-21E8E6004060}"/>
              </a:ext>
            </a:extLst>
          </p:cNvPr>
          <p:cNvSpPr txBox="1"/>
          <p:nvPr/>
        </p:nvSpPr>
        <p:spPr>
          <a:xfrm>
            <a:off x="8646578" y="1773238"/>
            <a:ext cx="3280410" cy="584775"/>
          </a:xfrm>
          <a:prstGeom prst="rect">
            <a:avLst/>
          </a:prstGeom>
          <a:solidFill>
            <a:srgbClr val="FFFF00"/>
          </a:solidFill>
        </p:spPr>
        <p:txBody>
          <a:bodyPr wrap="square" rtlCol="0">
            <a:spAutoFit/>
          </a:bodyPr>
          <a:lstStyle/>
          <a:p>
            <a:r>
              <a:rPr lang="nb-NO" sz="3200"/>
              <a:t>Nytt bilde?</a:t>
            </a:r>
          </a:p>
        </p:txBody>
      </p:sp>
      <p:sp>
        <p:nvSpPr>
          <p:cNvPr id="9" name="TekstSylinder 8">
            <a:extLst>
              <a:ext uri="{FF2B5EF4-FFF2-40B4-BE49-F238E27FC236}">
                <a16:creationId xmlns:a16="http://schemas.microsoft.com/office/drawing/2014/main" id="{824F260A-6F12-D244-8E95-14231F9C2AAF}"/>
              </a:ext>
            </a:extLst>
          </p:cNvPr>
          <p:cNvSpPr txBox="1"/>
          <p:nvPr/>
        </p:nvSpPr>
        <p:spPr>
          <a:xfrm>
            <a:off x="7570133" y="5280226"/>
            <a:ext cx="3280410" cy="1077218"/>
          </a:xfrm>
          <a:prstGeom prst="rect">
            <a:avLst/>
          </a:prstGeom>
          <a:solidFill>
            <a:srgbClr val="FFFF00"/>
          </a:solidFill>
        </p:spPr>
        <p:txBody>
          <a:bodyPr wrap="square" rtlCol="0">
            <a:spAutoFit/>
          </a:bodyPr>
          <a:lstStyle/>
          <a:p>
            <a:r>
              <a:rPr lang="nb-NO" sz="3200"/>
              <a:t>Aktivt arbeidsdokument</a:t>
            </a:r>
          </a:p>
        </p:txBody>
      </p:sp>
      <p:pic>
        <p:nvPicPr>
          <p:cNvPr id="11" name="Plassholder for bilde 10" descr="Bokeh om natten">
            <a:extLst>
              <a:ext uri="{FF2B5EF4-FFF2-40B4-BE49-F238E27FC236}">
                <a16:creationId xmlns:a16="http://schemas.microsoft.com/office/drawing/2014/main" id="{F2FE3293-258A-6C4D-8F32-66CC2504D70F}"/>
              </a:ext>
            </a:extLst>
          </p:cNvPr>
          <p:cNvPicPr>
            <a:picLocks noGrp="1" noChangeAspect="1"/>
          </p:cNvPicPr>
          <p:nvPr>
            <p:ph type="pic" sz="quarter" idx="11"/>
          </p:nvPr>
        </p:nvPicPr>
        <p:blipFill>
          <a:blip r:embed="rId2">
            <a:extLst>
              <a:ext uri="{28A0092B-C50C-407E-A947-70E740481C1C}">
                <a14:useLocalDpi xmlns:a14="http://schemas.microsoft.com/office/drawing/2010/main"/>
              </a:ext>
            </a:extLst>
          </a:blip>
          <a:srcRect/>
          <a:stretch/>
        </p:blipFill>
        <p:spPr>
          <a:xfrm>
            <a:off x="6160021" y="0"/>
            <a:ext cx="6031979" cy="6858000"/>
          </a:xfrm>
        </p:spPr>
      </p:pic>
    </p:spTree>
    <p:extLst>
      <p:ext uri="{BB962C8B-B14F-4D97-AF65-F5344CB8AC3E}">
        <p14:creationId xmlns:p14="http://schemas.microsoft.com/office/powerpoint/2010/main" val="1126429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Inntekt ved siden av uføretrygden</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a:bodyPr>
          <a:lstStyle/>
          <a:p>
            <a:r>
              <a:rPr lang="nb-NO" b="1" dirty="0"/>
              <a:t>Jobb så mye du klarer</a:t>
            </a:r>
          </a:p>
          <a:p>
            <a:r>
              <a:rPr lang="nb-NO" b="1" dirty="0"/>
              <a:t>Forhold deg til din individuelle inntektsgrense</a:t>
            </a:r>
          </a:p>
          <a:p>
            <a:r>
              <a:rPr lang="nb-NO" b="1" dirty="0"/>
              <a:t>Meld inn om du får mer inntekt enn planlagt. </a:t>
            </a:r>
            <a:endParaRPr lang="nb-NO" dirty="0"/>
          </a:p>
        </p:txBody>
      </p:sp>
    </p:spTree>
    <p:extLst>
      <p:ext uri="{BB962C8B-B14F-4D97-AF65-F5344CB8AC3E}">
        <p14:creationId xmlns:p14="http://schemas.microsoft.com/office/powerpoint/2010/main" val="372448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Hvem kan få uføretrygd?</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a:bodyPr>
          <a:lstStyle/>
          <a:p>
            <a:pPr marL="0" indent="0">
              <a:buNone/>
            </a:pPr>
            <a:r>
              <a:rPr lang="nb-NO" dirty="0"/>
              <a:t>For å ha rett til å få uføretrygd må du som hovedregel oppfylle disse vilkårene:</a:t>
            </a:r>
          </a:p>
          <a:p>
            <a:pPr lvl="1"/>
            <a:r>
              <a:rPr lang="nb-NO" dirty="0"/>
              <a:t>Du må være mellom 18 og 67 år.</a:t>
            </a:r>
          </a:p>
          <a:p>
            <a:pPr lvl="1"/>
            <a:r>
              <a:rPr lang="nb-NO" dirty="0"/>
              <a:t>Du må ha vært medlem av folketrygden i de siste 5 årene før du ble syk.</a:t>
            </a:r>
          </a:p>
          <a:p>
            <a:pPr lvl="1"/>
            <a:r>
              <a:rPr lang="nb-NO" dirty="0"/>
              <a:t>Sykdom og/eller skade må være hovedårsaken til at inntektsevnen din er nedsatt.</a:t>
            </a:r>
          </a:p>
          <a:p>
            <a:pPr lvl="1"/>
            <a:r>
              <a:rPr lang="nb-NO" dirty="0"/>
              <a:t>Hensiktsmessig behandling og arbeidsrettede tiltak må være gjennomført.</a:t>
            </a:r>
          </a:p>
          <a:p>
            <a:pPr lvl="1"/>
            <a:r>
              <a:rPr lang="nb-NO" dirty="0"/>
              <a:t>Inntektsevnen din må være varig nedsatt med minst 50 prosent på grunn av sykdom og/eller skade.</a:t>
            </a:r>
          </a:p>
        </p:txBody>
      </p:sp>
    </p:spTree>
    <p:extLst>
      <p:ext uri="{BB962C8B-B14F-4D97-AF65-F5344CB8AC3E}">
        <p14:creationId xmlns:p14="http://schemas.microsoft.com/office/powerpoint/2010/main" val="355471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Hva kan du få?</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fontScale="92500" lnSpcReduction="20000"/>
          </a:bodyPr>
          <a:lstStyle/>
          <a:p>
            <a:pPr marL="0" indent="0">
              <a:buNone/>
            </a:pPr>
            <a:r>
              <a:rPr lang="nb-NO" dirty="0"/>
              <a:t>Uføretrygd skal sikre inntekt for personer som har fått sin inntektsevne varig nedsatt på grunn av sykdom eller skade.</a:t>
            </a:r>
          </a:p>
          <a:p>
            <a:endParaRPr lang="nb-NO" dirty="0"/>
          </a:p>
          <a:p>
            <a:r>
              <a:rPr lang="nb-NO" dirty="0"/>
              <a:t>Det er inntekten de siste årene før du ble syk eller skadet vi bruker når vi beregner uføretrygden din. </a:t>
            </a:r>
          </a:p>
          <a:p>
            <a:endParaRPr lang="nb-NO" dirty="0"/>
          </a:p>
          <a:p>
            <a:r>
              <a:rPr lang="nb-NO" dirty="0"/>
              <a:t>Hvis du har hatt lav eller ingen inntekt, har du rett til en minsteytelse. Omsorgsstønad regnes som inntekt. Det samme gjelder fosterhjemsgodtgjørelse.</a:t>
            </a:r>
          </a:p>
          <a:p>
            <a:endParaRPr lang="nb-NO" dirty="0"/>
          </a:p>
          <a:p>
            <a:r>
              <a:rPr lang="nb-NO" dirty="0"/>
              <a:t>Du kan i tillegg til uføretrygd fra folketrygden ha rett til uføreytelse fra en tjenestepensjonsordning, som for eksempel Statens Pensjonskasse (SPK) eller Kommunal Landspensjonskasse (KLP).</a:t>
            </a:r>
          </a:p>
        </p:txBody>
      </p:sp>
    </p:spTree>
    <p:extLst>
      <p:ext uri="{BB962C8B-B14F-4D97-AF65-F5344CB8AC3E}">
        <p14:creationId xmlns:p14="http://schemas.microsoft.com/office/powerpoint/2010/main" val="176341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Kombinere arbeid og uføretrygd</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a:bodyPr>
          <a:lstStyle/>
          <a:p>
            <a:r>
              <a:rPr lang="nb-NO" dirty="0"/>
              <a:t>Selv om du får uføretrygd kan du jobbe så mye du har mulighet til. Du kan jobbe så mye du har mulighet til. Det lønner seg å jobbe fordi uføretrygd og inntekt er høyere enn uføretrygd alene. </a:t>
            </a:r>
          </a:p>
          <a:p>
            <a:endParaRPr lang="nb-NO" dirty="0"/>
          </a:p>
          <a:p>
            <a:r>
              <a:rPr lang="nb-NO" dirty="0"/>
              <a:t>Det er en grense for hvor mye inntekt du kan ha før uføretrygden justeres noe ned. Det vil likevel lønne seg å jobbe. Uføretrygden justeres opp hvis inntekten din blir lavere igjen.</a:t>
            </a:r>
          </a:p>
        </p:txBody>
      </p:sp>
    </p:spTree>
    <p:extLst>
      <p:ext uri="{BB962C8B-B14F-4D97-AF65-F5344CB8AC3E}">
        <p14:creationId xmlns:p14="http://schemas.microsoft.com/office/powerpoint/2010/main" val="42272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Inntekt ved siden av uføretrygden</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lnSpcReduction="10000"/>
          </a:bodyPr>
          <a:lstStyle/>
          <a:p>
            <a:r>
              <a:rPr lang="nb-NO" dirty="0"/>
              <a:t>Du kan tjene inntil 0,4 G (grunnbeløpet i folketrygden) i året uten at det får konsekvenser for utbetalingen av uføretrygd.</a:t>
            </a:r>
          </a:p>
          <a:p>
            <a:r>
              <a:rPr lang="nb-NO" dirty="0"/>
              <a:t>Er du gradert (delvis) uføretrygdet har du en </a:t>
            </a:r>
            <a:r>
              <a:rPr lang="nb-NO" b="1" dirty="0"/>
              <a:t>individuelt</a:t>
            </a:r>
            <a:r>
              <a:rPr lang="nb-NO" dirty="0"/>
              <a:t> fastsatt inntektsgrense du må forholde deg til. Den regnes ut fra hvor mye du tjener og det NAV har fastsatt at du har mulighet til å ha i inntekt ved siden av uføretrygden.</a:t>
            </a:r>
          </a:p>
          <a:p>
            <a:r>
              <a:rPr lang="nb-NO" dirty="0"/>
              <a:t>Hvis du har fått innvilget tiltaket "Varig tilrettelagt arbeid", er inntektsgrensen 1 G.</a:t>
            </a:r>
          </a:p>
          <a:p>
            <a:r>
              <a:rPr lang="nb-NO" dirty="0"/>
              <a:t>Får du omsorgsstønad eller fosterhjemsgodtgjørelse regnes det som inntekt. Det samme gjelder andre ytelser eller annet arbeid som gir pensjonsgivende inntekt.</a:t>
            </a:r>
          </a:p>
        </p:txBody>
      </p:sp>
    </p:spTree>
    <p:extLst>
      <p:ext uri="{BB962C8B-B14F-4D97-AF65-F5344CB8AC3E}">
        <p14:creationId xmlns:p14="http://schemas.microsoft.com/office/powerpoint/2010/main" val="280106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Inntekt ved siden av uføretrygden</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fontScale="92500" lnSpcReduction="20000"/>
          </a:bodyPr>
          <a:lstStyle/>
          <a:p>
            <a:r>
              <a:rPr lang="nb-NO" dirty="0"/>
              <a:t>Du kan tjene inntil 0,4 G (grunnbeløpet i folketrygden) i året uten at det får konsekvenser for utbetalingen av uføretrygd.</a:t>
            </a:r>
          </a:p>
          <a:p>
            <a:r>
              <a:rPr lang="nb-NO" dirty="0"/>
              <a:t>Er du gradert (delvis) uføretrygdet har du en </a:t>
            </a:r>
            <a:r>
              <a:rPr lang="nb-NO" b="1" dirty="0"/>
              <a:t>individuelt</a:t>
            </a:r>
            <a:r>
              <a:rPr lang="nb-NO" dirty="0"/>
              <a:t> fastsatt inntektsgrense du må forholde deg til. Den regnes ut fra hvor mye du tjener og det NAV har fastsatt at du har mulighet til å ha i inntekt ved siden av uføretrygden.</a:t>
            </a:r>
          </a:p>
          <a:p>
            <a:r>
              <a:rPr lang="nb-NO" dirty="0"/>
              <a:t>Hvis du har fått innvilget tiltaket "Varig tilrettelagt arbeid", er inntektsgrensen 1 G.	</a:t>
            </a:r>
          </a:p>
          <a:p>
            <a:pPr marL="0" indent="0">
              <a:buNone/>
            </a:pPr>
            <a:endParaRPr lang="nb-NO" dirty="0"/>
          </a:p>
          <a:p>
            <a:pPr marL="0" indent="0">
              <a:buNone/>
            </a:pPr>
            <a:r>
              <a:rPr lang="nb-NO" dirty="0"/>
              <a:t>Tjener du over inntektsgrensen vil du beholde inntekten, men uføretrygden reduseres noe. Samlet sett vil du sitte igjen med mer, fordi det bare er en andel av inntekten over inntektsgrensen som fører til reduksjon av uføretrygden.</a:t>
            </a:r>
          </a:p>
        </p:txBody>
      </p:sp>
    </p:spTree>
    <p:extLst>
      <p:ext uri="{BB962C8B-B14F-4D97-AF65-F5344CB8AC3E}">
        <p14:creationId xmlns:p14="http://schemas.microsoft.com/office/powerpoint/2010/main" val="256210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Når skal du melde inn forventet inntekt?</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a:bodyPr>
          <a:lstStyle/>
          <a:p>
            <a:pPr marL="0" indent="0">
              <a:buNone/>
            </a:pPr>
            <a:r>
              <a:rPr lang="nb-NO" dirty="0"/>
              <a:t>For å sikre at du får riktig utbetaling av uføretrygd må du melde fra til NAV når</a:t>
            </a:r>
          </a:p>
          <a:p>
            <a:endParaRPr lang="nb-NO" dirty="0"/>
          </a:p>
          <a:p>
            <a:r>
              <a:rPr lang="nb-NO" dirty="0"/>
              <a:t>du forventer å få en årsinntekt som er høyere enn inntektsgrensen din</a:t>
            </a:r>
          </a:p>
          <a:p>
            <a:r>
              <a:rPr lang="nb-NO" dirty="0"/>
              <a:t>årsinntekten din endrer seg fra det du tidligere har meldt inn</a:t>
            </a:r>
          </a:p>
          <a:p>
            <a:pPr marL="0" indent="0">
              <a:buNone/>
            </a:pPr>
            <a:endParaRPr lang="nb-NO" dirty="0"/>
          </a:p>
          <a:p>
            <a:pPr marL="0" indent="0">
              <a:buNone/>
            </a:pPr>
            <a:r>
              <a:rPr lang="nb-NO" dirty="0"/>
              <a:t>Du kan enkelt melde fra til NAV ved å logge deg inn på Ditt NAV.</a:t>
            </a:r>
          </a:p>
        </p:txBody>
      </p:sp>
    </p:spTree>
    <p:extLst>
      <p:ext uri="{BB962C8B-B14F-4D97-AF65-F5344CB8AC3E}">
        <p14:creationId xmlns:p14="http://schemas.microsoft.com/office/powerpoint/2010/main" val="302842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Hva skjer hvis du melder inn for mye eller for lite inntekt?</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a:bodyPr>
          <a:lstStyle/>
          <a:p>
            <a:r>
              <a:rPr lang="nb-NO" dirty="0"/>
              <a:t>Hvis du har fått utbetalt for lite eller for mye uføretrygd foretar NAV et </a:t>
            </a:r>
            <a:r>
              <a:rPr lang="nb-NO" dirty="0" err="1"/>
              <a:t>etteroppgjør</a:t>
            </a:r>
            <a:r>
              <a:rPr lang="nb-NO" dirty="0"/>
              <a:t>. Dette gjøres hver høst når skatteoppgjøret er klart.</a:t>
            </a:r>
          </a:p>
          <a:p>
            <a:r>
              <a:rPr lang="nb-NO" dirty="0"/>
              <a:t>Viser skatteoppgjøret at du har hatt en annen inntekt enn den inntekten NAV brukte til å beregne utbetalingen av uføretrygden, barnetillegget og eventuelt gjenlevendetillegget ditt, vil du få et brev fra oss med detaljer om </a:t>
            </a:r>
            <a:r>
              <a:rPr lang="nb-NO" dirty="0" err="1"/>
              <a:t>etteroppgjøret</a:t>
            </a:r>
            <a:r>
              <a:rPr lang="nb-NO" dirty="0"/>
              <a:t>.</a:t>
            </a:r>
          </a:p>
        </p:txBody>
      </p:sp>
    </p:spTree>
    <p:extLst>
      <p:ext uri="{BB962C8B-B14F-4D97-AF65-F5344CB8AC3E}">
        <p14:creationId xmlns:p14="http://schemas.microsoft.com/office/powerpoint/2010/main" val="177734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1E3BF4-8BF0-4430-909D-F5C2BF177AE4}"/>
              </a:ext>
            </a:extLst>
          </p:cNvPr>
          <p:cNvSpPr>
            <a:spLocks noGrp="1"/>
          </p:cNvSpPr>
          <p:nvPr>
            <p:ph type="title"/>
          </p:nvPr>
        </p:nvSpPr>
        <p:spPr/>
        <p:txBody>
          <a:bodyPr/>
          <a:lstStyle/>
          <a:p>
            <a:r>
              <a:rPr lang="nb-NO" dirty="0"/>
              <a:t>Hva skjer hvis du melder inn for mye eller for lite inntekt?</a:t>
            </a:r>
          </a:p>
        </p:txBody>
      </p:sp>
      <p:sp>
        <p:nvSpPr>
          <p:cNvPr id="3" name="Plassholder for innhold 2">
            <a:extLst>
              <a:ext uri="{FF2B5EF4-FFF2-40B4-BE49-F238E27FC236}">
                <a16:creationId xmlns:a16="http://schemas.microsoft.com/office/drawing/2014/main" id="{494B8723-F836-49D5-B729-230289E5DCC6}"/>
              </a:ext>
            </a:extLst>
          </p:cNvPr>
          <p:cNvSpPr>
            <a:spLocks noGrp="1"/>
          </p:cNvSpPr>
          <p:nvPr>
            <p:ph idx="1"/>
          </p:nvPr>
        </p:nvSpPr>
        <p:spPr>
          <a:xfrm>
            <a:off x="838200" y="1825624"/>
            <a:ext cx="10801350" cy="4689475"/>
          </a:xfrm>
        </p:spPr>
        <p:txBody>
          <a:bodyPr>
            <a:normAutofit fontScale="70000" lnSpcReduction="20000"/>
          </a:bodyPr>
          <a:lstStyle/>
          <a:p>
            <a:pPr marL="0" indent="0">
              <a:buNone/>
            </a:pPr>
            <a:r>
              <a:rPr lang="nb-NO" b="1" dirty="0"/>
              <a:t>Etterbetaling</a:t>
            </a:r>
          </a:p>
          <a:p>
            <a:r>
              <a:rPr lang="nb-NO" dirty="0"/>
              <a:t>Viser beregningene at du har fått for lite utbetalt i kalenderåret, får du et vedtak om etterbetaling, og du vil få beløpet utbetalt som en engangssum.</a:t>
            </a:r>
          </a:p>
          <a:p>
            <a:endParaRPr lang="nb-NO" dirty="0"/>
          </a:p>
          <a:p>
            <a:pPr marL="0" indent="0">
              <a:buNone/>
            </a:pPr>
            <a:r>
              <a:rPr lang="nb-NO" b="1" dirty="0"/>
              <a:t>Tilbakebetaling</a:t>
            </a:r>
          </a:p>
          <a:p>
            <a:r>
              <a:rPr lang="nb-NO" dirty="0"/>
              <a:t>Viser beregningene at du har fått for mye utbetalt, sender vi et kombinert varsel- og vedtaksbrev. Du har da en frist på tre uker for å komme med innsigelser/nye opplysninger. Hvis vi ikke mottar dokumentasjon fra deg, vil vedtaket bli automatisk iverksatt etter fire uker. </a:t>
            </a:r>
          </a:p>
          <a:p>
            <a:endParaRPr lang="nb-NO" dirty="0"/>
          </a:p>
          <a:p>
            <a:r>
              <a:rPr lang="nb-NO" dirty="0"/>
              <a:t>Tilbakebetalingen kan skje ved at du betaler tilbake beløpet med en gang. Du vil få tilsendt en egen faktura med informasjon om innbetaling.</a:t>
            </a:r>
          </a:p>
          <a:p>
            <a:endParaRPr lang="nb-NO" dirty="0"/>
          </a:p>
          <a:p>
            <a:r>
              <a:rPr lang="nb-NO" dirty="0"/>
              <a:t>Hvis du ikke innbetaler hele beløpet, og du fortsatt mottar en løpende ytelse, vil vi starte trekk fra den løpende ytelsen din. NAV vil normalt trekke 10 prosent av ytelsen din frem til hele beløpet er innbetalt. Trekket gjøres etter skattetrekk, men før eventuelle andre trekk</a:t>
            </a:r>
          </a:p>
        </p:txBody>
      </p:sp>
    </p:spTree>
    <p:extLst>
      <p:ext uri="{BB962C8B-B14F-4D97-AF65-F5344CB8AC3E}">
        <p14:creationId xmlns:p14="http://schemas.microsoft.com/office/powerpoint/2010/main" val="281022606"/>
      </p:ext>
    </p:extLst>
  </p:cSld>
  <p:clrMapOvr>
    <a:masterClrMapping/>
  </p:clrMapOvr>
</p:sld>
</file>

<file path=ppt/theme/theme1.xml><?xml version="1.0" encoding="utf-8"?>
<a:theme xmlns:a="http://schemas.openxmlformats.org/drawingml/2006/main" name="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V_Lys Grå  -  Skrivebeskyttet" id="{08ED8F33-A9D2-41F5-B1D3-E63F0EA6F234}" vid="{6377AC93-63C1-4351-B66E-F988B8A750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6F4868716217F48A9EDAC21EC245901" ma:contentTypeVersion="2" ma:contentTypeDescription="Opprett et nytt dokument." ma:contentTypeScope="" ma:versionID="82f997973cd1ff28dcb907fc16a008c1">
  <xsd:schema xmlns:xsd="http://www.w3.org/2001/XMLSchema" xmlns:xs="http://www.w3.org/2001/XMLSchema" xmlns:p="http://schemas.microsoft.com/office/2006/metadata/properties" xmlns:ns2="9d102cca-9c33-46d0-8712-af6058e5e7a6" targetNamespace="http://schemas.microsoft.com/office/2006/metadata/properties" ma:root="true" ma:fieldsID="a7b60cbea4991b7b57ca7cb934a7bf2e" ns2:_="">
    <xsd:import namespace="9d102cca-9c33-46d0-8712-af6058e5e7a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102cca-9c33-46d0-8712-af6058e5e7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BA16CF-69EA-4443-BEE0-73385E2EEDD0}">
  <ds:schemaRefs>
    <ds:schemaRef ds:uri="http://schemas.microsoft.com/sharepoint/v3/contenttype/forms"/>
  </ds:schemaRefs>
</ds:datastoreItem>
</file>

<file path=customXml/itemProps2.xml><?xml version="1.0" encoding="utf-8"?>
<ds:datastoreItem xmlns:ds="http://schemas.openxmlformats.org/officeDocument/2006/customXml" ds:itemID="{AC591905-A811-45D1-A44B-D4999240A5F2}">
  <ds:schemaRefs>
    <ds:schemaRef ds:uri="http://schemas.microsoft.com/office/2006/metadata/properties"/>
    <ds:schemaRef ds:uri="http://www.w3.org/2000/xmlns/"/>
    <ds:schemaRef ds:uri="0e9013f2-c46a-4631-be52-67064b4e086b"/>
  </ds:schemaRefs>
</ds:datastoreItem>
</file>

<file path=customXml/itemProps3.xml><?xml version="1.0" encoding="utf-8"?>
<ds:datastoreItem xmlns:ds="http://schemas.openxmlformats.org/officeDocument/2006/customXml" ds:itemID="{A086028F-5371-4894-828F-8B9F0E197CF5}"/>
</file>

<file path=docProps/app.xml><?xml version="1.0" encoding="utf-8"?>
<Properties xmlns="http://schemas.openxmlformats.org/officeDocument/2006/extended-properties" xmlns:vt="http://schemas.openxmlformats.org/officeDocument/2006/docPropsVTypes">
  <Template>Office-tema</Template>
  <TotalTime>222</TotalTime>
  <Words>868</Words>
  <Application>Microsoft Office PowerPoint</Application>
  <PresentationFormat>Widescreen</PresentationFormat>
  <Paragraphs>58</Paragraphs>
  <Slides>10</Slides>
  <Notes>0</Notes>
  <HiddenSlides>1</HiddenSlides>
  <MMClips>0</MMClips>
  <ScaleCrop>false</ScaleCrop>
  <HeadingPairs>
    <vt:vector size="4" baseType="variant">
      <vt:variant>
        <vt:lpstr>Tema</vt:lpstr>
      </vt:variant>
      <vt:variant>
        <vt:i4>1</vt:i4>
      </vt:variant>
      <vt:variant>
        <vt:lpstr>Lysbildetitler</vt:lpstr>
      </vt:variant>
      <vt:variant>
        <vt:i4>10</vt:i4>
      </vt:variant>
    </vt:vector>
  </HeadingPairs>
  <TitlesOfParts>
    <vt:vector size="11" baseType="lpstr">
      <vt:lpstr>Office-tema</vt:lpstr>
      <vt:lpstr>Kombinasjon uføretrygd og arbeid</vt:lpstr>
      <vt:lpstr>Hvem kan få uføretrygd?</vt:lpstr>
      <vt:lpstr>Hva kan du få?</vt:lpstr>
      <vt:lpstr>Kombinere arbeid og uføretrygd</vt:lpstr>
      <vt:lpstr>Inntekt ved siden av uføretrygden</vt:lpstr>
      <vt:lpstr>Inntekt ved siden av uføretrygden</vt:lpstr>
      <vt:lpstr>Når skal du melde inn forventet inntekt?</vt:lpstr>
      <vt:lpstr>Hva skjer hvis du melder inn for mye eller for lite inntekt?</vt:lpstr>
      <vt:lpstr>Hva skjer hvis du melder inn for mye eller for lite inntekt?</vt:lpstr>
      <vt:lpstr>Inntekt ved siden av uføretrygden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subject/>
  <dc:creator>Ingunn Aursnes</dc:creator>
  <cp:keywords/>
  <dc:description/>
  <cp:lastModifiedBy>Richardsen, Petter Bugge</cp:lastModifiedBy>
  <cp:revision>20</cp:revision>
  <cp:lastPrinted>2021-05-23T15:44:13Z</cp:lastPrinted>
  <dcterms:created xsi:type="dcterms:W3CDTF">2021-05-06T10:19:16Z</dcterms:created>
  <dcterms:modified xsi:type="dcterms:W3CDTF">2022-05-18T09:13:24Z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0x010100A6F4868716217F48A9EDAC21EC245901</vt:lpwstr>
  </property>
  <property fmtid="{D5CDD505-2E9C-101B-9397-08002B2CF9AE}" pid="3" name="MSIP_Label_d3491420-1ae2-4120-89e6-e6f668f067e2_Enabled">
    <vt:lpwstr>True</vt:lpwstr>
  </property>
  <property fmtid="{D5CDD505-2E9C-101B-9397-08002B2CF9AE}" pid="4" name="MSIP_Label_d3491420-1ae2-4120-89e6-e6f668f067e2_SiteId">
    <vt:lpwstr>62366534-1ec3-4962-8869-9b5535279d0b</vt:lpwstr>
  </property>
  <property fmtid="{D5CDD505-2E9C-101B-9397-08002B2CF9AE}" pid="5" name="MSIP_Label_d3491420-1ae2-4120-89e6-e6f668f067e2_Owner">
    <vt:lpwstr>Vidar.Venbakken@nav.no</vt:lpwstr>
  </property>
  <property fmtid="{D5CDD505-2E9C-101B-9397-08002B2CF9AE}" pid="6" name="MSIP_Label_d3491420-1ae2-4120-89e6-e6f668f067e2_SetDate">
    <vt:lpwstr>2020-04-22T14:54:08.7128760Z</vt:lpwstr>
  </property>
  <property fmtid="{D5CDD505-2E9C-101B-9397-08002B2CF9AE}" pid="7" name="MSIP_Label_d3491420-1ae2-4120-89e6-e6f668f067e2_Name">
    <vt:lpwstr>Intern</vt:lpwstr>
  </property>
  <property fmtid="{D5CDD505-2E9C-101B-9397-08002B2CF9AE}" pid="8" name="MSIP_Label_d3491420-1ae2-4120-89e6-e6f668f067e2_Application">
    <vt:lpwstr>Microsoft Azure Information Protection</vt:lpwstr>
  </property>
  <property fmtid="{D5CDD505-2E9C-101B-9397-08002B2CF9AE}" pid="9" name="MSIP_Label_d3491420-1ae2-4120-89e6-e6f668f067e2_ActionId">
    <vt:lpwstr>decbf3b8-f303-46e2-94e0-ff02031cb784</vt:lpwstr>
  </property>
  <property fmtid="{D5CDD505-2E9C-101B-9397-08002B2CF9AE}" pid="10" name="MSIP_Label_d3491420-1ae2-4120-89e6-e6f668f067e2_Extended_MSFT_Method">
    <vt:lpwstr>Automatic</vt:lpwstr>
  </property>
  <property fmtid="{D5CDD505-2E9C-101B-9397-08002B2CF9AE}" pid="11" name="Sensitivity">
    <vt:lpwstr>Intern</vt:lpwstr>
  </property>
</Properties>
</file>