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16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731FE1C-E2F8-7042-8566-1A6CE70B9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141D8BD7-34C7-FB4E-8EE0-45670F6F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672B9334-46BF-204E-85D9-3EDF82BC6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92599F80-A1FF-3942-A0DE-0C139B7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A4D1CD-6E96-408B-AF74-6D3921F6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NAV Hjelpemiddelsentral i «koronatiden»</a:t>
            </a:r>
            <a:br>
              <a:rPr lang="nb-NO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595824-E067-41B5-9ADC-C8D2A279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Nærmest normal drift ( søknader, teknisk, lager).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Utprøving inne på sentralene er noe begrenset på grunn av                      smittevern hensyn. Det gis tilbud om digitale utprøvinger i saker hvor dette vurderes som </a:t>
            </a:r>
            <a:r>
              <a:rPr lang="nb-NO"/>
              <a:t>hensiktsmessig.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Har gjennomført flere oppfølgingsmøter med kommuner via teams. Positiv respons for alle parter.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10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15AE5-62DA-49E4-941C-0CAD096C68B1}" vid="{635A7B2C-7959-4FAC-9936-FB75189857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E65A06535134BB6543CA873CF9A2F" ma:contentTypeVersion="2" ma:contentTypeDescription="Create a new document." ma:contentTypeScope="" ma:versionID="380b97e7dc6240a72eb5d2fdb3e8731d">
  <xsd:schema xmlns:xsd="http://www.w3.org/2001/XMLSchema" xmlns:xs="http://www.w3.org/2001/XMLSchema" xmlns:p="http://schemas.microsoft.com/office/2006/metadata/properties" xmlns:ns2="592fd046-3995-49ad-acf6-c4b61f6de1b7" targetNamespace="http://schemas.microsoft.com/office/2006/metadata/properties" ma:root="true" ma:fieldsID="f6af62d15ba2d5557abfbd4cf352cd71" ns2:_="">
    <xsd:import namespace="592fd046-3995-49ad-acf6-c4b61f6d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fd046-3995-49ad-acf6-c4b61f6de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91905-A811-45D1-A44B-D4999240A5F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92fd046-3995-49ad-acf6-c4b61f6de1b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5FC118-6983-49E9-8462-F72663D45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fd046-3995-49ad-acf6-c4b61f6d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NAV_Rød</Template>
  <TotalTime>49</TotalTime>
  <Words>60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Office-tema</vt:lpstr>
      <vt:lpstr> NAV Hjelpemiddelsentral i «koronatiden»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Fagerheim, Juliette</dc:creator>
  <cp:keywords/>
  <dc:description/>
  <cp:lastModifiedBy>Margit, Eva-Lill Johansen</cp:lastModifiedBy>
  <cp:revision>7</cp:revision>
  <cp:lastPrinted>2020-04-21T11:47:02Z</cp:lastPrinted>
  <dcterms:created xsi:type="dcterms:W3CDTF">2020-09-21T11:37:03Z</dcterms:created>
  <dcterms:modified xsi:type="dcterms:W3CDTF">2020-09-28T10:15:09Z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0x010100B47E65A06535134BB6543CA873CF9A2F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2020-07-17T09:01:45Z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6aab726e-71e4-4161-a674-ca875e604b1a</vt:lpwstr>
  </property>
  <property fmtid="{D5CDD505-2E9C-101B-9397-08002B2CF9AE}" pid="9" name="MSIP_Label_d3491420-1ae2-4120-89e6-e6f668f067e2_ContentBits">
    <vt:lpwstr>0</vt:lpwstr>
  </property>
</Properties>
</file>