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368" r:id="rId6"/>
    <p:sldId id="367" r:id="rId7"/>
    <p:sldId id="366" r:id="rId8"/>
    <p:sldId id="329" r:id="rId9"/>
    <p:sldId id="291" r:id="rId10"/>
    <p:sldId id="283" r:id="rId11"/>
    <p:sldId id="285" r:id="rId12"/>
    <p:sldId id="292" r:id="rId13"/>
    <p:sldId id="299" r:id="rId14"/>
    <p:sldId id="333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0" autoAdjust="0"/>
    <p:restoredTop sz="89413" autoAdjust="0"/>
  </p:normalViewPr>
  <p:slideViewPr>
    <p:cSldViewPr snapToGrid="0" snapToObjects="1">
      <p:cViewPr varScale="1">
        <p:scale>
          <a:sx n="89" d="100"/>
          <a:sy n="89" d="100"/>
        </p:scale>
        <p:origin x="2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ørnerud, Line" userId="8db3c1e0-53be-4ff7-af1d-3d4dd8575bdb" providerId="ADAL" clId="{1261842E-8E94-4D4D-925F-D1B929AEF9C4}"/>
    <pc:docChg chg="modSld">
      <pc:chgData name="Bjørnerud, Line" userId="8db3c1e0-53be-4ff7-af1d-3d4dd8575bdb" providerId="ADAL" clId="{1261842E-8E94-4D4D-925F-D1B929AEF9C4}" dt="2021-06-11T06:27:05.700" v="7"/>
      <pc:docMkLst>
        <pc:docMk/>
      </pc:docMkLst>
      <pc:sldChg chg="modNotesTx">
        <pc:chgData name="Bjørnerud, Line" userId="8db3c1e0-53be-4ff7-af1d-3d4dd8575bdb" providerId="ADAL" clId="{1261842E-8E94-4D4D-925F-D1B929AEF9C4}" dt="2021-06-11T06:26:46.140" v="6"/>
        <pc:sldMkLst>
          <pc:docMk/>
          <pc:sldMk cId="3998988609" sldId="283"/>
        </pc:sldMkLst>
      </pc:sldChg>
      <pc:sldChg chg="modNotesTx">
        <pc:chgData name="Bjørnerud, Line" userId="8db3c1e0-53be-4ff7-af1d-3d4dd8575bdb" providerId="ADAL" clId="{1261842E-8E94-4D4D-925F-D1B929AEF9C4}" dt="2021-06-11T06:27:05.700" v="7"/>
        <pc:sldMkLst>
          <pc:docMk/>
          <pc:sldMk cId="4149812255" sldId="285"/>
        </pc:sldMkLst>
      </pc:sldChg>
      <pc:sldChg chg="modSp mod">
        <pc:chgData name="Bjørnerud, Line" userId="8db3c1e0-53be-4ff7-af1d-3d4dd8575bdb" providerId="ADAL" clId="{1261842E-8E94-4D4D-925F-D1B929AEF9C4}" dt="2021-06-11T06:24:57.840" v="5" actId="113"/>
        <pc:sldMkLst>
          <pc:docMk/>
          <pc:sldMk cId="3285560998" sldId="299"/>
        </pc:sldMkLst>
        <pc:spChg chg="mod">
          <ac:chgData name="Bjørnerud, Line" userId="8db3c1e0-53be-4ff7-af1d-3d4dd8575bdb" providerId="ADAL" clId="{1261842E-8E94-4D4D-925F-D1B929AEF9C4}" dt="2021-06-11T06:24:57.840" v="5" actId="113"/>
          <ac:spMkLst>
            <pc:docMk/>
            <pc:sldMk cId="3285560998" sldId="299"/>
            <ac:spMk id="3" creationId="{73FDB58D-BD55-49E9-A1B7-C642558B6EDE}"/>
          </ac:spMkLst>
        </pc:spChg>
      </pc:sldChg>
      <pc:sldChg chg="modSp mod">
        <pc:chgData name="Bjørnerud, Line" userId="8db3c1e0-53be-4ff7-af1d-3d4dd8575bdb" providerId="ADAL" clId="{1261842E-8E94-4D4D-925F-D1B929AEF9C4}" dt="2021-06-10T07:55:43.456" v="2" actId="20577"/>
        <pc:sldMkLst>
          <pc:docMk/>
          <pc:sldMk cId="474566801" sldId="366"/>
        </pc:sldMkLst>
        <pc:spChg chg="mod">
          <ac:chgData name="Bjørnerud, Line" userId="8db3c1e0-53be-4ff7-af1d-3d4dd8575bdb" providerId="ADAL" clId="{1261842E-8E94-4D4D-925F-D1B929AEF9C4}" dt="2021-06-10T07:55:43.456" v="2" actId="20577"/>
          <ac:spMkLst>
            <pc:docMk/>
            <pc:sldMk cId="474566801" sldId="366"/>
            <ac:spMk id="2" creationId="{6DDDD591-F710-47E9-A196-A5F42826B78D}"/>
          </ac:spMkLst>
        </pc:spChg>
      </pc:sldChg>
    </pc:docChg>
  </pc:docChgLst>
  <pc:docChgLst>
    <pc:chgData name="Breivik, Lena" userId="2c9b0c98-7c4f-424c-9e8c-d7e873bf159f" providerId="ADAL" clId="{B77E5D5D-5DDF-4270-81DF-7CDB2C7FA55D}"/>
    <pc:docChg chg="custSel modSld">
      <pc:chgData name="Breivik, Lena" userId="2c9b0c98-7c4f-424c-9e8c-d7e873bf159f" providerId="ADAL" clId="{B77E5D5D-5DDF-4270-81DF-7CDB2C7FA55D}" dt="2021-09-23T08:07:16.560" v="225" actId="20577"/>
      <pc:docMkLst>
        <pc:docMk/>
      </pc:docMkLst>
      <pc:sldChg chg="modSp mod">
        <pc:chgData name="Breivik, Lena" userId="2c9b0c98-7c4f-424c-9e8c-d7e873bf159f" providerId="ADAL" clId="{B77E5D5D-5DDF-4270-81DF-7CDB2C7FA55D}" dt="2021-09-23T08:07:16.560" v="225" actId="20577"/>
        <pc:sldMkLst>
          <pc:docMk/>
          <pc:sldMk cId="500582401" sldId="256"/>
        </pc:sldMkLst>
        <pc:spChg chg="mod">
          <ac:chgData name="Breivik, Lena" userId="2c9b0c98-7c4f-424c-9e8c-d7e873bf159f" providerId="ADAL" clId="{B77E5D5D-5DDF-4270-81DF-7CDB2C7FA55D}" dt="2021-09-23T08:07:02.788" v="224" actId="20577"/>
          <ac:spMkLst>
            <pc:docMk/>
            <pc:sldMk cId="500582401" sldId="256"/>
            <ac:spMk id="4" creationId="{D8B3E3D1-A64F-6C49-A65E-78234E99BA50}"/>
          </ac:spMkLst>
        </pc:spChg>
        <pc:spChg chg="mod">
          <ac:chgData name="Breivik, Lena" userId="2c9b0c98-7c4f-424c-9e8c-d7e873bf159f" providerId="ADAL" clId="{B77E5D5D-5DDF-4270-81DF-7CDB2C7FA55D}" dt="2021-09-23T08:07:16.560" v="225" actId="20577"/>
          <ac:spMkLst>
            <pc:docMk/>
            <pc:sldMk cId="500582401" sldId="256"/>
            <ac:spMk id="5" creationId="{972C9742-7508-1E46-970C-66D5DB19D6F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9B6C3B-B7AC-4DE2-82F5-EE28F552FCB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E40D0FA-5580-4D26-877C-16072B8E3B25}">
      <dgm:prSet/>
      <dgm:spPr/>
      <dgm:t>
        <a:bodyPr/>
        <a:lstStyle/>
        <a:p>
          <a:r>
            <a:rPr lang="nb-NO"/>
            <a:t>Digitalisering av hjelpemiddelområdet </a:t>
          </a:r>
          <a:endParaRPr lang="en-US"/>
        </a:p>
      </dgm:t>
    </dgm:pt>
    <dgm:pt modelId="{8C733D98-9122-4B0C-BC52-37F441958773}" type="parTrans" cxnId="{AD6BFB81-42F6-4951-8E30-E0C707FAD977}">
      <dgm:prSet/>
      <dgm:spPr/>
      <dgm:t>
        <a:bodyPr/>
        <a:lstStyle/>
        <a:p>
          <a:endParaRPr lang="en-US"/>
        </a:p>
      </dgm:t>
    </dgm:pt>
    <dgm:pt modelId="{5FDA1F08-CFC4-431E-8F48-255ABD132A9A}" type="sibTrans" cxnId="{AD6BFB81-42F6-4951-8E30-E0C707FAD977}">
      <dgm:prSet/>
      <dgm:spPr/>
      <dgm:t>
        <a:bodyPr/>
        <a:lstStyle/>
        <a:p>
          <a:endParaRPr lang="en-US"/>
        </a:p>
      </dgm:t>
    </dgm:pt>
    <dgm:pt modelId="{A4203834-4525-43CC-B512-15019349B23D}">
      <dgm:prSet/>
      <dgm:spPr/>
      <dgm:t>
        <a:bodyPr/>
        <a:lstStyle/>
        <a:p>
          <a:r>
            <a:rPr lang="nb-NO"/>
            <a:t>Godt planlagte overganger for barn og unge </a:t>
          </a:r>
          <a:endParaRPr lang="en-US"/>
        </a:p>
      </dgm:t>
    </dgm:pt>
    <dgm:pt modelId="{806E9B48-F032-4BC7-8363-707629637AC3}" type="parTrans" cxnId="{610253CA-E0BA-480D-98DC-2F1BE883F79E}">
      <dgm:prSet/>
      <dgm:spPr/>
      <dgm:t>
        <a:bodyPr/>
        <a:lstStyle/>
        <a:p>
          <a:endParaRPr lang="en-US"/>
        </a:p>
      </dgm:t>
    </dgm:pt>
    <dgm:pt modelId="{BC13BDD7-3906-4D3B-ACA7-BFCAF61218A6}" type="sibTrans" cxnId="{610253CA-E0BA-480D-98DC-2F1BE883F79E}">
      <dgm:prSet/>
      <dgm:spPr/>
      <dgm:t>
        <a:bodyPr/>
        <a:lstStyle/>
        <a:p>
          <a:endParaRPr lang="en-US"/>
        </a:p>
      </dgm:t>
    </dgm:pt>
    <dgm:pt modelId="{12AA5E29-5CEF-4D7A-886A-5F51C6E3C7C0}">
      <dgm:prSet/>
      <dgm:spPr/>
      <dgm:t>
        <a:bodyPr/>
        <a:lstStyle/>
        <a:p>
          <a:r>
            <a:rPr lang="nb-NO" b="1" dirty="0"/>
            <a:t>Arbeidsdeltakelse for brukere med nedsatt funksjonsevne </a:t>
          </a:r>
          <a:endParaRPr lang="en-US" dirty="0"/>
        </a:p>
      </dgm:t>
    </dgm:pt>
    <dgm:pt modelId="{73B5421F-2B2D-426D-BE67-C53C2E6823E1}" type="parTrans" cxnId="{8F905FFD-53CB-4B1C-857D-34B11160E145}">
      <dgm:prSet/>
      <dgm:spPr/>
      <dgm:t>
        <a:bodyPr/>
        <a:lstStyle/>
        <a:p>
          <a:endParaRPr lang="en-US"/>
        </a:p>
      </dgm:t>
    </dgm:pt>
    <dgm:pt modelId="{2DB78A54-C052-4DFC-82F1-6EB904D604C5}" type="sibTrans" cxnId="{8F905FFD-53CB-4B1C-857D-34B11160E145}">
      <dgm:prSet/>
      <dgm:spPr/>
      <dgm:t>
        <a:bodyPr/>
        <a:lstStyle/>
        <a:p>
          <a:endParaRPr lang="en-US"/>
        </a:p>
      </dgm:t>
    </dgm:pt>
    <dgm:pt modelId="{288C1423-20B3-4978-979A-55C3C035DE9E}">
      <dgm:prSet/>
      <dgm:spPr/>
      <dgm:t>
        <a:bodyPr/>
        <a:lstStyle/>
        <a:p>
          <a:r>
            <a:rPr lang="nb-NO"/>
            <a:t>Jobbe smartere og mer kunnskapsbasert </a:t>
          </a:r>
          <a:endParaRPr lang="en-US"/>
        </a:p>
      </dgm:t>
    </dgm:pt>
    <dgm:pt modelId="{745F27CE-7076-4FCF-B564-12E953E3751A}" type="parTrans" cxnId="{EA58982A-06FD-4841-A252-64C295094489}">
      <dgm:prSet/>
      <dgm:spPr/>
      <dgm:t>
        <a:bodyPr/>
        <a:lstStyle/>
        <a:p>
          <a:endParaRPr lang="en-US"/>
        </a:p>
      </dgm:t>
    </dgm:pt>
    <dgm:pt modelId="{EF0B43A1-2649-45AB-B3B1-798E4AB88FC0}" type="sibTrans" cxnId="{EA58982A-06FD-4841-A252-64C295094489}">
      <dgm:prSet/>
      <dgm:spPr/>
      <dgm:t>
        <a:bodyPr/>
        <a:lstStyle/>
        <a:p>
          <a:endParaRPr lang="en-US"/>
        </a:p>
      </dgm:t>
    </dgm:pt>
    <dgm:pt modelId="{FA4ACBCC-4872-4580-BFE8-7E2A80FCA654}" type="pres">
      <dgm:prSet presAssocID="{6D9B6C3B-B7AC-4DE2-82F5-EE28F552FCB8}" presName="vert0" presStyleCnt="0">
        <dgm:presLayoutVars>
          <dgm:dir/>
          <dgm:animOne val="branch"/>
          <dgm:animLvl val="lvl"/>
        </dgm:presLayoutVars>
      </dgm:prSet>
      <dgm:spPr/>
    </dgm:pt>
    <dgm:pt modelId="{F59FA7F5-2D5E-4315-96D9-A4B9E82733BC}" type="pres">
      <dgm:prSet presAssocID="{AE40D0FA-5580-4D26-877C-16072B8E3B25}" presName="thickLine" presStyleLbl="alignNode1" presStyleIdx="0" presStyleCnt="4"/>
      <dgm:spPr/>
    </dgm:pt>
    <dgm:pt modelId="{08986714-4311-40D5-B374-162274CA135A}" type="pres">
      <dgm:prSet presAssocID="{AE40D0FA-5580-4D26-877C-16072B8E3B25}" presName="horz1" presStyleCnt="0"/>
      <dgm:spPr/>
    </dgm:pt>
    <dgm:pt modelId="{38DE14CB-1E9B-43C6-995E-ED39BF2351D8}" type="pres">
      <dgm:prSet presAssocID="{AE40D0FA-5580-4D26-877C-16072B8E3B25}" presName="tx1" presStyleLbl="revTx" presStyleIdx="0" presStyleCnt="4"/>
      <dgm:spPr/>
    </dgm:pt>
    <dgm:pt modelId="{5CBCC80E-838E-4FBF-ABE6-0E97BD68EB5A}" type="pres">
      <dgm:prSet presAssocID="{AE40D0FA-5580-4D26-877C-16072B8E3B25}" presName="vert1" presStyleCnt="0"/>
      <dgm:spPr/>
    </dgm:pt>
    <dgm:pt modelId="{A998A84B-DA0C-4674-B124-DE78F06F1638}" type="pres">
      <dgm:prSet presAssocID="{A4203834-4525-43CC-B512-15019349B23D}" presName="thickLine" presStyleLbl="alignNode1" presStyleIdx="1" presStyleCnt="4"/>
      <dgm:spPr/>
    </dgm:pt>
    <dgm:pt modelId="{91995CBA-84EC-40F0-9757-887C434D1244}" type="pres">
      <dgm:prSet presAssocID="{A4203834-4525-43CC-B512-15019349B23D}" presName="horz1" presStyleCnt="0"/>
      <dgm:spPr/>
    </dgm:pt>
    <dgm:pt modelId="{4D9AB63D-AEFC-4867-A39D-9F320D646804}" type="pres">
      <dgm:prSet presAssocID="{A4203834-4525-43CC-B512-15019349B23D}" presName="tx1" presStyleLbl="revTx" presStyleIdx="1" presStyleCnt="4"/>
      <dgm:spPr/>
    </dgm:pt>
    <dgm:pt modelId="{40326E3A-406A-42C3-BD85-C99E5F6A725E}" type="pres">
      <dgm:prSet presAssocID="{A4203834-4525-43CC-B512-15019349B23D}" presName="vert1" presStyleCnt="0"/>
      <dgm:spPr/>
    </dgm:pt>
    <dgm:pt modelId="{83748233-7343-43A6-B143-2717D4F4AC8B}" type="pres">
      <dgm:prSet presAssocID="{12AA5E29-5CEF-4D7A-886A-5F51C6E3C7C0}" presName="thickLine" presStyleLbl="alignNode1" presStyleIdx="2" presStyleCnt="4"/>
      <dgm:spPr/>
    </dgm:pt>
    <dgm:pt modelId="{41897340-8270-4002-B27B-FA2B72C6BF30}" type="pres">
      <dgm:prSet presAssocID="{12AA5E29-5CEF-4D7A-886A-5F51C6E3C7C0}" presName="horz1" presStyleCnt="0"/>
      <dgm:spPr/>
    </dgm:pt>
    <dgm:pt modelId="{377A248F-B934-4AE3-935D-16B89B3818F3}" type="pres">
      <dgm:prSet presAssocID="{12AA5E29-5CEF-4D7A-886A-5F51C6E3C7C0}" presName="tx1" presStyleLbl="revTx" presStyleIdx="2" presStyleCnt="4"/>
      <dgm:spPr/>
    </dgm:pt>
    <dgm:pt modelId="{AC4722DD-4981-48C4-89AB-91C7BBD922A7}" type="pres">
      <dgm:prSet presAssocID="{12AA5E29-5CEF-4D7A-886A-5F51C6E3C7C0}" presName="vert1" presStyleCnt="0"/>
      <dgm:spPr/>
    </dgm:pt>
    <dgm:pt modelId="{A5889154-DFC9-482B-A186-3D8C47F692A4}" type="pres">
      <dgm:prSet presAssocID="{288C1423-20B3-4978-979A-55C3C035DE9E}" presName="thickLine" presStyleLbl="alignNode1" presStyleIdx="3" presStyleCnt="4"/>
      <dgm:spPr/>
    </dgm:pt>
    <dgm:pt modelId="{121E239E-3B9A-461E-9552-FEE36BE38B59}" type="pres">
      <dgm:prSet presAssocID="{288C1423-20B3-4978-979A-55C3C035DE9E}" presName="horz1" presStyleCnt="0"/>
      <dgm:spPr/>
    </dgm:pt>
    <dgm:pt modelId="{0AAC887E-2EF5-4211-AD8D-524AA0A690FA}" type="pres">
      <dgm:prSet presAssocID="{288C1423-20B3-4978-979A-55C3C035DE9E}" presName="tx1" presStyleLbl="revTx" presStyleIdx="3" presStyleCnt="4"/>
      <dgm:spPr/>
    </dgm:pt>
    <dgm:pt modelId="{24C87B8A-3BA1-4F32-BDFF-8C0F42C40A51}" type="pres">
      <dgm:prSet presAssocID="{288C1423-20B3-4978-979A-55C3C035DE9E}" presName="vert1" presStyleCnt="0"/>
      <dgm:spPr/>
    </dgm:pt>
  </dgm:ptLst>
  <dgm:cxnLst>
    <dgm:cxn modelId="{EA58982A-06FD-4841-A252-64C295094489}" srcId="{6D9B6C3B-B7AC-4DE2-82F5-EE28F552FCB8}" destId="{288C1423-20B3-4978-979A-55C3C035DE9E}" srcOrd="3" destOrd="0" parTransId="{745F27CE-7076-4FCF-B564-12E953E3751A}" sibTransId="{EF0B43A1-2649-45AB-B3B1-798E4AB88FC0}"/>
    <dgm:cxn modelId="{5C787F3C-6B21-4961-9475-E331354FEE1A}" type="presOf" srcId="{288C1423-20B3-4978-979A-55C3C035DE9E}" destId="{0AAC887E-2EF5-4211-AD8D-524AA0A690FA}" srcOrd="0" destOrd="0" presId="urn:microsoft.com/office/officeart/2008/layout/LinedList"/>
    <dgm:cxn modelId="{AD6BFB81-42F6-4951-8E30-E0C707FAD977}" srcId="{6D9B6C3B-B7AC-4DE2-82F5-EE28F552FCB8}" destId="{AE40D0FA-5580-4D26-877C-16072B8E3B25}" srcOrd="0" destOrd="0" parTransId="{8C733D98-9122-4B0C-BC52-37F441958773}" sibTransId="{5FDA1F08-CFC4-431E-8F48-255ABD132A9A}"/>
    <dgm:cxn modelId="{198AB195-E02E-4669-9D68-E5F9C248F524}" type="presOf" srcId="{AE40D0FA-5580-4D26-877C-16072B8E3B25}" destId="{38DE14CB-1E9B-43C6-995E-ED39BF2351D8}" srcOrd="0" destOrd="0" presId="urn:microsoft.com/office/officeart/2008/layout/LinedList"/>
    <dgm:cxn modelId="{6683649D-B090-4EDD-A492-D0D19E67FE4E}" type="presOf" srcId="{A4203834-4525-43CC-B512-15019349B23D}" destId="{4D9AB63D-AEFC-4867-A39D-9F320D646804}" srcOrd="0" destOrd="0" presId="urn:microsoft.com/office/officeart/2008/layout/LinedList"/>
    <dgm:cxn modelId="{C47468C2-25C6-412E-A9E4-2F74C6126087}" type="presOf" srcId="{6D9B6C3B-B7AC-4DE2-82F5-EE28F552FCB8}" destId="{FA4ACBCC-4872-4580-BFE8-7E2A80FCA654}" srcOrd="0" destOrd="0" presId="urn:microsoft.com/office/officeart/2008/layout/LinedList"/>
    <dgm:cxn modelId="{610253CA-E0BA-480D-98DC-2F1BE883F79E}" srcId="{6D9B6C3B-B7AC-4DE2-82F5-EE28F552FCB8}" destId="{A4203834-4525-43CC-B512-15019349B23D}" srcOrd="1" destOrd="0" parTransId="{806E9B48-F032-4BC7-8363-707629637AC3}" sibTransId="{BC13BDD7-3906-4D3B-ACA7-BFCAF61218A6}"/>
    <dgm:cxn modelId="{267215DD-AE87-4587-90AA-0A964AEC037C}" type="presOf" srcId="{12AA5E29-5CEF-4D7A-886A-5F51C6E3C7C0}" destId="{377A248F-B934-4AE3-935D-16B89B3818F3}" srcOrd="0" destOrd="0" presId="urn:microsoft.com/office/officeart/2008/layout/LinedList"/>
    <dgm:cxn modelId="{8F905FFD-53CB-4B1C-857D-34B11160E145}" srcId="{6D9B6C3B-B7AC-4DE2-82F5-EE28F552FCB8}" destId="{12AA5E29-5CEF-4D7A-886A-5F51C6E3C7C0}" srcOrd="2" destOrd="0" parTransId="{73B5421F-2B2D-426D-BE67-C53C2E6823E1}" sibTransId="{2DB78A54-C052-4DFC-82F1-6EB904D604C5}"/>
    <dgm:cxn modelId="{72252381-D82B-4662-AADE-69F45988C568}" type="presParOf" srcId="{FA4ACBCC-4872-4580-BFE8-7E2A80FCA654}" destId="{F59FA7F5-2D5E-4315-96D9-A4B9E82733BC}" srcOrd="0" destOrd="0" presId="urn:microsoft.com/office/officeart/2008/layout/LinedList"/>
    <dgm:cxn modelId="{C5BF5326-F0AD-40D9-A802-760E88718A86}" type="presParOf" srcId="{FA4ACBCC-4872-4580-BFE8-7E2A80FCA654}" destId="{08986714-4311-40D5-B374-162274CA135A}" srcOrd="1" destOrd="0" presId="urn:microsoft.com/office/officeart/2008/layout/LinedList"/>
    <dgm:cxn modelId="{9A84632B-6792-40DC-9410-D2E6A39FEAC6}" type="presParOf" srcId="{08986714-4311-40D5-B374-162274CA135A}" destId="{38DE14CB-1E9B-43C6-995E-ED39BF2351D8}" srcOrd="0" destOrd="0" presId="urn:microsoft.com/office/officeart/2008/layout/LinedList"/>
    <dgm:cxn modelId="{18750C04-87D8-4DC7-BB80-F6AA769C3E49}" type="presParOf" srcId="{08986714-4311-40D5-B374-162274CA135A}" destId="{5CBCC80E-838E-4FBF-ABE6-0E97BD68EB5A}" srcOrd="1" destOrd="0" presId="urn:microsoft.com/office/officeart/2008/layout/LinedList"/>
    <dgm:cxn modelId="{C952E139-2B73-406B-9ED9-355123E31C34}" type="presParOf" srcId="{FA4ACBCC-4872-4580-BFE8-7E2A80FCA654}" destId="{A998A84B-DA0C-4674-B124-DE78F06F1638}" srcOrd="2" destOrd="0" presId="urn:microsoft.com/office/officeart/2008/layout/LinedList"/>
    <dgm:cxn modelId="{87E68220-938F-4BFB-8BB7-00D442931496}" type="presParOf" srcId="{FA4ACBCC-4872-4580-BFE8-7E2A80FCA654}" destId="{91995CBA-84EC-40F0-9757-887C434D1244}" srcOrd="3" destOrd="0" presId="urn:microsoft.com/office/officeart/2008/layout/LinedList"/>
    <dgm:cxn modelId="{A574784C-8D7F-45CE-8F7F-73CCD28D0759}" type="presParOf" srcId="{91995CBA-84EC-40F0-9757-887C434D1244}" destId="{4D9AB63D-AEFC-4867-A39D-9F320D646804}" srcOrd="0" destOrd="0" presId="urn:microsoft.com/office/officeart/2008/layout/LinedList"/>
    <dgm:cxn modelId="{EE5A293D-FDCC-49E9-AA07-918520E17E7C}" type="presParOf" srcId="{91995CBA-84EC-40F0-9757-887C434D1244}" destId="{40326E3A-406A-42C3-BD85-C99E5F6A725E}" srcOrd="1" destOrd="0" presId="urn:microsoft.com/office/officeart/2008/layout/LinedList"/>
    <dgm:cxn modelId="{FFD189FD-B31C-4C5F-B7D0-C5003329C285}" type="presParOf" srcId="{FA4ACBCC-4872-4580-BFE8-7E2A80FCA654}" destId="{83748233-7343-43A6-B143-2717D4F4AC8B}" srcOrd="4" destOrd="0" presId="urn:microsoft.com/office/officeart/2008/layout/LinedList"/>
    <dgm:cxn modelId="{92D31C9A-58DF-4A76-ACF3-C8A9FE92F897}" type="presParOf" srcId="{FA4ACBCC-4872-4580-BFE8-7E2A80FCA654}" destId="{41897340-8270-4002-B27B-FA2B72C6BF30}" srcOrd="5" destOrd="0" presId="urn:microsoft.com/office/officeart/2008/layout/LinedList"/>
    <dgm:cxn modelId="{B923084C-9ECA-41A9-9E9C-8BD8782DDF0E}" type="presParOf" srcId="{41897340-8270-4002-B27B-FA2B72C6BF30}" destId="{377A248F-B934-4AE3-935D-16B89B3818F3}" srcOrd="0" destOrd="0" presId="urn:microsoft.com/office/officeart/2008/layout/LinedList"/>
    <dgm:cxn modelId="{C99A7564-B4BE-4DBF-A904-34524EE21B98}" type="presParOf" srcId="{41897340-8270-4002-B27B-FA2B72C6BF30}" destId="{AC4722DD-4981-48C4-89AB-91C7BBD922A7}" srcOrd="1" destOrd="0" presId="urn:microsoft.com/office/officeart/2008/layout/LinedList"/>
    <dgm:cxn modelId="{F19032A2-D4B8-45A0-8272-9377526E7286}" type="presParOf" srcId="{FA4ACBCC-4872-4580-BFE8-7E2A80FCA654}" destId="{A5889154-DFC9-482B-A186-3D8C47F692A4}" srcOrd="6" destOrd="0" presId="urn:microsoft.com/office/officeart/2008/layout/LinedList"/>
    <dgm:cxn modelId="{343BA70F-1E12-4964-8011-1A64F22A5F79}" type="presParOf" srcId="{FA4ACBCC-4872-4580-BFE8-7E2A80FCA654}" destId="{121E239E-3B9A-461E-9552-FEE36BE38B59}" srcOrd="7" destOrd="0" presId="urn:microsoft.com/office/officeart/2008/layout/LinedList"/>
    <dgm:cxn modelId="{A037EE6C-F33C-444D-9684-191D5E098595}" type="presParOf" srcId="{121E239E-3B9A-461E-9552-FEE36BE38B59}" destId="{0AAC887E-2EF5-4211-AD8D-524AA0A690FA}" srcOrd="0" destOrd="0" presId="urn:microsoft.com/office/officeart/2008/layout/LinedList"/>
    <dgm:cxn modelId="{4E4C3662-BF74-4770-81BE-AEFA16514C07}" type="presParOf" srcId="{121E239E-3B9A-461E-9552-FEE36BE38B59}" destId="{24C87B8A-3BA1-4F32-BDFF-8C0F42C40A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3C84BA-50FD-49E6-85CA-FB3CD05CB055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b-NO"/>
        </a:p>
      </dgm:t>
    </dgm:pt>
    <dgm:pt modelId="{14E8CF3C-B134-4553-99B9-37AD18A1AA0C}">
      <dgm:prSet phldrT="[Tekst]"/>
      <dgm:spPr>
        <a:solidFill>
          <a:srgbClr val="ED31BC"/>
        </a:solidFill>
      </dgm:spPr>
      <dgm:t>
        <a:bodyPr/>
        <a:lstStyle/>
        <a:p>
          <a:r>
            <a:rPr lang="nb-NO" b="1">
              <a:solidFill>
                <a:schemeClr val="tx1"/>
              </a:solidFill>
            </a:rPr>
            <a:t>KOGNISJON</a:t>
          </a:r>
        </a:p>
      </dgm:t>
    </dgm:pt>
    <dgm:pt modelId="{456DC40E-50B7-4119-B5D3-4A6D9FCF430F}" type="parTrans" cxnId="{0B4593EC-2010-4263-A165-6334D96A587E}">
      <dgm:prSet/>
      <dgm:spPr/>
      <dgm:t>
        <a:bodyPr/>
        <a:lstStyle/>
        <a:p>
          <a:endParaRPr lang="nb-NO"/>
        </a:p>
      </dgm:t>
    </dgm:pt>
    <dgm:pt modelId="{6D670860-0EDB-486D-B248-794DDB81716A}" type="sibTrans" cxnId="{0B4593EC-2010-4263-A165-6334D96A587E}">
      <dgm:prSet/>
      <dgm:spPr/>
      <dgm:t>
        <a:bodyPr/>
        <a:lstStyle/>
        <a:p>
          <a:endParaRPr lang="nb-NO"/>
        </a:p>
      </dgm:t>
    </dgm:pt>
    <dgm:pt modelId="{9D2B859C-D39B-45BB-9CF5-BA16029D6D2F}">
      <dgm:prSet phldrT="[Tekst]"/>
      <dgm:spPr/>
      <dgm:t>
        <a:bodyPr/>
        <a:lstStyle/>
        <a:p>
          <a:r>
            <a:rPr lang="nb-NO" b="1">
              <a:solidFill>
                <a:schemeClr val="tx1"/>
              </a:solidFill>
            </a:rPr>
            <a:t>HØRSEL</a:t>
          </a:r>
        </a:p>
      </dgm:t>
    </dgm:pt>
    <dgm:pt modelId="{14A401CD-F073-4768-A1F8-2E1BFB4ECC6B}" type="parTrans" cxnId="{3A1A6E23-F12B-4FDE-9302-4C54CF5AECE5}">
      <dgm:prSet/>
      <dgm:spPr/>
      <dgm:t>
        <a:bodyPr/>
        <a:lstStyle/>
        <a:p>
          <a:endParaRPr lang="nb-NO"/>
        </a:p>
      </dgm:t>
    </dgm:pt>
    <dgm:pt modelId="{4182E814-A7DF-436D-9AA7-C0F227AC0DAB}" type="sibTrans" cxnId="{3A1A6E23-F12B-4FDE-9302-4C54CF5AECE5}">
      <dgm:prSet/>
      <dgm:spPr/>
      <dgm:t>
        <a:bodyPr/>
        <a:lstStyle/>
        <a:p>
          <a:endParaRPr lang="nb-NO"/>
        </a:p>
      </dgm:t>
    </dgm:pt>
    <dgm:pt modelId="{2AE0ED28-390F-4228-9CAC-A7EC68BD233F}">
      <dgm:prSet phldrT="[Tekst]"/>
      <dgm:spPr/>
      <dgm:t>
        <a:bodyPr/>
        <a:lstStyle/>
        <a:p>
          <a:r>
            <a:rPr lang="nb-NO" b="1">
              <a:solidFill>
                <a:schemeClr val="tx1"/>
              </a:solidFill>
            </a:rPr>
            <a:t>KOMUNIKASJON</a:t>
          </a:r>
        </a:p>
      </dgm:t>
    </dgm:pt>
    <dgm:pt modelId="{CF2D2E85-8114-4AF9-A62C-0589762410EE}" type="parTrans" cxnId="{C61F436C-6203-4BEA-8A60-A5740D12CCCE}">
      <dgm:prSet/>
      <dgm:spPr/>
      <dgm:t>
        <a:bodyPr/>
        <a:lstStyle/>
        <a:p>
          <a:endParaRPr lang="nb-NO"/>
        </a:p>
      </dgm:t>
    </dgm:pt>
    <dgm:pt modelId="{94D699DD-564A-40F2-8E20-B938A25FB7E3}" type="sibTrans" cxnId="{C61F436C-6203-4BEA-8A60-A5740D12CCCE}">
      <dgm:prSet/>
      <dgm:spPr/>
      <dgm:t>
        <a:bodyPr/>
        <a:lstStyle/>
        <a:p>
          <a:endParaRPr lang="nb-NO"/>
        </a:p>
      </dgm:t>
    </dgm:pt>
    <dgm:pt modelId="{54F80A9A-EEBC-44C2-9FC1-E494B42B7797}">
      <dgm:prSet phldrT="[Tekst]"/>
      <dgm:spPr/>
      <dgm:t>
        <a:bodyPr/>
        <a:lstStyle/>
        <a:p>
          <a:r>
            <a:rPr lang="nb-NO" b="1">
              <a:solidFill>
                <a:schemeClr val="tx1"/>
              </a:solidFill>
            </a:rPr>
            <a:t>TOLK</a:t>
          </a:r>
        </a:p>
      </dgm:t>
    </dgm:pt>
    <dgm:pt modelId="{DBC04975-3A95-47C0-B835-DE6DFA9CDBAE}" type="parTrans" cxnId="{8A09B82E-2156-4D8B-9EEB-D6763E05B18E}">
      <dgm:prSet/>
      <dgm:spPr/>
      <dgm:t>
        <a:bodyPr/>
        <a:lstStyle/>
        <a:p>
          <a:endParaRPr lang="nb-NO"/>
        </a:p>
      </dgm:t>
    </dgm:pt>
    <dgm:pt modelId="{E4E1F585-E102-424E-9B19-10F060670184}" type="sibTrans" cxnId="{8A09B82E-2156-4D8B-9EEB-D6763E05B18E}">
      <dgm:prSet/>
      <dgm:spPr/>
      <dgm:t>
        <a:bodyPr/>
        <a:lstStyle/>
        <a:p>
          <a:endParaRPr lang="nb-NO"/>
        </a:p>
      </dgm:t>
    </dgm:pt>
    <dgm:pt modelId="{085C0C67-25F0-49E8-8BE1-D0B57A3202EF}">
      <dgm:prSet phldrT="[Tekst]"/>
      <dgm:spPr/>
      <dgm:t>
        <a:bodyPr/>
        <a:lstStyle/>
        <a:p>
          <a:r>
            <a:rPr lang="nb-NO" b="1">
              <a:solidFill>
                <a:schemeClr val="tx1"/>
              </a:solidFill>
            </a:rPr>
            <a:t>BEVEGELSE</a:t>
          </a:r>
        </a:p>
      </dgm:t>
    </dgm:pt>
    <dgm:pt modelId="{BAD143E1-D3A5-417A-94A3-457148774A83}" type="parTrans" cxnId="{ABA1327C-E055-4B25-8EA6-DEE68F059F2E}">
      <dgm:prSet/>
      <dgm:spPr/>
      <dgm:t>
        <a:bodyPr/>
        <a:lstStyle/>
        <a:p>
          <a:endParaRPr lang="nb-NO"/>
        </a:p>
      </dgm:t>
    </dgm:pt>
    <dgm:pt modelId="{6B906E50-997E-47A2-96E4-2BADFCE8CC20}" type="sibTrans" cxnId="{ABA1327C-E055-4B25-8EA6-DEE68F059F2E}">
      <dgm:prSet/>
      <dgm:spPr/>
      <dgm:t>
        <a:bodyPr/>
        <a:lstStyle/>
        <a:p>
          <a:endParaRPr lang="nb-NO"/>
        </a:p>
      </dgm:t>
    </dgm:pt>
    <dgm:pt modelId="{97A4A209-1391-4285-BAF5-409BA9DAC5BC}">
      <dgm:prSet phldrT="[Tekst]"/>
      <dgm:spPr>
        <a:solidFill>
          <a:srgbClr val="FC5A4E"/>
        </a:solidFill>
      </dgm:spPr>
      <dgm:t>
        <a:bodyPr/>
        <a:lstStyle/>
        <a:p>
          <a:r>
            <a:rPr lang="nb-NO" b="1">
              <a:solidFill>
                <a:schemeClr val="tx1"/>
              </a:solidFill>
            </a:rPr>
            <a:t>AVT</a:t>
          </a:r>
        </a:p>
      </dgm:t>
    </dgm:pt>
    <dgm:pt modelId="{82D5225D-11D4-49AE-917C-48081BADB13B}" type="parTrans" cxnId="{E21AF081-D6D2-4926-8E08-9679023C1E2D}">
      <dgm:prSet/>
      <dgm:spPr/>
      <dgm:t>
        <a:bodyPr/>
        <a:lstStyle/>
        <a:p>
          <a:endParaRPr lang="nb-NO"/>
        </a:p>
      </dgm:t>
    </dgm:pt>
    <dgm:pt modelId="{F843D6F9-7109-45F5-89FB-5144FDC62459}" type="sibTrans" cxnId="{E21AF081-D6D2-4926-8E08-9679023C1E2D}">
      <dgm:prSet/>
      <dgm:spPr/>
      <dgm:t>
        <a:bodyPr/>
        <a:lstStyle/>
        <a:p>
          <a:endParaRPr lang="nb-NO"/>
        </a:p>
      </dgm:t>
    </dgm:pt>
    <dgm:pt modelId="{ED49884A-AA71-4EA1-B990-240BE8E58E70}">
      <dgm:prSet phldrT="[Tekst]"/>
      <dgm:spPr/>
      <dgm:t>
        <a:bodyPr/>
        <a:lstStyle/>
        <a:p>
          <a:r>
            <a:rPr lang="nb-NO" b="1">
              <a:solidFill>
                <a:schemeClr val="tx1"/>
              </a:solidFill>
            </a:rPr>
            <a:t>SYN</a:t>
          </a:r>
        </a:p>
      </dgm:t>
    </dgm:pt>
    <dgm:pt modelId="{DE95F52B-2BD3-4AA5-AB6D-C4FCE9C9CC8A}" type="parTrans" cxnId="{3E7E8CB1-698E-4077-BDFE-C4FF353E43E0}">
      <dgm:prSet/>
      <dgm:spPr/>
      <dgm:t>
        <a:bodyPr/>
        <a:lstStyle/>
        <a:p>
          <a:endParaRPr lang="nb-NO"/>
        </a:p>
      </dgm:t>
    </dgm:pt>
    <dgm:pt modelId="{6FD4A2B3-8647-416C-911E-62BA04E559F3}" type="sibTrans" cxnId="{3E7E8CB1-698E-4077-BDFE-C4FF353E43E0}">
      <dgm:prSet/>
      <dgm:spPr/>
      <dgm:t>
        <a:bodyPr/>
        <a:lstStyle/>
        <a:p>
          <a:endParaRPr lang="nb-NO"/>
        </a:p>
      </dgm:t>
    </dgm:pt>
    <dgm:pt modelId="{A6CC3ECD-D46B-4A38-B408-BCF0F25A03CC}" type="pres">
      <dgm:prSet presAssocID="{B33C84BA-50FD-49E6-85CA-FB3CD05CB055}" presName="cycle" presStyleCnt="0">
        <dgm:presLayoutVars>
          <dgm:dir/>
          <dgm:resizeHandles val="exact"/>
        </dgm:presLayoutVars>
      </dgm:prSet>
      <dgm:spPr/>
    </dgm:pt>
    <dgm:pt modelId="{0B9B0212-F2F1-459C-BC32-254D6226B138}" type="pres">
      <dgm:prSet presAssocID="{14E8CF3C-B134-4553-99B9-37AD18A1AA0C}" presName="node" presStyleLbl="node1" presStyleIdx="0" presStyleCnt="7" custRadScaleInc="0">
        <dgm:presLayoutVars>
          <dgm:bulletEnabled val="1"/>
        </dgm:presLayoutVars>
      </dgm:prSet>
      <dgm:spPr/>
    </dgm:pt>
    <dgm:pt modelId="{4D5D7F3C-BA17-4835-9BC1-773FB49B017C}" type="pres">
      <dgm:prSet presAssocID="{14E8CF3C-B134-4553-99B9-37AD18A1AA0C}" presName="spNode" presStyleCnt="0"/>
      <dgm:spPr/>
    </dgm:pt>
    <dgm:pt modelId="{541FF6B3-8060-4707-8FB5-2F9B611474A1}" type="pres">
      <dgm:prSet presAssocID="{6D670860-0EDB-486D-B248-794DDB81716A}" presName="sibTrans" presStyleLbl="sibTrans1D1" presStyleIdx="0" presStyleCnt="7"/>
      <dgm:spPr/>
    </dgm:pt>
    <dgm:pt modelId="{C4AB45F7-81F6-479B-B319-C794E345B799}" type="pres">
      <dgm:prSet presAssocID="{97A4A209-1391-4285-BAF5-409BA9DAC5BC}" presName="node" presStyleLbl="node1" presStyleIdx="1" presStyleCnt="7" custRadScaleInc="0">
        <dgm:presLayoutVars>
          <dgm:bulletEnabled val="1"/>
        </dgm:presLayoutVars>
      </dgm:prSet>
      <dgm:spPr/>
    </dgm:pt>
    <dgm:pt modelId="{F1ECCF22-6ECB-44FB-BF6C-84ECD62A6EB8}" type="pres">
      <dgm:prSet presAssocID="{97A4A209-1391-4285-BAF5-409BA9DAC5BC}" presName="spNode" presStyleCnt="0"/>
      <dgm:spPr/>
    </dgm:pt>
    <dgm:pt modelId="{326CDCAC-1C68-49C4-9C48-DFEE19357B62}" type="pres">
      <dgm:prSet presAssocID="{F843D6F9-7109-45F5-89FB-5144FDC62459}" presName="sibTrans" presStyleLbl="sibTrans1D1" presStyleIdx="1" presStyleCnt="7"/>
      <dgm:spPr/>
    </dgm:pt>
    <dgm:pt modelId="{EF9CB31E-D647-45D1-8420-9ECA1F82162E}" type="pres">
      <dgm:prSet presAssocID="{ED49884A-AA71-4EA1-B990-240BE8E58E70}" presName="node" presStyleLbl="node1" presStyleIdx="2" presStyleCnt="7" custRadScaleInc="0">
        <dgm:presLayoutVars>
          <dgm:bulletEnabled val="1"/>
        </dgm:presLayoutVars>
      </dgm:prSet>
      <dgm:spPr/>
    </dgm:pt>
    <dgm:pt modelId="{18CD2882-4ABE-469E-93BF-98D47B67554C}" type="pres">
      <dgm:prSet presAssocID="{ED49884A-AA71-4EA1-B990-240BE8E58E70}" presName="spNode" presStyleCnt="0"/>
      <dgm:spPr/>
    </dgm:pt>
    <dgm:pt modelId="{98C15A43-AA3F-46BA-B915-5803357E0E93}" type="pres">
      <dgm:prSet presAssocID="{6FD4A2B3-8647-416C-911E-62BA04E559F3}" presName="sibTrans" presStyleLbl="sibTrans1D1" presStyleIdx="2" presStyleCnt="7"/>
      <dgm:spPr/>
    </dgm:pt>
    <dgm:pt modelId="{BB6DA22F-579C-4809-8D96-8B032F8BF9E8}" type="pres">
      <dgm:prSet presAssocID="{9D2B859C-D39B-45BB-9CF5-BA16029D6D2F}" presName="node" presStyleLbl="node1" presStyleIdx="3" presStyleCnt="7">
        <dgm:presLayoutVars>
          <dgm:bulletEnabled val="1"/>
        </dgm:presLayoutVars>
      </dgm:prSet>
      <dgm:spPr/>
    </dgm:pt>
    <dgm:pt modelId="{3957E3CD-12F6-4A65-99FD-2A4E3AF34601}" type="pres">
      <dgm:prSet presAssocID="{9D2B859C-D39B-45BB-9CF5-BA16029D6D2F}" presName="spNode" presStyleCnt="0"/>
      <dgm:spPr/>
    </dgm:pt>
    <dgm:pt modelId="{849C8230-58CA-4EC3-8A52-5893A004E1B8}" type="pres">
      <dgm:prSet presAssocID="{4182E814-A7DF-436D-9AA7-C0F227AC0DAB}" presName="sibTrans" presStyleLbl="sibTrans1D1" presStyleIdx="3" presStyleCnt="7"/>
      <dgm:spPr/>
    </dgm:pt>
    <dgm:pt modelId="{B718DBC8-0B07-408C-B148-9AD8C3E3E48D}" type="pres">
      <dgm:prSet presAssocID="{2AE0ED28-390F-4228-9CAC-A7EC68BD233F}" presName="node" presStyleLbl="node1" presStyleIdx="4" presStyleCnt="7">
        <dgm:presLayoutVars>
          <dgm:bulletEnabled val="1"/>
        </dgm:presLayoutVars>
      </dgm:prSet>
      <dgm:spPr/>
    </dgm:pt>
    <dgm:pt modelId="{5E3E8D22-663F-434A-9AEF-B94FB711414A}" type="pres">
      <dgm:prSet presAssocID="{2AE0ED28-390F-4228-9CAC-A7EC68BD233F}" presName="spNode" presStyleCnt="0"/>
      <dgm:spPr/>
    </dgm:pt>
    <dgm:pt modelId="{163D8A2C-0497-4190-91C2-A2346EC98502}" type="pres">
      <dgm:prSet presAssocID="{94D699DD-564A-40F2-8E20-B938A25FB7E3}" presName="sibTrans" presStyleLbl="sibTrans1D1" presStyleIdx="4" presStyleCnt="7"/>
      <dgm:spPr/>
    </dgm:pt>
    <dgm:pt modelId="{524E635B-FD13-498F-92C0-ED72F987A0BE}" type="pres">
      <dgm:prSet presAssocID="{54F80A9A-EEBC-44C2-9FC1-E494B42B7797}" presName="node" presStyleLbl="node1" presStyleIdx="5" presStyleCnt="7">
        <dgm:presLayoutVars>
          <dgm:bulletEnabled val="1"/>
        </dgm:presLayoutVars>
      </dgm:prSet>
      <dgm:spPr/>
    </dgm:pt>
    <dgm:pt modelId="{98FBEB8A-8362-42F2-8F60-FBE36823CED3}" type="pres">
      <dgm:prSet presAssocID="{54F80A9A-EEBC-44C2-9FC1-E494B42B7797}" presName="spNode" presStyleCnt="0"/>
      <dgm:spPr/>
    </dgm:pt>
    <dgm:pt modelId="{5F3C1DF8-2AB5-4AC2-AFFE-60137B1CC9B6}" type="pres">
      <dgm:prSet presAssocID="{E4E1F585-E102-424E-9B19-10F060670184}" presName="sibTrans" presStyleLbl="sibTrans1D1" presStyleIdx="5" presStyleCnt="7"/>
      <dgm:spPr/>
    </dgm:pt>
    <dgm:pt modelId="{48413424-6290-47DD-970F-C8919D79E36F}" type="pres">
      <dgm:prSet presAssocID="{085C0C67-25F0-49E8-8BE1-D0B57A3202EF}" presName="node" presStyleLbl="node1" presStyleIdx="6" presStyleCnt="7">
        <dgm:presLayoutVars>
          <dgm:bulletEnabled val="1"/>
        </dgm:presLayoutVars>
      </dgm:prSet>
      <dgm:spPr/>
    </dgm:pt>
    <dgm:pt modelId="{85424B91-61EE-4E3C-BF28-1FF2FD89ACD5}" type="pres">
      <dgm:prSet presAssocID="{085C0C67-25F0-49E8-8BE1-D0B57A3202EF}" presName="spNode" presStyleCnt="0"/>
      <dgm:spPr/>
    </dgm:pt>
    <dgm:pt modelId="{D1216CFA-92DE-45E0-949D-CDBEA0A5BD2F}" type="pres">
      <dgm:prSet presAssocID="{6B906E50-997E-47A2-96E4-2BADFCE8CC20}" presName="sibTrans" presStyleLbl="sibTrans1D1" presStyleIdx="6" presStyleCnt="7"/>
      <dgm:spPr/>
    </dgm:pt>
  </dgm:ptLst>
  <dgm:cxnLst>
    <dgm:cxn modelId="{B6C23E0F-B84A-4C77-80F9-8CEDC34EE5EF}" type="presOf" srcId="{B33C84BA-50FD-49E6-85CA-FB3CD05CB055}" destId="{A6CC3ECD-D46B-4A38-B408-BCF0F25A03CC}" srcOrd="0" destOrd="0" presId="urn:microsoft.com/office/officeart/2005/8/layout/cycle6"/>
    <dgm:cxn modelId="{3A1A6E23-F12B-4FDE-9302-4C54CF5AECE5}" srcId="{B33C84BA-50FD-49E6-85CA-FB3CD05CB055}" destId="{9D2B859C-D39B-45BB-9CF5-BA16029D6D2F}" srcOrd="3" destOrd="0" parTransId="{14A401CD-F073-4768-A1F8-2E1BFB4ECC6B}" sibTransId="{4182E814-A7DF-436D-9AA7-C0F227AC0DAB}"/>
    <dgm:cxn modelId="{8A09B82E-2156-4D8B-9EEB-D6763E05B18E}" srcId="{B33C84BA-50FD-49E6-85CA-FB3CD05CB055}" destId="{54F80A9A-EEBC-44C2-9FC1-E494B42B7797}" srcOrd="5" destOrd="0" parTransId="{DBC04975-3A95-47C0-B835-DE6DFA9CDBAE}" sibTransId="{E4E1F585-E102-424E-9B19-10F060670184}"/>
    <dgm:cxn modelId="{6D1F492F-2874-4976-9CF6-C3211FD61A13}" type="presOf" srcId="{F843D6F9-7109-45F5-89FB-5144FDC62459}" destId="{326CDCAC-1C68-49C4-9C48-DFEE19357B62}" srcOrd="0" destOrd="0" presId="urn:microsoft.com/office/officeart/2005/8/layout/cycle6"/>
    <dgm:cxn modelId="{0554AA5C-72B5-4C28-99EC-30592C06F700}" type="presOf" srcId="{54F80A9A-EEBC-44C2-9FC1-E494B42B7797}" destId="{524E635B-FD13-498F-92C0-ED72F987A0BE}" srcOrd="0" destOrd="0" presId="urn:microsoft.com/office/officeart/2005/8/layout/cycle6"/>
    <dgm:cxn modelId="{F5C76869-9E08-4895-97C1-88EA8EF8DCE2}" type="presOf" srcId="{085C0C67-25F0-49E8-8BE1-D0B57A3202EF}" destId="{48413424-6290-47DD-970F-C8919D79E36F}" srcOrd="0" destOrd="0" presId="urn:microsoft.com/office/officeart/2005/8/layout/cycle6"/>
    <dgm:cxn modelId="{7558D94B-35CE-427B-9CDB-E758319E0D17}" type="presOf" srcId="{6FD4A2B3-8647-416C-911E-62BA04E559F3}" destId="{98C15A43-AA3F-46BA-B915-5803357E0E93}" srcOrd="0" destOrd="0" presId="urn:microsoft.com/office/officeart/2005/8/layout/cycle6"/>
    <dgm:cxn modelId="{C61F436C-6203-4BEA-8A60-A5740D12CCCE}" srcId="{B33C84BA-50FD-49E6-85CA-FB3CD05CB055}" destId="{2AE0ED28-390F-4228-9CAC-A7EC68BD233F}" srcOrd="4" destOrd="0" parTransId="{CF2D2E85-8114-4AF9-A62C-0589762410EE}" sibTransId="{94D699DD-564A-40F2-8E20-B938A25FB7E3}"/>
    <dgm:cxn modelId="{99B0486D-DF50-4691-8006-9BBCEE7F17A9}" type="presOf" srcId="{6D670860-0EDB-486D-B248-794DDB81716A}" destId="{541FF6B3-8060-4707-8FB5-2F9B611474A1}" srcOrd="0" destOrd="0" presId="urn:microsoft.com/office/officeart/2005/8/layout/cycle6"/>
    <dgm:cxn modelId="{E331716D-F67F-4ED0-A5C3-BED15C31AB8D}" type="presOf" srcId="{97A4A209-1391-4285-BAF5-409BA9DAC5BC}" destId="{C4AB45F7-81F6-479B-B319-C794E345B799}" srcOrd="0" destOrd="0" presId="urn:microsoft.com/office/officeart/2005/8/layout/cycle6"/>
    <dgm:cxn modelId="{7C71474F-411D-4097-ACE8-909B2932C8F3}" type="presOf" srcId="{4182E814-A7DF-436D-9AA7-C0F227AC0DAB}" destId="{849C8230-58CA-4EC3-8A52-5893A004E1B8}" srcOrd="0" destOrd="0" presId="urn:microsoft.com/office/officeart/2005/8/layout/cycle6"/>
    <dgm:cxn modelId="{ABA1327C-E055-4B25-8EA6-DEE68F059F2E}" srcId="{B33C84BA-50FD-49E6-85CA-FB3CD05CB055}" destId="{085C0C67-25F0-49E8-8BE1-D0B57A3202EF}" srcOrd="6" destOrd="0" parTransId="{BAD143E1-D3A5-417A-94A3-457148774A83}" sibTransId="{6B906E50-997E-47A2-96E4-2BADFCE8CC20}"/>
    <dgm:cxn modelId="{C40B317F-C073-45EF-972D-2BAE5F7BE003}" type="presOf" srcId="{E4E1F585-E102-424E-9B19-10F060670184}" destId="{5F3C1DF8-2AB5-4AC2-AFFE-60137B1CC9B6}" srcOrd="0" destOrd="0" presId="urn:microsoft.com/office/officeart/2005/8/layout/cycle6"/>
    <dgm:cxn modelId="{E21AF081-D6D2-4926-8E08-9679023C1E2D}" srcId="{B33C84BA-50FD-49E6-85CA-FB3CD05CB055}" destId="{97A4A209-1391-4285-BAF5-409BA9DAC5BC}" srcOrd="1" destOrd="0" parTransId="{82D5225D-11D4-49AE-917C-48081BADB13B}" sibTransId="{F843D6F9-7109-45F5-89FB-5144FDC62459}"/>
    <dgm:cxn modelId="{06594299-CCA2-4A0F-927F-E15E812706F8}" type="presOf" srcId="{9D2B859C-D39B-45BB-9CF5-BA16029D6D2F}" destId="{BB6DA22F-579C-4809-8D96-8B032F8BF9E8}" srcOrd="0" destOrd="0" presId="urn:microsoft.com/office/officeart/2005/8/layout/cycle6"/>
    <dgm:cxn modelId="{C7269D9A-2BBB-431D-8F60-42880F7A48A4}" type="presOf" srcId="{14E8CF3C-B134-4553-99B9-37AD18A1AA0C}" destId="{0B9B0212-F2F1-459C-BC32-254D6226B138}" srcOrd="0" destOrd="0" presId="urn:microsoft.com/office/officeart/2005/8/layout/cycle6"/>
    <dgm:cxn modelId="{55B54CA4-4995-47E9-A2C5-B0246EE53DD3}" type="presOf" srcId="{2AE0ED28-390F-4228-9CAC-A7EC68BD233F}" destId="{B718DBC8-0B07-408C-B148-9AD8C3E3E48D}" srcOrd="0" destOrd="0" presId="urn:microsoft.com/office/officeart/2005/8/layout/cycle6"/>
    <dgm:cxn modelId="{3E7E8CB1-698E-4077-BDFE-C4FF353E43E0}" srcId="{B33C84BA-50FD-49E6-85CA-FB3CD05CB055}" destId="{ED49884A-AA71-4EA1-B990-240BE8E58E70}" srcOrd="2" destOrd="0" parTransId="{DE95F52B-2BD3-4AA5-AB6D-C4FCE9C9CC8A}" sibTransId="{6FD4A2B3-8647-416C-911E-62BA04E559F3}"/>
    <dgm:cxn modelId="{960B71DA-F8C7-48A2-9A08-2DC85D6C5E20}" type="presOf" srcId="{94D699DD-564A-40F2-8E20-B938A25FB7E3}" destId="{163D8A2C-0497-4190-91C2-A2346EC98502}" srcOrd="0" destOrd="0" presId="urn:microsoft.com/office/officeart/2005/8/layout/cycle6"/>
    <dgm:cxn modelId="{2A3E3DE2-A66D-40B8-A33D-0C276F667DAB}" type="presOf" srcId="{6B906E50-997E-47A2-96E4-2BADFCE8CC20}" destId="{D1216CFA-92DE-45E0-949D-CDBEA0A5BD2F}" srcOrd="0" destOrd="0" presId="urn:microsoft.com/office/officeart/2005/8/layout/cycle6"/>
    <dgm:cxn modelId="{0B4593EC-2010-4263-A165-6334D96A587E}" srcId="{B33C84BA-50FD-49E6-85CA-FB3CD05CB055}" destId="{14E8CF3C-B134-4553-99B9-37AD18A1AA0C}" srcOrd="0" destOrd="0" parTransId="{456DC40E-50B7-4119-B5D3-4A6D9FCF430F}" sibTransId="{6D670860-0EDB-486D-B248-794DDB81716A}"/>
    <dgm:cxn modelId="{EEB833FA-7CFE-4DC0-AF4D-4BD05126F0B6}" type="presOf" srcId="{ED49884A-AA71-4EA1-B990-240BE8E58E70}" destId="{EF9CB31E-D647-45D1-8420-9ECA1F82162E}" srcOrd="0" destOrd="0" presId="urn:microsoft.com/office/officeart/2005/8/layout/cycle6"/>
    <dgm:cxn modelId="{3D92BEDF-DBC8-418D-AE0F-AAD78FD16B61}" type="presParOf" srcId="{A6CC3ECD-D46B-4A38-B408-BCF0F25A03CC}" destId="{0B9B0212-F2F1-459C-BC32-254D6226B138}" srcOrd="0" destOrd="0" presId="urn:microsoft.com/office/officeart/2005/8/layout/cycle6"/>
    <dgm:cxn modelId="{773A2441-85DB-411D-BD6A-5B8590E148C9}" type="presParOf" srcId="{A6CC3ECD-D46B-4A38-B408-BCF0F25A03CC}" destId="{4D5D7F3C-BA17-4835-9BC1-773FB49B017C}" srcOrd="1" destOrd="0" presId="urn:microsoft.com/office/officeart/2005/8/layout/cycle6"/>
    <dgm:cxn modelId="{6F25DF46-4FED-4C01-8987-1ADD3E8548A0}" type="presParOf" srcId="{A6CC3ECD-D46B-4A38-B408-BCF0F25A03CC}" destId="{541FF6B3-8060-4707-8FB5-2F9B611474A1}" srcOrd="2" destOrd="0" presId="urn:microsoft.com/office/officeart/2005/8/layout/cycle6"/>
    <dgm:cxn modelId="{82D8389B-5D6B-4B88-8643-3163A2D0519F}" type="presParOf" srcId="{A6CC3ECD-D46B-4A38-B408-BCF0F25A03CC}" destId="{C4AB45F7-81F6-479B-B319-C794E345B799}" srcOrd="3" destOrd="0" presId="urn:microsoft.com/office/officeart/2005/8/layout/cycle6"/>
    <dgm:cxn modelId="{FF1CBBD3-B089-4BB0-901F-EBEB05274F3D}" type="presParOf" srcId="{A6CC3ECD-D46B-4A38-B408-BCF0F25A03CC}" destId="{F1ECCF22-6ECB-44FB-BF6C-84ECD62A6EB8}" srcOrd="4" destOrd="0" presId="urn:microsoft.com/office/officeart/2005/8/layout/cycle6"/>
    <dgm:cxn modelId="{3085858A-9924-46AC-9A08-D66BC5980E2F}" type="presParOf" srcId="{A6CC3ECD-D46B-4A38-B408-BCF0F25A03CC}" destId="{326CDCAC-1C68-49C4-9C48-DFEE19357B62}" srcOrd="5" destOrd="0" presId="urn:microsoft.com/office/officeart/2005/8/layout/cycle6"/>
    <dgm:cxn modelId="{A40F790E-2355-452D-9F59-8584CF6B7898}" type="presParOf" srcId="{A6CC3ECD-D46B-4A38-B408-BCF0F25A03CC}" destId="{EF9CB31E-D647-45D1-8420-9ECA1F82162E}" srcOrd="6" destOrd="0" presId="urn:microsoft.com/office/officeart/2005/8/layout/cycle6"/>
    <dgm:cxn modelId="{622DB111-82F9-44C5-8A9A-455464430C74}" type="presParOf" srcId="{A6CC3ECD-D46B-4A38-B408-BCF0F25A03CC}" destId="{18CD2882-4ABE-469E-93BF-98D47B67554C}" srcOrd="7" destOrd="0" presId="urn:microsoft.com/office/officeart/2005/8/layout/cycle6"/>
    <dgm:cxn modelId="{13F67E20-E7F2-4BFB-AE76-777C77C7F8F4}" type="presParOf" srcId="{A6CC3ECD-D46B-4A38-B408-BCF0F25A03CC}" destId="{98C15A43-AA3F-46BA-B915-5803357E0E93}" srcOrd="8" destOrd="0" presId="urn:microsoft.com/office/officeart/2005/8/layout/cycle6"/>
    <dgm:cxn modelId="{8938FBF9-4D18-41EA-A7A6-1F25767BB660}" type="presParOf" srcId="{A6CC3ECD-D46B-4A38-B408-BCF0F25A03CC}" destId="{BB6DA22F-579C-4809-8D96-8B032F8BF9E8}" srcOrd="9" destOrd="0" presId="urn:microsoft.com/office/officeart/2005/8/layout/cycle6"/>
    <dgm:cxn modelId="{C5FC90EF-7F1D-4521-8E82-253A44CCC795}" type="presParOf" srcId="{A6CC3ECD-D46B-4A38-B408-BCF0F25A03CC}" destId="{3957E3CD-12F6-4A65-99FD-2A4E3AF34601}" srcOrd="10" destOrd="0" presId="urn:microsoft.com/office/officeart/2005/8/layout/cycle6"/>
    <dgm:cxn modelId="{0B5A6925-01BA-4209-8443-A3C3C996CA15}" type="presParOf" srcId="{A6CC3ECD-D46B-4A38-B408-BCF0F25A03CC}" destId="{849C8230-58CA-4EC3-8A52-5893A004E1B8}" srcOrd="11" destOrd="0" presId="urn:microsoft.com/office/officeart/2005/8/layout/cycle6"/>
    <dgm:cxn modelId="{C806890C-00EB-479D-9508-777428466543}" type="presParOf" srcId="{A6CC3ECD-D46B-4A38-B408-BCF0F25A03CC}" destId="{B718DBC8-0B07-408C-B148-9AD8C3E3E48D}" srcOrd="12" destOrd="0" presId="urn:microsoft.com/office/officeart/2005/8/layout/cycle6"/>
    <dgm:cxn modelId="{C327989B-65C6-48E7-B9C8-EB501D7D3E52}" type="presParOf" srcId="{A6CC3ECD-D46B-4A38-B408-BCF0F25A03CC}" destId="{5E3E8D22-663F-434A-9AEF-B94FB711414A}" srcOrd="13" destOrd="0" presId="urn:microsoft.com/office/officeart/2005/8/layout/cycle6"/>
    <dgm:cxn modelId="{7CDF4E41-DD0E-4F47-98C2-ACAEA773B2DD}" type="presParOf" srcId="{A6CC3ECD-D46B-4A38-B408-BCF0F25A03CC}" destId="{163D8A2C-0497-4190-91C2-A2346EC98502}" srcOrd="14" destOrd="0" presId="urn:microsoft.com/office/officeart/2005/8/layout/cycle6"/>
    <dgm:cxn modelId="{AB1AF4F4-AD80-4DDB-8442-DBAD7255C5B6}" type="presParOf" srcId="{A6CC3ECD-D46B-4A38-B408-BCF0F25A03CC}" destId="{524E635B-FD13-498F-92C0-ED72F987A0BE}" srcOrd="15" destOrd="0" presId="urn:microsoft.com/office/officeart/2005/8/layout/cycle6"/>
    <dgm:cxn modelId="{B277CAAE-8650-48CF-BF96-D621800DF5D2}" type="presParOf" srcId="{A6CC3ECD-D46B-4A38-B408-BCF0F25A03CC}" destId="{98FBEB8A-8362-42F2-8F60-FBE36823CED3}" srcOrd="16" destOrd="0" presId="urn:microsoft.com/office/officeart/2005/8/layout/cycle6"/>
    <dgm:cxn modelId="{58494E58-B9C9-4532-B84D-B77B16FDDBD9}" type="presParOf" srcId="{A6CC3ECD-D46B-4A38-B408-BCF0F25A03CC}" destId="{5F3C1DF8-2AB5-4AC2-AFFE-60137B1CC9B6}" srcOrd="17" destOrd="0" presId="urn:microsoft.com/office/officeart/2005/8/layout/cycle6"/>
    <dgm:cxn modelId="{2A77513D-FAC6-4CC6-B266-1355B5DFA825}" type="presParOf" srcId="{A6CC3ECD-D46B-4A38-B408-BCF0F25A03CC}" destId="{48413424-6290-47DD-970F-C8919D79E36F}" srcOrd="18" destOrd="0" presId="urn:microsoft.com/office/officeart/2005/8/layout/cycle6"/>
    <dgm:cxn modelId="{248FD359-F3BF-40BD-83B8-6D68B1B9B4CD}" type="presParOf" srcId="{A6CC3ECD-D46B-4A38-B408-BCF0F25A03CC}" destId="{85424B91-61EE-4E3C-BF28-1FF2FD89ACD5}" srcOrd="19" destOrd="0" presId="urn:microsoft.com/office/officeart/2005/8/layout/cycle6"/>
    <dgm:cxn modelId="{E0181999-D35F-4A63-91BA-830C93C228A4}" type="presParOf" srcId="{A6CC3ECD-D46B-4A38-B408-BCF0F25A03CC}" destId="{D1216CFA-92DE-45E0-949D-CDBEA0A5BD2F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FA7F5-2D5E-4315-96D9-A4B9E82733BC}">
      <dsp:nvSpPr>
        <dsp:cNvPr id="0" name=""/>
        <dsp:cNvSpPr/>
      </dsp:nvSpPr>
      <dsp:spPr>
        <a:xfrm>
          <a:off x="0" y="0"/>
          <a:ext cx="44279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E14CB-1E9B-43C6-995E-ED39BF2351D8}">
      <dsp:nvSpPr>
        <dsp:cNvPr id="0" name=""/>
        <dsp:cNvSpPr/>
      </dsp:nvSpPr>
      <dsp:spPr>
        <a:xfrm>
          <a:off x="0" y="0"/>
          <a:ext cx="4427993" cy="1062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Digitalisering av hjelpemiddelområdet </a:t>
          </a:r>
          <a:endParaRPr lang="en-US" sz="2700" kern="1200"/>
        </a:p>
      </dsp:txBody>
      <dsp:txXfrm>
        <a:off x="0" y="0"/>
        <a:ext cx="4427993" cy="1062104"/>
      </dsp:txXfrm>
    </dsp:sp>
    <dsp:sp modelId="{A998A84B-DA0C-4674-B124-DE78F06F1638}">
      <dsp:nvSpPr>
        <dsp:cNvPr id="0" name=""/>
        <dsp:cNvSpPr/>
      </dsp:nvSpPr>
      <dsp:spPr>
        <a:xfrm>
          <a:off x="0" y="1062104"/>
          <a:ext cx="44279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AB63D-AEFC-4867-A39D-9F320D646804}">
      <dsp:nvSpPr>
        <dsp:cNvPr id="0" name=""/>
        <dsp:cNvSpPr/>
      </dsp:nvSpPr>
      <dsp:spPr>
        <a:xfrm>
          <a:off x="0" y="1062104"/>
          <a:ext cx="4427993" cy="1062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Godt planlagte overganger for barn og unge </a:t>
          </a:r>
          <a:endParaRPr lang="en-US" sz="2700" kern="1200"/>
        </a:p>
      </dsp:txBody>
      <dsp:txXfrm>
        <a:off x="0" y="1062104"/>
        <a:ext cx="4427993" cy="1062104"/>
      </dsp:txXfrm>
    </dsp:sp>
    <dsp:sp modelId="{83748233-7343-43A6-B143-2717D4F4AC8B}">
      <dsp:nvSpPr>
        <dsp:cNvPr id="0" name=""/>
        <dsp:cNvSpPr/>
      </dsp:nvSpPr>
      <dsp:spPr>
        <a:xfrm>
          <a:off x="0" y="2124209"/>
          <a:ext cx="44279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A248F-B934-4AE3-935D-16B89B3818F3}">
      <dsp:nvSpPr>
        <dsp:cNvPr id="0" name=""/>
        <dsp:cNvSpPr/>
      </dsp:nvSpPr>
      <dsp:spPr>
        <a:xfrm>
          <a:off x="0" y="2124209"/>
          <a:ext cx="4427993" cy="1062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b="1" kern="1200" dirty="0"/>
            <a:t>Arbeidsdeltakelse for brukere med nedsatt funksjonsevne </a:t>
          </a:r>
          <a:endParaRPr lang="en-US" sz="2700" kern="1200" dirty="0"/>
        </a:p>
      </dsp:txBody>
      <dsp:txXfrm>
        <a:off x="0" y="2124209"/>
        <a:ext cx="4427993" cy="1062104"/>
      </dsp:txXfrm>
    </dsp:sp>
    <dsp:sp modelId="{A5889154-DFC9-482B-A186-3D8C47F692A4}">
      <dsp:nvSpPr>
        <dsp:cNvPr id="0" name=""/>
        <dsp:cNvSpPr/>
      </dsp:nvSpPr>
      <dsp:spPr>
        <a:xfrm>
          <a:off x="0" y="3186313"/>
          <a:ext cx="44279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C887E-2EF5-4211-AD8D-524AA0A690FA}">
      <dsp:nvSpPr>
        <dsp:cNvPr id="0" name=""/>
        <dsp:cNvSpPr/>
      </dsp:nvSpPr>
      <dsp:spPr>
        <a:xfrm>
          <a:off x="0" y="3186313"/>
          <a:ext cx="4427993" cy="1062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Jobbe smartere og mer kunnskapsbasert </a:t>
          </a:r>
          <a:endParaRPr lang="en-US" sz="2700" kern="1200"/>
        </a:p>
      </dsp:txBody>
      <dsp:txXfrm>
        <a:off x="0" y="3186313"/>
        <a:ext cx="4427993" cy="1062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B0212-F2F1-459C-BC32-254D6226B138}">
      <dsp:nvSpPr>
        <dsp:cNvPr id="0" name=""/>
        <dsp:cNvSpPr/>
      </dsp:nvSpPr>
      <dsp:spPr>
        <a:xfrm>
          <a:off x="2924109" y="2498"/>
          <a:ext cx="1285284" cy="835434"/>
        </a:xfrm>
        <a:prstGeom prst="roundRect">
          <a:avLst/>
        </a:prstGeom>
        <a:solidFill>
          <a:srgbClr val="ED31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>
              <a:solidFill>
                <a:schemeClr val="tx1"/>
              </a:solidFill>
            </a:rPr>
            <a:t>KOGNISJON</a:t>
          </a:r>
        </a:p>
      </dsp:txBody>
      <dsp:txXfrm>
        <a:off x="2964892" y="43281"/>
        <a:ext cx="1203718" cy="753868"/>
      </dsp:txXfrm>
    </dsp:sp>
    <dsp:sp modelId="{541FF6B3-8060-4707-8FB5-2F9B611474A1}">
      <dsp:nvSpPr>
        <dsp:cNvPr id="0" name=""/>
        <dsp:cNvSpPr/>
      </dsp:nvSpPr>
      <dsp:spPr>
        <a:xfrm>
          <a:off x="1184245" y="420216"/>
          <a:ext cx="4765011" cy="4765011"/>
        </a:xfrm>
        <a:custGeom>
          <a:avLst/>
          <a:gdLst/>
          <a:ahLst/>
          <a:cxnLst/>
          <a:rect l="0" t="0" r="0" b="0"/>
          <a:pathLst>
            <a:path>
              <a:moveTo>
                <a:pt x="3033637" y="90702"/>
              </a:moveTo>
              <a:arcTo wR="2382505" hR="2382505" stAng="17151632" swAng="125460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B45F7-81F6-479B-B319-C794E345B799}">
      <dsp:nvSpPr>
        <dsp:cNvPr id="0" name=""/>
        <dsp:cNvSpPr/>
      </dsp:nvSpPr>
      <dsp:spPr>
        <a:xfrm>
          <a:off x="4786827" y="899536"/>
          <a:ext cx="1285284" cy="835434"/>
        </a:xfrm>
        <a:prstGeom prst="roundRect">
          <a:avLst/>
        </a:prstGeom>
        <a:solidFill>
          <a:srgbClr val="FC5A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>
              <a:solidFill>
                <a:schemeClr val="tx1"/>
              </a:solidFill>
            </a:rPr>
            <a:t>AVT</a:t>
          </a:r>
        </a:p>
      </dsp:txBody>
      <dsp:txXfrm>
        <a:off x="4827610" y="940319"/>
        <a:ext cx="1203718" cy="753868"/>
      </dsp:txXfrm>
    </dsp:sp>
    <dsp:sp modelId="{326CDCAC-1C68-49C4-9C48-DFEE19357B62}">
      <dsp:nvSpPr>
        <dsp:cNvPr id="0" name=""/>
        <dsp:cNvSpPr/>
      </dsp:nvSpPr>
      <dsp:spPr>
        <a:xfrm>
          <a:off x="1184245" y="420216"/>
          <a:ext cx="4765011" cy="4765011"/>
        </a:xfrm>
        <a:custGeom>
          <a:avLst/>
          <a:gdLst/>
          <a:ahLst/>
          <a:cxnLst/>
          <a:rect l="0" t="0" r="0" b="0"/>
          <a:pathLst>
            <a:path>
              <a:moveTo>
                <a:pt x="4517730" y="1325553"/>
              </a:moveTo>
              <a:arcTo wR="2382505" hR="2382505" stAng="20019854" swAng="172504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CB31E-D647-45D1-8420-9ECA1F82162E}">
      <dsp:nvSpPr>
        <dsp:cNvPr id="0" name=""/>
        <dsp:cNvSpPr/>
      </dsp:nvSpPr>
      <dsp:spPr>
        <a:xfrm>
          <a:off x="5246880" y="2915162"/>
          <a:ext cx="1285284" cy="8354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>
              <a:solidFill>
                <a:schemeClr val="tx1"/>
              </a:solidFill>
            </a:rPr>
            <a:t>SYN</a:t>
          </a:r>
        </a:p>
      </dsp:txBody>
      <dsp:txXfrm>
        <a:off x="5287663" y="2955945"/>
        <a:ext cx="1203718" cy="753868"/>
      </dsp:txXfrm>
    </dsp:sp>
    <dsp:sp modelId="{98C15A43-AA3F-46BA-B915-5803357E0E93}">
      <dsp:nvSpPr>
        <dsp:cNvPr id="0" name=""/>
        <dsp:cNvSpPr/>
      </dsp:nvSpPr>
      <dsp:spPr>
        <a:xfrm>
          <a:off x="1184245" y="420216"/>
          <a:ext cx="4765011" cy="4765011"/>
        </a:xfrm>
        <a:custGeom>
          <a:avLst/>
          <a:gdLst/>
          <a:ahLst/>
          <a:cxnLst/>
          <a:rect l="0" t="0" r="0" b="0"/>
          <a:pathLst>
            <a:path>
              <a:moveTo>
                <a:pt x="4564529" y="3339118"/>
              </a:moveTo>
              <a:arcTo wR="2382505" hR="2382505" stAng="1420376" swAng="135720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6DA22F-579C-4809-8D96-8B032F8BF9E8}">
      <dsp:nvSpPr>
        <dsp:cNvPr id="0" name=""/>
        <dsp:cNvSpPr/>
      </dsp:nvSpPr>
      <dsp:spPr>
        <a:xfrm>
          <a:off x="3957839" y="4531568"/>
          <a:ext cx="1285284" cy="8354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>
              <a:solidFill>
                <a:schemeClr val="tx1"/>
              </a:solidFill>
            </a:rPr>
            <a:t>HØRSEL</a:t>
          </a:r>
        </a:p>
      </dsp:txBody>
      <dsp:txXfrm>
        <a:off x="3998622" y="4572351"/>
        <a:ext cx="1203718" cy="753868"/>
      </dsp:txXfrm>
    </dsp:sp>
    <dsp:sp modelId="{849C8230-58CA-4EC3-8A52-5893A004E1B8}">
      <dsp:nvSpPr>
        <dsp:cNvPr id="0" name=""/>
        <dsp:cNvSpPr/>
      </dsp:nvSpPr>
      <dsp:spPr>
        <a:xfrm>
          <a:off x="1184245" y="420216"/>
          <a:ext cx="4765011" cy="4765011"/>
        </a:xfrm>
        <a:custGeom>
          <a:avLst/>
          <a:gdLst/>
          <a:ahLst/>
          <a:cxnLst/>
          <a:rect l="0" t="0" r="0" b="0"/>
          <a:pathLst>
            <a:path>
              <a:moveTo>
                <a:pt x="2765876" y="4733965"/>
              </a:moveTo>
              <a:arcTo wR="2382505" hR="2382505" stAng="4844415" swAng="111117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8DBC8-0B07-408C-B148-9AD8C3E3E48D}">
      <dsp:nvSpPr>
        <dsp:cNvPr id="0" name=""/>
        <dsp:cNvSpPr/>
      </dsp:nvSpPr>
      <dsp:spPr>
        <a:xfrm>
          <a:off x="1890378" y="4531568"/>
          <a:ext cx="1285284" cy="8354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>
              <a:solidFill>
                <a:schemeClr val="tx1"/>
              </a:solidFill>
            </a:rPr>
            <a:t>KOMUNIKASJON</a:t>
          </a:r>
        </a:p>
      </dsp:txBody>
      <dsp:txXfrm>
        <a:off x="1931161" y="4572351"/>
        <a:ext cx="1203718" cy="753868"/>
      </dsp:txXfrm>
    </dsp:sp>
    <dsp:sp modelId="{163D8A2C-0497-4190-91C2-A2346EC98502}">
      <dsp:nvSpPr>
        <dsp:cNvPr id="0" name=""/>
        <dsp:cNvSpPr/>
      </dsp:nvSpPr>
      <dsp:spPr>
        <a:xfrm>
          <a:off x="1184245" y="420216"/>
          <a:ext cx="4765011" cy="4765011"/>
        </a:xfrm>
        <a:custGeom>
          <a:avLst/>
          <a:gdLst/>
          <a:ahLst/>
          <a:cxnLst/>
          <a:rect l="0" t="0" r="0" b="0"/>
          <a:pathLst>
            <a:path>
              <a:moveTo>
                <a:pt x="736265" y="4104779"/>
              </a:moveTo>
              <a:arcTo wR="2382505" hR="2382505" stAng="8022417" swAng="1357207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635B-FD13-498F-92C0-ED72F987A0BE}">
      <dsp:nvSpPr>
        <dsp:cNvPr id="0" name=""/>
        <dsp:cNvSpPr/>
      </dsp:nvSpPr>
      <dsp:spPr>
        <a:xfrm>
          <a:off x="601337" y="2915162"/>
          <a:ext cx="1285284" cy="8354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>
              <a:solidFill>
                <a:schemeClr val="tx1"/>
              </a:solidFill>
            </a:rPr>
            <a:t>TOLK</a:t>
          </a:r>
        </a:p>
      </dsp:txBody>
      <dsp:txXfrm>
        <a:off x="642120" y="2955945"/>
        <a:ext cx="1203718" cy="753868"/>
      </dsp:txXfrm>
    </dsp:sp>
    <dsp:sp modelId="{5F3C1DF8-2AB5-4AC2-AFFE-60137B1CC9B6}">
      <dsp:nvSpPr>
        <dsp:cNvPr id="0" name=""/>
        <dsp:cNvSpPr/>
      </dsp:nvSpPr>
      <dsp:spPr>
        <a:xfrm>
          <a:off x="1184245" y="420216"/>
          <a:ext cx="4765011" cy="4765011"/>
        </a:xfrm>
        <a:custGeom>
          <a:avLst/>
          <a:gdLst/>
          <a:ahLst/>
          <a:cxnLst/>
          <a:rect l="0" t="0" r="0" b="0"/>
          <a:pathLst>
            <a:path>
              <a:moveTo>
                <a:pt x="2115" y="2482894"/>
              </a:moveTo>
              <a:arcTo wR="2382505" hR="2382505" stAng="10655106" swAng="172504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13424-6290-47DD-970F-C8919D79E36F}">
      <dsp:nvSpPr>
        <dsp:cNvPr id="0" name=""/>
        <dsp:cNvSpPr/>
      </dsp:nvSpPr>
      <dsp:spPr>
        <a:xfrm>
          <a:off x="1061391" y="899536"/>
          <a:ext cx="1285284" cy="83543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>
              <a:solidFill>
                <a:schemeClr val="tx1"/>
              </a:solidFill>
            </a:rPr>
            <a:t>BEVEGELSE</a:t>
          </a:r>
        </a:p>
      </dsp:txBody>
      <dsp:txXfrm>
        <a:off x="1102174" y="940319"/>
        <a:ext cx="1203718" cy="753868"/>
      </dsp:txXfrm>
    </dsp:sp>
    <dsp:sp modelId="{D1216CFA-92DE-45E0-949D-CDBEA0A5BD2F}">
      <dsp:nvSpPr>
        <dsp:cNvPr id="0" name=""/>
        <dsp:cNvSpPr/>
      </dsp:nvSpPr>
      <dsp:spPr>
        <a:xfrm>
          <a:off x="1184245" y="420216"/>
          <a:ext cx="4765011" cy="4765011"/>
        </a:xfrm>
        <a:custGeom>
          <a:avLst/>
          <a:gdLst/>
          <a:ahLst/>
          <a:cxnLst/>
          <a:rect l="0" t="0" r="0" b="0"/>
          <a:pathLst>
            <a:path>
              <a:moveTo>
                <a:pt x="956306" y="474027"/>
              </a:moveTo>
              <a:arcTo wR="2382505" hR="2382505" stAng="13993762" swAng="125460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6FD-D711-124E-A3E3-0FBE1F8F0CE4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4BBF-70B9-8047-B02F-2484F1EA6A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86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63D9C-F330-4385-912E-87639432B0F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111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Tverrfaglig tobber på system og individnivå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Lager og holder kurs og konferanser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Møter med brukerutvalg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Informasjon til utdanningsinstitusjoner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AVT har kunnskap om kompenserende virkemidler7tilrettelegging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Individuell yrkes- og arbeidsveiledning for å finne arbeidsmuligheter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Økt bevissthet om egne ressurser, forståelse og mestring av funksjonsnedsettelsen sett i sammenheng med arbeid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Bistand ved oppfølging på arbeidsplass, utdanningssted og tiltakssted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Gjennomgang av tilretteleggingsbehov på arbeidsplass og utprøving av tiltak og virkemidler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646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Forhåndskontakt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Mulighet for å få mer informasjon om arbeidsgivers tilretteleggingsansvar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903693-8D2D-4091-B23E-AC89A7AC15F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72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Arbeidstakere med rett på synshjelpemidler:</a:t>
            </a:r>
          </a:p>
          <a:p>
            <a:pPr lvl="1"/>
            <a:r>
              <a:rPr lang="nb-NO" dirty="0"/>
              <a:t>Svaksynte, blinde, personer med nedsatt kontrastsyn eller unormal sterk grad av lysømfintlighet</a:t>
            </a:r>
          </a:p>
          <a:p>
            <a:r>
              <a:rPr lang="nb-NO" dirty="0"/>
              <a:t>Hjelpemidler</a:t>
            </a:r>
          </a:p>
          <a:p>
            <a:pPr lvl="1"/>
            <a:r>
              <a:rPr lang="nb-NO" dirty="0"/>
              <a:t>Filterbriller, lupe, digitallupe, </a:t>
            </a:r>
            <a:r>
              <a:rPr lang="nb-NO" dirty="0" err="1"/>
              <a:t>lesetv</a:t>
            </a:r>
            <a:r>
              <a:rPr lang="nb-NO" dirty="0"/>
              <a:t>, forstørrelsesprogram, tastatur mm.</a:t>
            </a:r>
          </a:p>
          <a:p>
            <a:r>
              <a:rPr lang="nb-NO" dirty="0"/>
              <a:t>Belysning</a:t>
            </a:r>
          </a:p>
          <a:p>
            <a:pPr lvl="1"/>
            <a:r>
              <a:rPr lang="nb-NO" dirty="0"/>
              <a:t>Gi råd i forhold til belysning (armaturer og fargetemperatur) og solskjerming </a:t>
            </a:r>
          </a:p>
          <a:p>
            <a:r>
              <a:rPr lang="nb-NO" dirty="0"/>
              <a:t>Plassering</a:t>
            </a:r>
          </a:p>
          <a:p>
            <a:pPr lvl="1"/>
            <a:r>
              <a:rPr lang="nb-NO" dirty="0"/>
              <a:t>Gi råd i forhold til plassering av synstekniske hjelpemidler, skjerm og belysning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Case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Synshemmet selger i butikk/leder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Mye hodepine, klarte ikke å </a:t>
            </a:r>
            <a:r>
              <a:rPr lang="nb-NO" dirty="0" err="1"/>
              <a:t>st</a:t>
            </a:r>
            <a:r>
              <a:rPr lang="nb-NO" dirty="0"/>
              <a:t> i jobb pga. øyesykdom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Usikker på karrierevei – vip24 interesse og verdi test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Muligheter for tilrettelegging og det å klare å stå i jobb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Tekniske hjelpemidler i utdanningen – tavle kamera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A9652-8B23-4303-8DD9-125F2182BB0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29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Høreapparat leveres av hørselssentralen. Og er grunnmuren for de fleste hørselstekniske hjelpemidlene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prøver ut mikrofoner og høyttalere (samtaleforsterkning som gjør det mulig å oppfatte tale)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Arbeidsoppgaver, variasjon, lengde, kontor og informasjonsflyt i bedrift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Stort energi tap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Hjelpemiddel i tillegg til høreapparatet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Tolketjenesten (tegnspråk, skrivetolk)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Diagnostisert med psykiske problemer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Kartlegging viste misofoni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Tilrettelegging tastatur, eget kontor/skjermet kontorplass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Samtale for å bli bevist egen utfordring/diagnose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Ingen psykiske problemer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Sykemeldt pga. hodepine, skulder/nakkeproblematikk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Moderat hørselshemning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Samtaleforsterkning ved små høyttalere/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rogerpenn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Kurs til kollegaer og ledere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A9652-8B23-4303-8DD9-125F2182BB0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35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struktur på arbeidsplassen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Sjekklister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Kalender med påminnelser, alarmer, smartklokke, smarttelefon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Hjelpemidler i form av tid og struktur (avanserte kalendere med sjekklister, bilder på hva som skal gjøres, nedtelling)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ADHD utfordringer i forhold til auditiv og visuelt støy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Høyt utdannet, datajobb med mye ansvar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Arbeidsplassbesøk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Samtale med AT og 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Fokus på organiseringsprogram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Fargekoding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Visuell og auditiv skjerming (persienner, hodetelefoner, planter, plassering)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Asberger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Memotimer for å komme seg tidsnok til bussen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Veiledning – sortering av arbeidsoppgaver. Liste over hva som skal gjøres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 for å dele opp arbeidsoppgavene og «lage huskeliste»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A9652-8B23-4303-8DD9-125F2182BB0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2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Oppmot</a:t>
            </a:r>
            <a:r>
              <a:rPr lang="nb-NO" dirty="0"/>
              <a:t> 505 av de som har behov for tilrettelegging i Nav har en eller annen form for lese og skrivevanske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903693-8D2D-4091-B23E-AC89A7AC15F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91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 </a:t>
            </a:r>
            <a:r>
              <a:rPr lang="en-US" err="1"/>
              <a:t>eksempel</a:t>
            </a:r>
            <a:r>
              <a:rPr lang="en-US"/>
              <a:t> </a:t>
            </a:r>
            <a:r>
              <a:rPr lang="en-US" err="1"/>
              <a:t>på</a:t>
            </a:r>
            <a:r>
              <a:rPr lang="en-US"/>
              <a:t> </a:t>
            </a:r>
            <a:r>
              <a:rPr lang="en-US" err="1"/>
              <a:t>individuell</a:t>
            </a:r>
            <a:r>
              <a:rPr lang="en-US"/>
              <a:t>-/</a:t>
            </a:r>
            <a:r>
              <a:rPr lang="en-US" err="1"/>
              <a:t>spesialtilpassing</a:t>
            </a:r>
            <a:r>
              <a:rPr lang="en-US"/>
              <a:t> av et standard </a:t>
            </a:r>
            <a:r>
              <a:rPr lang="en-US" err="1"/>
              <a:t>produkt</a:t>
            </a:r>
            <a:r>
              <a:rPr lang="en-US"/>
              <a:t>. </a:t>
            </a:r>
            <a:r>
              <a:rPr lang="en-US" err="1"/>
              <a:t>Arbeidstaker</a:t>
            </a:r>
            <a:r>
              <a:rPr lang="en-US"/>
              <a:t> </a:t>
            </a:r>
            <a:r>
              <a:rPr lang="en-US" err="1"/>
              <a:t>hadde</a:t>
            </a:r>
            <a:r>
              <a:rPr lang="en-US"/>
              <a:t> </a:t>
            </a:r>
            <a:r>
              <a:rPr lang="en-US" err="1"/>
              <a:t>pga</a:t>
            </a:r>
            <a:r>
              <a:rPr lang="en-US"/>
              <a:t> </a:t>
            </a:r>
            <a:r>
              <a:rPr lang="en-US" err="1"/>
              <a:t>smerter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nedsatt</a:t>
            </a:r>
            <a:r>
              <a:rPr lang="en-US"/>
              <a:t> </a:t>
            </a:r>
            <a:r>
              <a:rPr lang="en-US" err="1"/>
              <a:t>førlighet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venstre</a:t>
            </a:r>
            <a:r>
              <a:rPr lang="en-US"/>
              <a:t> ben , store </a:t>
            </a:r>
            <a:r>
              <a:rPr lang="en-US" err="1"/>
              <a:t>problemer</a:t>
            </a:r>
            <a:r>
              <a:rPr lang="en-US"/>
              <a:t> med å </a:t>
            </a:r>
            <a:r>
              <a:rPr lang="en-US" err="1"/>
              <a:t>finne</a:t>
            </a:r>
            <a:r>
              <a:rPr lang="en-US"/>
              <a:t> </a:t>
            </a:r>
            <a:r>
              <a:rPr lang="en-US" err="1"/>
              <a:t>en</a:t>
            </a:r>
            <a:r>
              <a:rPr lang="en-US"/>
              <a:t> god </a:t>
            </a:r>
            <a:r>
              <a:rPr lang="en-US" err="1"/>
              <a:t>arbeidsstilling</a:t>
            </a:r>
            <a:r>
              <a:rPr lang="en-US"/>
              <a:t>.</a:t>
            </a:r>
            <a:endParaRPr lang="nb-NO"/>
          </a:p>
          <a:p>
            <a:r>
              <a:rPr lang="en-US" err="1"/>
              <a:t>Både</a:t>
            </a:r>
            <a:r>
              <a:rPr lang="en-US"/>
              <a:t> </a:t>
            </a:r>
            <a:r>
              <a:rPr lang="en-US" err="1"/>
              <a:t>han</a:t>
            </a:r>
            <a:r>
              <a:rPr lang="en-US"/>
              <a:t> </a:t>
            </a:r>
            <a:r>
              <a:rPr lang="en-US" err="1"/>
              <a:t>selv</a:t>
            </a:r>
            <a:r>
              <a:rPr lang="en-US"/>
              <a:t> ,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arbeidsgiver</a:t>
            </a:r>
            <a:r>
              <a:rPr lang="en-US"/>
              <a:t> </a:t>
            </a:r>
            <a:r>
              <a:rPr lang="en-US" err="1"/>
              <a:t>hadde</a:t>
            </a:r>
            <a:r>
              <a:rPr lang="en-US"/>
              <a:t> </a:t>
            </a:r>
            <a:r>
              <a:rPr lang="en-US" err="1"/>
              <a:t>prøvd</a:t>
            </a:r>
            <a:r>
              <a:rPr lang="en-US"/>
              <a:t> </a:t>
            </a:r>
            <a:r>
              <a:rPr lang="en-US" err="1"/>
              <a:t>ulike</a:t>
            </a:r>
            <a:r>
              <a:rPr lang="en-US"/>
              <a:t> </a:t>
            </a:r>
            <a:r>
              <a:rPr lang="en-US" err="1"/>
              <a:t>kreative</a:t>
            </a:r>
            <a:r>
              <a:rPr lang="en-US"/>
              <a:t> </a:t>
            </a:r>
            <a:r>
              <a:rPr lang="en-US" err="1"/>
              <a:t>løsninger</a:t>
            </a:r>
            <a:r>
              <a:rPr lang="en-US"/>
              <a:t> med det de </a:t>
            </a:r>
            <a:r>
              <a:rPr lang="en-US" err="1"/>
              <a:t>hadde</a:t>
            </a:r>
            <a:r>
              <a:rPr lang="en-US"/>
              <a:t> av «</a:t>
            </a:r>
            <a:r>
              <a:rPr lang="en-US" err="1"/>
              <a:t>kontorutstyr</a:t>
            </a:r>
            <a:r>
              <a:rPr lang="en-US"/>
              <a:t>» </a:t>
            </a:r>
            <a:r>
              <a:rPr lang="en-US" err="1"/>
              <a:t>på</a:t>
            </a:r>
            <a:r>
              <a:rPr lang="en-US"/>
              <a:t> </a:t>
            </a:r>
            <a:r>
              <a:rPr lang="en-US" err="1"/>
              <a:t>arbeidsplassen</a:t>
            </a:r>
            <a:r>
              <a:rPr lang="en-US"/>
              <a:t>. Bla. </a:t>
            </a:r>
            <a:r>
              <a:rPr lang="en-US" err="1"/>
              <a:t>kontorstoler</a:t>
            </a:r>
            <a:r>
              <a:rPr lang="en-US"/>
              <a:t> </a:t>
            </a:r>
            <a:r>
              <a:rPr lang="en-US" err="1"/>
              <a:t>som</a:t>
            </a:r>
            <a:r>
              <a:rPr lang="en-US"/>
              <a:t> </a:t>
            </a:r>
            <a:r>
              <a:rPr lang="en-US" err="1"/>
              <a:t>allerede</a:t>
            </a:r>
            <a:r>
              <a:rPr lang="en-US"/>
              <a:t> </a:t>
            </a:r>
            <a:r>
              <a:rPr lang="en-US" err="1"/>
              <a:t>fantes</a:t>
            </a:r>
            <a:r>
              <a:rPr lang="en-US"/>
              <a:t> , </a:t>
            </a:r>
            <a:r>
              <a:rPr lang="en-US" err="1"/>
              <a:t>samt</a:t>
            </a:r>
            <a:r>
              <a:rPr lang="en-US"/>
              <a:t> </a:t>
            </a:r>
            <a:r>
              <a:rPr lang="en-US" err="1"/>
              <a:t>krakk</a:t>
            </a:r>
            <a:r>
              <a:rPr lang="en-US"/>
              <a:t>/</a:t>
            </a:r>
            <a:r>
              <a:rPr lang="en-US" err="1"/>
              <a:t>eske</a:t>
            </a:r>
            <a:r>
              <a:rPr lang="en-US"/>
              <a:t> /</a:t>
            </a:r>
            <a:r>
              <a:rPr lang="en-US" err="1"/>
              <a:t>etc</a:t>
            </a:r>
            <a:r>
              <a:rPr lang="en-US"/>
              <a:t> </a:t>
            </a:r>
            <a:r>
              <a:rPr lang="en-US" err="1"/>
              <a:t>til</a:t>
            </a:r>
            <a:r>
              <a:rPr lang="en-US"/>
              <a:t> å </a:t>
            </a:r>
            <a:r>
              <a:rPr lang="en-US" err="1"/>
              <a:t>legge</a:t>
            </a:r>
            <a:r>
              <a:rPr lang="en-US"/>
              <a:t> </a:t>
            </a:r>
            <a:r>
              <a:rPr lang="en-US" err="1"/>
              <a:t>foten</a:t>
            </a:r>
            <a:r>
              <a:rPr lang="en-US"/>
              <a:t> </a:t>
            </a:r>
            <a:r>
              <a:rPr lang="en-US" err="1"/>
              <a:t>på</a:t>
            </a:r>
            <a:r>
              <a:rPr lang="en-US"/>
              <a:t> .</a:t>
            </a:r>
            <a:endParaRPr lang="nb-NO"/>
          </a:p>
          <a:p>
            <a:r>
              <a:rPr lang="en-US" err="1"/>
              <a:t>Arbeidstaker</a:t>
            </a:r>
            <a:r>
              <a:rPr lang="en-US"/>
              <a:t> (-</a:t>
            </a:r>
            <a:r>
              <a:rPr lang="en-US" err="1"/>
              <a:t>søker</a:t>
            </a:r>
            <a:r>
              <a:rPr lang="en-US"/>
              <a:t>?) var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utgangspunktet</a:t>
            </a:r>
            <a:r>
              <a:rPr lang="en-US"/>
              <a:t> der </a:t>
            </a:r>
            <a:r>
              <a:rPr lang="en-US" err="1"/>
              <a:t>på</a:t>
            </a:r>
            <a:r>
              <a:rPr lang="en-US"/>
              <a:t> </a:t>
            </a:r>
            <a:r>
              <a:rPr lang="en-US" err="1"/>
              <a:t>arbeidstrening</a:t>
            </a:r>
            <a:r>
              <a:rPr lang="en-US"/>
              <a:t>. Det var et </a:t>
            </a:r>
            <a:r>
              <a:rPr lang="en-US" err="1"/>
              <a:t>sterkt</a:t>
            </a:r>
            <a:r>
              <a:rPr lang="en-US"/>
              <a:t> </a:t>
            </a:r>
            <a:r>
              <a:rPr lang="en-US" err="1"/>
              <a:t>ønske</a:t>
            </a:r>
            <a:r>
              <a:rPr lang="en-US"/>
              <a:t> om å </a:t>
            </a:r>
            <a:r>
              <a:rPr lang="en-US" err="1"/>
              <a:t>få</a:t>
            </a:r>
            <a:r>
              <a:rPr lang="en-US"/>
              <a:t> </a:t>
            </a:r>
            <a:r>
              <a:rPr lang="en-US" err="1"/>
              <a:t>beholde</a:t>
            </a:r>
            <a:r>
              <a:rPr lang="en-US"/>
              <a:t> ham – </a:t>
            </a:r>
            <a:r>
              <a:rPr lang="en-US" err="1"/>
              <a:t>pga</a:t>
            </a:r>
            <a:r>
              <a:rPr lang="en-US"/>
              <a:t> </a:t>
            </a:r>
            <a:r>
              <a:rPr lang="en-US" err="1"/>
              <a:t>hans</a:t>
            </a:r>
            <a:r>
              <a:rPr lang="en-US"/>
              <a:t> </a:t>
            </a:r>
            <a:r>
              <a:rPr lang="en-US" err="1"/>
              <a:t>kunnskap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erfaring</a:t>
            </a:r>
            <a:r>
              <a:rPr lang="en-US"/>
              <a:t>.</a:t>
            </a:r>
            <a:endParaRPr lang="nb-NO"/>
          </a:p>
          <a:p>
            <a:r>
              <a:rPr lang="en-US" err="1"/>
              <a:t>Arbeidstaker</a:t>
            </a:r>
            <a:r>
              <a:rPr lang="en-US"/>
              <a:t> </a:t>
            </a:r>
            <a:r>
              <a:rPr lang="en-US" err="1"/>
              <a:t>informerte</a:t>
            </a:r>
            <a:r>
              <a:rPr lang="en-US"/>
              <a:t> om at det </a:t>
            </a:r>
            <a:r>
              <a:rPr lang="en-US" err="1"/>
              <a:t>gikk</a:t>
            </a:r>
            <a:r>
              <a:rPr lang="en-US"/>
              <a:t> </a:t>
            </a:r>
            <a:r>
              <a:rPr lang="en-US" err="1"/>
              <a:t>ut</a:t>
            </a:r>
            <a:r>
              <a:rPr lang="en-US"/>
              <a:t> over </a:t>
            </a:r>
            <a:r>
              <a:rPr lang="en-US" err="1"/>
              <a:t>utholdenhet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konsentrasjon</a:t>
            </a:r>
            <a:r>
              <a:rPr lang="en-US"/>
              <a:t> at </a:t>
            </a:r>
            <a:r>
              <a:rPr lang="en-US" err="1"/>
              <a:t>han</a:t>
            </a:r>
            <a:r>
              <a:rPr lang="en-US"/>
              <a:t> </a:t>
            </a:r>
            <a:r>
              <a:rPr lang="en-US" err="1"/>
              <a:t>ikke</a:t>
            </a:r>
            <a:r>
              <a:rPr lang="en-US"/>
              <a:t> </a:t>
            </a:r>
            <a:r>
              <a:rPr lang="en-US" err="1"/>
              <a:t>fant</a:t>
            </a:r>
            <a:r>
              <a:rPr lang="en-US"/>
              <a:t> </a:t>
            </a:r>
            <a:r>
              <a:rPr lang="en-US" err="1"/>
              <a:t>en</a:t>
            </a:r>
            <a:r>
              <a:rPr lang="en-US"/>
              <a:t> </a:t>
            </a:r>
            <a:r>
              <a:rPr lang="en-US" err="1"/>
              <a:t>tilfredsstillende</a:t>
            </a:r>
            <a:r>
              <a:rPr lang="en-US"/>
              <a:t> </a:t>
            </a:r>
            <a:r>
              <a:rPr lang="en-US" err="1"/>
              <a:t>arbeids</a:t>
            </a:r>
            <a:r>
              <a:rPr lang="en-US"/>
              <a:t>-/</a:t>
            </a:r>
            <a:r>
              <a:rPr lang="en-US" err="1"/>
              <a:t>sittestilling</a:t>
            </a:r>
            <a:r>
              <a:rPr lang="en-US"/>
              <a:t>.</a:t>
            </a:r>
            <a:endParaRPr lang="nb-NO"/>
          </a:p>
          <a:p>
            <a:r>
              <a:rPr lang="en-US" err="1"/>
              <a:t>Resultatet</a:t>
            </a:r>
            <a:r>
              <a:rPr lang="en-US"/>
              <a:t> </a:t>
            </a:r>
            <a:r>
              <a:rPr lang="en-US" err="1"/>
              <a:t>ble</a:t>
            </a:r>
            <a:r>
              <a:rPr lang="en-US"/>
              <a:t>: </a:t>
            </a:r>
            <a:r>
              <a:rPr lang="en-US" err="1"/>
              <a:t>arbeidsstol</a:t>
            </a:r>
            <a:r>
              <a:rPr lang="en-US"/>
              <a:t> </a:t>
            </a:r>
            <a:r>
              <a:rPr lang="en-US" err="1"/>
              <a:t>fra</a:t>
            </a:r>
            <a:r>
              <a:rPr lang="en-US"/>
              <a:t> et </a:t>
            </a:r>
            <a:r>
              <a:rPr lang="en-US" err="1"/>
              <a:t>hjelpemiddelfirma</a:t>
            </a:r>
            <a:r>
              <a:rPr lang="en-US"/>
              <a:t>. </a:t>
            </a:r>
            <a:r>
              <a:rPr lang="en-US" err="1"/>
              <a:t>Arbeidsstolen</a:t>
            </a:r>
            <a:r>
              <a:rPr lang="en-US"/>
              <a:t> </a:t>
            </a:r>
            <a:r>
              <a:rPr lang="en-US" err="1"/>
              <a:t>har</a:t>
            </a:r>
            <a:r>
              <a:rPr lang="en-US"/>
              <a:t> div </a:t>
            </a:r>
            <a:r>
              <a:rPr lang="en-US" err="1"/>
              <a:t>innstillingsmuligheter</a:t>
            </a:r>
            <a:r>
              <a:rPr lang="en-US"/>
              <a:t> (</a:t>
            </a:r>
            <a:r>
              <a:rPr lang="en-US" err="1"/>
              <a:t>hev</a:t>
            </a:r>
            <a:r>
              <a:rPr lang="en-US"/>
              <a:t>/</a:t>
            </a:r>
            <a:r>
              <a:rPr lang="en-US" err="1"/>
              <a:t>senk</a:t>
            </a:r>
            <a:r>
              <a:rPr lang="en-US"/>
              <a:t>, </a:t>
            </a:r>
            <a:r>
              <a:rPr lang="en-US" err="1"/>
              <a:t>ryggregulering</a:t>
            </a:r>
            <a:r>
              <a:rPr lang="en-US"/>
              <a:t> </a:t>
            </a:r>
            <a:r>
              <a:rPr lang="en-US" err="1"/>
              <a:t>etc</a:t>
            </a:r>
            <a:r>
              <a:rPr lang="en-US"/>
              <a:t>)</a:t>
            </a:r>
            <a:endParaRPr lang="nb-NO"/>
          </a:p>
          <a:p>
            <a:r>
              <a:rPr lang="en-US" err="1"/>
              <a:t>Fotstøtten</a:t>
            </a:r>
            <a:r>
              <a:rPr lang="en-US"/>
              <a:t> er </a:t>
            </a:r>
            <a:r>
              <a:rPr lang="en-US" err="1"/>
              <a:t>regulerbar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spesialtilpasset</a:t>
            </a:r>
            <a:r>
              <a:rPr lang="en-US"/>
              <a:t> </a:t>
            </a:r>
            <a:r>
              <a:rPr lang="en-US" err="1"/>
              <a:t>etter</a:t>
            </a:r>
            <a:r>
              <a:rPr lang="en-US"/>
              <a:t> </a:t>
            </a:r>
            <a:r>
              <a:rPr lang="en-US" err="1"/>
              <a:t>mål</a:t>
            </a:r>
            <a:r>
              <a:rPr lang="en-US"/>
              <a:t>. Det </a:t>
            </a:r>
            <a:r>
              <a:rPr lang="en-US" err="1"/>
              <a:t>har</a:t>
            </a:r>
            <a:r>
              <a:rPr lang="en-US"/>
              <a:t> </a:t>
            </a:r>
            <a:r>
              <a:rPr lang="en-US" err="1"/>
              <a:t>vært</a:t>
            </a:r>
            <a:r>
              <a:rPr lang="en-US"/>
              <a:t> </a:t>
            </a:r>
            <a:r>
              <a:rPr lang="en-US" err="1"/>
              <a:t>en</a:t>
            </a:r>
            <a:r>
              <a:rPr lang="en-US"/>
              <a:t> del </a:t>
            </a:r>
            <a:r>
              <a:rPr lang="en-US" err="1"/>
              <a:t>prøving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feiling</a:t>
            </a:r>
            <a:r>
              <a:rPr lang="en-US"/>
              <a:t> </a:t>
            </a:r>
            <a:r>
              <a:rPr lang="en-US" err="1"/>
              <a:t>før</a:t>
            </a:r>
            <a:r>
              <a:rPr lang="en-US"/>
              <a:t> vi </a:t>
            </a:r>
            <a:r>
              <a:rPr lang="en-US" err="1"/>
              <a:t>kom</a:t>
            </a:r>
            <a:r>
              <a:rPr lang="en-US"/>
              <a:t> </a:t>
            </a:r>
            <a:r>
              <a:rPr lang="en-US" err="1"/>
              <a:t>frem</a:t>
            </a:r>
            <a:r>
              <a:rPr lang="en-US"/>
              <a:t> </a:t>
            </a:r>
            <a:r>
              <a:rPr lang="en-US" err="1"/>
              <a:t>til</a:t>
            </a:r>
            <a:r>
              <a:rPr lang="en-US"/>
              <a:t> </a:t>
            </a:r>
            <a:r>
              <a:rPr lang="en-US" err="1"/>
              <a:t>dette</a:t>
            </a:r>
            <a:r>
              <a:rPr lang="en-US"/>
              <a:t> </a:t>
            </a:r>
            <a:r>
              <a:rPr lang="en-US" err="1"/>
              <a:t>resultatet</a:t>
            </a:r>
            <a:r>
              <a:rPr lang="en-US"/>
              <a:t>.</a:t>
            </a:r>
            <a:endParaRPr lang="nb-NO"/>
          </a:p>
          <a:p>
            <a:r>
              <a:rPr lang="en-US" err="1"/>
              <a:t>Utprøvingen</a:t>
            </a:r>
            <a:r>
              <a:rPr lang="en-US"/>
              <a:t> </a:t>
            </a:r>
            <a:r>
              <a:rPr lang="en-US" err="1"/>
              <a:t>fant</a:t>
            </a:r>
            <a:r>
              <a:rPr lang="en-US"/>
              <a:t> hele </a:t>
            </a:r>
            <a:r>
              <a:rPr lang="en-US" err="1"/>
              <a:t>tiden</a:t>
            </a:r>
            <a:r>
              <a:rPr lang="en-US"/>
              <a:t> </a:t>
            </a:r>
            <a:r>
              <a:rPr lang="en-US" err="1"/>
              <a:t>sted</a:t>
            </a:r>
            <a:r>
              <a:rPr lang="en-US"/>
              <a:t> </a:t>
            </a:r>
            <a:r>
              <a:rPr lang="en-US" err="1"/>
              <a:t>på</a:t>
            </a:r>
            <a:r>
              <a:rPr lang="en-US"/>
              <a:t> </a:t>
            </a:r>
            <a:r>
              <a:rPr lang="en-US" err="1"/>
              <a:t>selve</a:t>
            </a:r>
            <a:r>
              <a:rPr lang="en-US"/>
              <a:t> </a:t>
            </a:r>
            <a:r>
              <a:rPr lang="en-US" err="1"/>
              <a:t>arbeidsplassen</a:t>
            </a:r>
            <a:r>
              <a:rPr lang="en-US"/>
              <a:t>.</a:t>
            </a:r>
            <a:endParaRPr lang="nb-NO"/>
          </a:p>
          <a:p>
            <a:r>
              <a:rPr lang="en-US"/>
              <a:t>I </a:t>
            </a:r>
            <a:r>
              <a:rPr lang="en-US" err="1"/>
              <a:t>flg</a:t>
            </a:r>
            <a:r>
              <a:rPr lang="en-US"/>
              <a:t> </a:t>
            </a:r>
            <a:r>
              <a:rPr lang="en-US" err="1"/>
              <a:t>arbeidstaker</a:t>
            </a:r>
            <a:r>
              <a:rPr lang="en-US"/>
              <a:t> , </a:t>
            </a:r>
            <a:r>
              <a:rPr lang="en-US" err="1"/>
              <a:t>har</a:t>
            </a:r>
            <a:r>
              <a:rPr lang="en-US"/>
              <a:t> </a:t>
            </a:r>
            <a:r>
              <a:rPr lang="en-US" err="1"/>
              <a:t>han</a:t>
            </a:r>
            <a:r>
              <a:rPr lang="en-US"/>
              <a:t> </a:t>
            </a:r>
            <a:r>
              <a:rPr lang="en-US" err="1"/>
              <a:t>fått</a:t>
            </a:r>
            <a:r>
              <a:rPr lang="en-US"/>
              <a:t> </a:t>
            </a:r>
            <a:r>
              <a:rPr lang="en-US" err="1"/>
              <a:t>en</a:t>
            </a:r>
            <a:r>
              <a:rPr lang="en-US"/>
              <a:t>  </a:t>
            </a:r>
            <a:r>
              <a:rPr lang="en-US" err="1"/>
              <a:t>hensiktsmessig</a:t>
            </a:r>
            <a:r>
              <a:rPr lang="en-US"/>
              <a:t> </a:t>
            </a:r>
            <a:r>
              <a:rPr lang="en-US" err="1"/>
              <a:t>arbeidsstilling</a:t>
            </a:r>
            <a:r>
              <a:rPr lang="en-US"/>
              <a:t>. Han </a:t>
            </a:r>
            <a:r>
              <a:rPr lang="en-US" err="1"/>
              <a:t>kan</a:t>
            </a:r>
            <a:r>
              <a:rPr lang="en-US"/>
              <a:t> </a:t>
            </a:r>
            <a:r>
              <a:rPr lang="en-US" err="1"/>
              <a:t>konsentrere</a:t>
            </a:r>
            <a:r>
              <a:rPr lang="en-US"/>
              <a:t> seg om </a:t>
            </a:r>
            <a:r>
              <a:rPr lang="en-US" err="1"/>
              <a:t>arbeidet</a:t>
            </a:r>
            <a:r>
              <a:rPr lang="en-US"/>
              <a:t>.</a:t>
            </a:r>
            <a:endParaRPr lang="nb-NO"/>
          </a:p>
          <a:p>
            <a:r>
              <a:rPr lang="en-US"/>
              <a:t>Han er </a:t>
            </a:r>
            <a:r>
              <a:rPr lang="en-US" err="1"/>
              <a:t>nå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fast stilling</a:t>
            </a:r>
            <a:endParaRPr lang="nb-NO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8116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Presentasjon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Lagt opp som informasjon og caser. PP kan brukes til oppslagsverk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Hva forbinder dere med Hjelpemiddelsentralen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Mange tror at vi bare jobber med </a:t>
            </a:r>
            <a:r>
              <a:rPr lang="nb-NO" sz="1400" dirty="0" err="1"/>
              <a:t>hj</a:t>
            </a:r>
            <a:r>
              <a:rPr lang="nb-NO" sz="1400" dirty="0"/>
              <a:t>. Midler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Kommunen har ansvar for å levere ut og søke på </a:t>
            </a:r>
            <a:r>
              <a:rPr lang="nb-NO" sz="1400" dirty="0" err="1"/>
              <a:t>hj</a:t>
            </a:r>
            <a:r>
              <a:rPr lang="nb-NO" sz="1400" dirty="0"/>
              <a:t>. Midler i dagliglivet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Nå fokus på arbeid og utdanning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903693-8D2D-4091-B23E-AC89A7AC15F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7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 dirty="0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141D8BD7-34C7-FB4E-8EE0-45670F6F4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94838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1222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72B9334-46BF-204E-85D9-3EDF82BC6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01366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42822D-C244-4DF7-A881-A4A8A84C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E5ADA6-8019-4621-8315-E7C1FAE4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A57B2C-3667-4288-B85E-50EA17883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95C300C-B437-4788-B9EA-3EBC591C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28F9-DDC5-41C4-94B5-100080FC59DB}" type="datetimeFigureOut">
              <a:rPr lang="nb-NO" smtClean="0"/>
              <a:t>23.09.2021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DE3ACB3-7628-4504-AC4F-9186F7B5C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C6DAD2-13D0-4053-82B2-A0A67F30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EA45-F7B4-4209-B8EC-0604D72E53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311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29CA91F-E19A-D84E-BDCE-60610D23E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04AED8B-6DCE-AD46-8907-CB80A3E9C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F74A066-A61E-B34F-8F56-C94B8ED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833406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92599F80-A1FF-3942-A0DE-0C139B795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5402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 dirty="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 dirty="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55" r:id="rId7"/>
    <p:sldLayoutId id="2147483661" r:id="rId8"/>
    <p:sldLayoutId id="2147483662" r:id="rId9"/>
    <p:sldLayoutId id="2147483667" r:id="rId10"/>
    <p:sldLayoutId id="2147483670" r:id="rId11"/>
    <p:sldLayoutId id="2147483671" r:id="rId12"/>
    <p:sldLayoutId id="2147483663" r:id="rId13"/>
    <p:sldLayoutId id="2147483669" r:id="rId14"/>
    <p:sldLayoutId id="2147483672" r:id="rId15"/>
    <p:sldLayoutId id="2147483673" r:id="rId16"/>
    <p:sldLayoutId id="2147483674" r:id="rId17"/>
    <p:sldLayoutId id="2147483676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8B3E3D1-A64F-6C49-A65E-78234E99B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nb-NO" dirty="0"/>
            </a:br>
            <a:r>
              <a:rPr lang="nb-NO" dirty="0"/>
              <a:t>Arbeid og utdanning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72C9742-7508-1E46-970C-66D5DB19D6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sz="2400" dirty="0"/>
              <a:t>Nav Nordland Hjelpemiddelsentral</a:t>
            </a:r>
          </a:p>
          <a:p>
            <a:endParaRPr lang="nb-NO" sz="2400" dirty="0"/>
          </a:p>
          <a:p>
            <a:r>
              <a:rPr lang="nb-NO" sz="2400" dirty="0"/>
              <a:t>Brukerutvalg 24. </a:t>
            </a:r>
            <a:r>
              <a:rPr lang="nb-NO" sz="2400"/>
              <a:t>september </a:t>
            </a:r>
            <a:r>
              <a:rPr lang="nb-NO" sz="2400" dirty="0"/>
              <a:t>2021</a:t>
            </a:r>
          </a:p>
          <a:p>
            <a:endParaRPr lang="nb-NO" sz="2400" dirty="0"/>
          </a:p>
          <a:p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93276C1-27E9-4A4B-8ED5-F667E78A6D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50058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FDB58D-BD55-49E9-A1B7-C642558B6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031" y="546041"/>
            <a:ext cx="5512277" cy="5630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b="1" dirty="0">
                <a:solidFill>
                  <a:srgbClr val="FF0000"/>
                </a:solidFill>
                <a:latin typeface="+mj-lt"/>
                <a:cs typeface="Arial"/>
              </a:rPr>
              <a:t>Tilrettelegging på arbeidsplass</a:t>
            </a:r>
          </a:p>
          <a:p>
            <a:pPr marL="457200" lvl="1" indent="0">
              <a:buNone/>
            </a:pPr>
            <a:r>
              <a:rPr lang="nb-NO" b="1" dirty="0">
                <a:solidFill>
                  <a:srgbClr val="FF0000"/>
                </a:solidFill>
                <a:latin typeface="+mj-lt"/>
                <a:cs typeface="Arial"/>
              </a:rPr>
              <a:t>- Ergonomi og Bevegelse</a:t>
            </a:r>
          </a:p>
          <a:p>
            <a:pPr marL="457200" lvl="1" indent="0">
              <a:buNone/>
            </a:pPr>
            <a:endParaRPr lang="nb-NO" b="1" dirty="0">
              <a:solidFill>
                <a:srgbClr val="FF0000"/>
              </a:solidFill>
            </a:endParaRPr>
          </a:p>
          <a:p>
            <a:pPr marL="457200" indent="-457200"/>
            <a:r>
              <a:rPr lang="nb-NO" sz="2400" dirty="0">
                <a:latin typeface="Arial"/>
                <a:cs typeface="Arial"/>
              </a:rPr>
              <a:t>Arbeidskartlegging - Bruk BHT først og fremst  </a:t>
            </a:r>
          </a:p>
          <a:p>
            <a:pPr marL="457200" indent="-457200"/>
            <a:r>
              <a:rPr lang="nb-NO" sz="2400" dirty="0">
                <a:solidFill>
                  <a:srgbClr val="000000"/>
                </a:solidFill>
                <a:latin typeface="Arial"/>
                <a:cs typeface="Arial"/>
              </a:rPr>
              <a:t>Hjelpemidler innen ergonomiske løsninger</a:t>
            </a:r>
            <a:endParaRPr lang="nb-NO" sz="2400" dirty="0">
              <a:solidFill>
                <a:srgbClr val="000000"/>
              </a:solidFill>
            </a:endParaRPr>
          </a:p>
          <a:p>
            <a:pPr marL="457200" indent="-457200"/>
            <a:r>
              <a:rPr lang="nb-NO" sz="2400" dirty="0">
                <a:solidFill>
                  <a:srgbClr val="000000"/>
                </a:solidFill>
                <a:latin typeface="Arial"/>
                <a:cs typeface="Arial"/>
              </a:rPr>
              <a:t>Ordinært utstyr som må spesialtilpasset</a:t>
            </a:r>
          </a:p>
          <a:p>
            <a:pPr marL="457200" indent="-457200"/>
            <a:r>
              <a:rPr lang="nb-NO" sz="2400" dirty="0">
                <a:solidFill>
                  <a:srgbClr val="000000"/>
                </a:solidFill>
                <a:latin typeface="Arial"/>
                <a:cs typeface="Arial"/>
              </a:rPr>
              <a:t>Tilpasning og ombygging av maskiner</a:t>
            </a:r>
          </a:p>
          <a:p>
            <a:pPr marL="457200" indent="-457200"/>
            <a:r>
              <a:rPr lang="nb-NO" sz="2400" dirty="0">
                <a:solidFill>
                  <a:srgbClr val="000000"/>
                </a:solidFill>
                <a:latin typeface="Arial"/>
                <a:cs typeface="Arial"/>
              </a:rPr>
              <a:t>Funksjonsassistent</a:t>
            </a:r>
            <a:endParaRPr lang="nb-NO" sz="2400" dirty="0">
              <a:solidFill>
                <a:srgbClr val="000000"/>
              </a:solidFill>
            </a:endParaRPr>
          </a:p>
          <a:p>
            <a:pPr marL="457200" indent="-457200"/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5" name="Bilde 5" descr="Et bilde som inneholder innendørs, vegg, gulv, rom&#10;&#10;Automatisk generert beskrivelse">
            <a:extLst>
              <a:ext uri="{FF2B5EF4-FFF2-40B4-BE49-F238E27FC236}">
                <a16:creationId xmlns:a16="http://schemas.microsoft.com/office/drawing/2014/main" id="{D58FD238-B5F5-4020-B743-8866A36F92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828" r="37561"/>
          <a:stretch/>
        </p:blipFill>
        <p:spPr>
          <a:xfrm>
            <a:off x="7534639" y="1250300"/>
            <a:ext cx="3352102" cy="4000841"/>
          </a:xfrm>
        </p:spPr>
      </p:pic>
    </p:spTree>
    <p:extLst>
      <p:ext uri="{BB962C8B-B14F-4D97-AF65-F5344CB8AC3E}">
        <p14:creationId xmlns:p14="http://schemas.microsoft.com/office/powerpoint/2010/main" val="3285560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1C0A1B1-2BFF-4A74-8AFF-02A3F00B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7" y="334977"/>
            <a:ext cx="11048166" cy="1493823"/>
          </a:xfrm>
        </p:spPr>
        <p:txBody>
          <a:bodyPr>
            <a:normAutofit fontScale="90000"/>
          </a:bodyPr>
          <a:lstStyle/>
          <a:p>
            <a:r>
              <a:rPr lang="nb-NO" sz="2700" b="1" dirty="0">
                <a:solidFill>
                  <a:srgbClr val="C00000"/>
                </a:solidFill>
              </a:rPr>
              <a:t>NAV Hjelpemiddelsentral har et overordnet og koordinerende ansvar for hjelpemidler, tolketjenester og arbeidsrettet veiledningstjeneste</a:t>
            </a:r>
            <a:br>
              <a:rPr lang="nb-NO" sz="3200" b="1" dirty="0"/>
            </a:br>
            <a:endParaRPr lang="nb-NO" b="1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6C85745-19DB-49C2-B1E8-A4C09EBE6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537" y="2504636"/>
            <a:ext cx="9803788" cy="4071946"/>
          </a:xfrm>
        </p:spPr>
        <p:txBody>
          <a:bodyPr>
            <a:normAutofit/>
          </a:bodyPr>
          <a:lstStyle/>
          <a:p>
            <a:r>
              <a:rPr lang="nb-NO" sz="2000" dirty="0"/>
              <a:t>Tilbyr kompetanse og tjenester innenfor fagområdene;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Syn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Hørsel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Kognisjon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IKT og Teknikk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Kommunikasjon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Bevegelse/ergonomi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Arbeidsrettet veiledning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Tolk for hørselshemmede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/>
              <a:t>Trygdefaglig kompetanse, «Vedtak»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800" dirty="0"/>
          </a:p>
          <a:p>
            <a:r>
              <a:rPr lang="nb-NO" sz="1600" dirty="0">
                <a:solidFill>
                  <a:srgbClr val="FF0000"/>
                </a:solidFill>
              </a:rPr>
              <a:t>			</a:t>
            </a:r>
            <a:r>
              <a:rPr lang="nb-NO" sz="2000" dirty="0">
                <a:solidFill>
                  <a:srgbClr val="FF0000"/>
                </a:solidFill>
              </a:rPr>
              <a:t>Kollegaer og samarbeidspartner i NAV</a:t>
            </a:r>
          </a:p>
          <a:p>
            <a:endParaRPr lang="nb-NO" dirty="0"/>
          </a:p>
        </p:txBody>
      </p:sp>
      <p:pic>
        <p:nvPicPr>
          <p:cNvPr id="8" name="Plassholder for innhold 7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13F32139-E5F0-4857-9422-1108E3816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333" t="32606" r="38667" b="30252"/>
          <a:stretch/>
        </p:blipFill>
        <p:spPr>
          <a:xfrm>
            <a:off x="8384266" y="2504636"/>
            <a:ext cx="3665262" cy="367620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87AA86F0-0D8B-458C-8414-E55A09DC14BF}"/>
              </a:ext>
            </a:extLst>
          </p:cNvPr>
          <p:cNvSpPr txBox="1"/>
          <p:nvPr/>
        </p:nvSpPr>
        <p:spPr>
          <a:xfrm>
            <a:off x="494097" y="1401012"/>
            <a:ext cx="1128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Formidling av hjelpemidler og bistand med råd og veiledning om hva som er god tilrettelegging for den enkelte, uavhengig av finansieringsansvar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72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DB4A5F-8203-4F98-AFED-BA659F574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65018"/>
          </a:xfrm>
        </p:spPr>
        <p:txBody>
          <a:bodyPr/>
          <a:lstStyle/>
          <a:p>
            <a:r>
              <a:rPr lang="nb-NO" b="1" dirty="0">
                <a:solidFill>
                  <a:srgbClr val="FF0000"/>
                </a:solidFill>
              </a:rPr>
              <a:t>Satsningsområder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C653F91-44A4-4A3F-AA86-C09F137C3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5031E4A-C518-4322-A5A9-A45452A84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7" t="16163" r="7399" b="22459"/>
          <a:stretch/>
        </p:blipFill>
        <p:spPr>
          <a:xfrm>
            <a:off x="6799152" y="967386"/>
            <a:ext cx="4010686" cy="4093502"/>
          </a:xfrm>
          <a:prstGeom prst="rect">
            <a:avLst/>
          </a:prstGeom>
        </p:spPr>
      </p:pic>
      <p:graphicFrame>
        <p:nvGraphicFramePr>
          <p:cNvPr id="22" name="Plassholder for tekst 3">
            <a:extLst>
              <a:ext uri="{FF2B5EF4-FFF2-40B4-BE49-F238E27FC236}">
                <a16:creationId xmlns:a16="http://schemas.microsoft.com/office/drawing/2014/main" id="{8E3D7482-F588-41C6-9F9B-951CC01680CC}"/>
              </a:ext>
            </a:extLst>
          </p:cNvPr>
          <p:cNvGraphicFramePr/>
          <p:nvPr/>
        </p:nvGraphicFramePr>
        <p:xfrm>
          <a:off x="344032" y="1620570"/>
          <a:ext cx="4427993" cy="424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43305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1AB9E173-B853-4920-8445-3A34F1277073}"/>
              </a:ext>
            </a:extLst>
          </p:cNvPr>
          <p:cNvSpPr txBox="1"/>
          <p:nvPr/>
        </p:nvSpPr>
        <p:spPr>
          <a:xfrm>
            <a:off x="6595936" y="3162627"/>
            <a:ext cx="334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/>
              <a:t>Arbeidsplass og utdanningsteamet</a:t>
            </a:r>
          </a:p>
        </p:txBody>
      </p:sp>
      <p:sp>
        <p:nvSpPr>
          <p:cNvPr id="64" name="Plassholder for tekst 63">
            <a:extLst>
              <a:ext uri="{FF2B5EF4-FFF2-40B4-BE49-F238E27FC236}">
                <a16:creationId xmlns:a16="http://schemas.microsoft.com/office/drawing/2014/main" id="{891B5CD3-56F8-4A77-8B1B-C1B772B45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27632"/>
            <a:ext cx="3074987" cy="356616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alt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sz="1600" dirty="0"/>
              <a:t>Tverrfaglig team med i</a:t>
            </a:r>
            <a:r>
              <a:rPr lang="nb-NO" sz="1600" dirty="0"/>
              <a:t>nkludering- og tilretteleggingskompetanse</a:t>
            </a:r>
            <a:endParaRPr lang="nb-NO" alt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Rådgivning på funksjon og tiltak - kartlegging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Råd og veiledning </a:t>
            </a:r>
            <a:r>
              <a:rPr lang="nb-NO" sz="1600" b="1" u="sng" dirty="0"/>
              <a:t>uavhengig</a:t>
            </a:r>
            <a:r>
              <a:rPr lang="nb-NO" sz="1600" dirty="0"/>
              <a:t> av finansieringsansvar for tiltaket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Arbeidsrettet veiledning</a:t>
            </a:r>
          </a:p>
        </p:txBody>
      </p:sp>
      <p:graphicFrame>
        <p:nvGraphicFramePr>
          <p:cNvPr id="65" name="Plassholder for innhold 58">
            <a:extLst>
              <a:ext uri="{FF2B5EF4-FFF2-40B4-BE49-F238E27FC236}">
                <a16:creationId xmlns:a16="http://schemas.microsoft.com/office/drawing/2014/main" id="{FBB800BE-6232-40EA-9588-929DE80364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12227" y="744249"/>
          <a:ext cx="7133503" cy="5369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753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DDD591-F710-47E9-A196-A5F42826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7" y="365125"/>
            <a:ext cx="5246663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/>
              <a:t>Samarbeidsparter</a:t>
            </a:r>
            <a:endParaRPr lang="en-US" sz="4400" b="1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1465623-CB83-46D7-AC1C-57AC2149B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31" r="13411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FB6A04B-52E4-456F-92C8-DF5AA304A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Arbeidsgiver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Arbeidstakere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Arbeidsmarkedsbedrifter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Utdanning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Helse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NAV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Bedriftshelsetjenester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456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FACB68-1097-42EB-B764-B00D3DAA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Trygdefaglig kompetanse, råd og veiledning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44BDA5D-9813-4224-AEE7-7F84D3455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/>
              <a:t>arbeidsgivers/selvstendig næringsdrivendes tilretteleggingsansvar 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/>
              <a:t>finansierings- og tiltaksmuligheter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/>
              <a:t>hjelpemiddeltiltak i form av driftsmidler/driftsutstyr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/>
              <a:t>Søknadsprosedyrer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8F95154-BFB9-4634-A80A-04E42780F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97" t="34000" r="9687" b="22542"/>
          <a:stretch/>
        </p:blipFill>
        <p:spPr>
          <a:xfrm>
            <a:off x="7571067" y="909081"/>
            <a:ext cx="3180330" cy="50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10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2">
            <a:extLst>
              <a:ext uri="{FF2B5EF4-FFF2-40B4-BE49-F238E27FC236}">
                <a16:creationId xmlns:a16="http://schemas.microsoft.com/office/drawing/2014/main" id="{0B694025-EC75-4D3B-867F-246B0B6E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nb-NO"/>
              <a:t>Tilrettelegging på arbeidsplass</a:t>
            </a:r>
            <a:br>
              <a:rPr lang="nb-NO"/>
            </a:br>
            <a:r>
              <a:rPr lang="nb-NO"/>
              <a:t>	    Syn	 </a:t>
            </a:r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4372BF-EC96-4742-8A41-0A56EF44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460" y="879184"/>
            <a:ext cx="3044697" cy="280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107829\AppData\local\microsoft\windows\Temporary Internet Files\Content.Outlook\3KT3LRU0\IMG_7113.JPG">
            <a:extLst>
              <a:ext uri="{FF2B5EF4-FFF2-40B4-BE49-F238E27FC236}">
                <a16:creationId xmlns:a16="http://schemas.microsoft.com/office/drawing/2014/main" id="{2D35A705-8F90-412A-B9DA-02538AAE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3497" y="849936"/>
            <a:ext cx="2434338" cy="173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[Item Image]">
            <a:extLst>
              <a:ext uri="{FF2B5EF4-FFF2-40B4-BE49-F238E27FC236}">
                <a16:creationId xmlns:a16="http://schemas.microsoft.com/office/drawing/2014/main" id="{AFFE6DF9-E7D0-401E-A74B-B3FCBE74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7" y="4279769"/>
            <a:ext cx="2834582" cy="17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526C734-A0AE-4C1A-89F4-CFF6EFD33A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97" y="3142656"/>
            <a:ext cx="2434338" cy="2863925"/>
          </a:xfrm>
          <a:prstGeom prst="rect">
            <a:avLst/>
          </a:prstGeom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r>
              <a:rPr lang="nb-NO" sz="1800">
                <a:latin typeface="Arial"/>
                <a:cs typeface="Arial"/>
              </a:rPr>
              <a:t>Svaksynte / Blinde </a:t>
            </a:r>
            <a:endParaRPr lang="nb-NO" sz="1800"/>
          </a:p>
          <a:p>
            <a:r>
              <a:rPr lang="nb-NO" sz="1800">
                <a:latin typeface="Arial"/>
                <a:cs typeface="Arial"/>
              </a:rPr>
              <a:t>Tilrettelegging av datamaskin og plassering</a:t>
            </a:r>
            <a:endParaRPr lang="nb-NO" sz="1800"/>
          </a:p>
          <a:p>
            <a:r>
              <a:rPr lang="nb-NO" sz="1800"/>
              <a:t>Hjelpemidler</a:t>
            </a:r>
          </a:p>
          <a:p>
            <a:r>
              <a:rPr lang="nb-NO" sz="1800"/>
              <a:t>Belysning</a:t>
            </a:r>
          </a:p>
          <a:p>
            <a:r>
              <a:rPr lang="nb-NO" sz="1800"/>
              <a:t>Lese- og sekretærhjelp</a:t>
            </a:r>
          </a:p>
          <a:p>
            <a:r>
              <a:rPr lang="nb-NO" sz="1800"/>
              <a:t>Lysoverfølsomhet </a:t>
            </a:r>
          </a:p>
          <a:p>
            <a:r>
              <a:rPr lang="nb-NO" sz="1800"/>
              <a:t>Hjernerystelse</a:t>
            </a:r>
          </a:p>
          <a:p>
            <a:endParaRPr lang="nb-NO" sz="2000"/>
          </a:p>
          <a:p>
            <a:endParaRPr lang="nb-NO" sz="1800"/>
          </a:p>
          <a:p>
            <a:pPr marL="0" indent="0">
              <a:buNone/>
            </a:pP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15168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2">
            <a:extLst>
              <a:ext uri="{FF2B5EF4-FFF2-40B4-BE49-F238E27FC236}">
                <a16:creationId xmlns:a16="http://schemas.microsoft.com/office/drawing/2014/main" id="{88754344-F821-4BAD-98CD-9AEA433F5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nb-NO" dirty="0"/>
              <a:t>Tilrettelegging på arbeidsplass</a:t>
            </a:r>
            <a:br>
              <a:rPr lang="nb-NO" dirty="0"/>
            </a:br>
            <a:r>
              <a:rPr lang="nb-NO" dirty="0"/>
              <a:t>	 Hørsel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16D69-99A1-45AF-A052-34B820483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97" y="810882"/>
            <a:ext cx="2416766" cy="181257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007AB4D-C1A0-4345-8B14-C0B845C1F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9" r="2965" b="13696"/>
          <a:stretch/>
        </p:blipFill>
        <p:spPr>
          <a:xfrm>
            <a:off x="4323497" y="3698260"/>
            <a:ext cx="2434338" cy="1752718"/>
          </a:xfrm>
          <a:prstGeom prst="rect">
            <a:avLst/>
          </a:prstGeom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b-NO" sz="1800"/>
          </a:p>
          <a:p>
            <a:pPr marL="457200" lvl="1" indent="0">
              <a:buNone/>
            </a:pPr>
            <a:endParaRPr lang="nb-NO" sz="180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8D27772-C0EA-4265-87B7-0F9C1114A0F3}"/>
              </a:ext>
            </a:extLst>
          </p:cNvPr>
          <p:cNvSpPr txBox="1"/>
          <p:nvPr/>
        </p:nvSpPr>
        <p:spPr>
          <a:xfrm>
            <a:off x="8014995" y="2489703"/>
            <a:ext cx="384504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Høreapparater er grunnmuren til andre hjelpemidler (hørselssentralen)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Hjelpemiddelsentralen har hjelpemidler som skal gjøre det mulig å oppfatte tale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Lydoverfølsomhet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Lydmiljø  - Akustikkmåling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D9BC04-4E4A-423D-A77F-03160864DB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39" t="14278" r="55859" b="42933"/>
          <a:stretch/>
        </p:blipFill>
        <p:spPr>
          <a:xfrm>
            <a:off x="1165769" y="4162971"/>
            <a:ext cx="1977481" cy="188843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0D77757-1380-4961-B4D7-CEDBB985D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37" t="17500" r="51875" b="38670"/>
          <a:stretch/>
        </p:blipFill>
        <p:spPr>
          <a:xfrm>
            <a:off x="844576" y="946723"/>
            <a:ext cx="3010192" cy="27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8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2">
            <a:extLst>
              <a:ext uri="{FF2B5EF4-FFF2-40B4-BE49-F238E27FC236}">
                <a16:creationId xmlns:a16="http://schemas.microsoft.com/office/drawing/2014/main" id="{E63AF6D9-FF25-49AC-9D89-26BB7DFF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nb-NO" dirty="0"/>
              <a:t>Tilrettelegging på arbeidsplass</a:t>
            </a:r>
            <a:br>
              <a:rPr lang="nb-NO" dirty="0"/>
            </a:br>
            <a:r>
              <a:rPr lang="nb-NO" dirty="0"/>
              <a:t>	Kognisjon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 r="15641" b="-4"/>
          <a:stretch/>
        </p:blipFill>
        <p:spPr bwMode="auto">
          <a:xfrm>
            <a:off x="1385112" y="810882"/>
            <a:ext cx="1871392" cy="29453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4525" b="3"/>
          <a:stretch/>
        </p:blipFill>
        <p:spPr bwMode="auto">
          <a:xfrm>
            <a:off x="4480295" y="810882"/>
            <a:ext cx="2120741" cy="1812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61CFD91-96BB-45CB-B4C9-9D3544542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94" t="12945" r="55938" b="12500"/>
          <a:stretch/>
        </p:blipFill>
        <p:spPr>
          <a:xfrm>
            <a:off x="1892446" y="4127512"/>
            <a:ext cx="1269854" cy="2080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3A522-D212-4917-9771-14FEDB8BD5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254"/>
          <a:stretch/>
        </p:blipFill>
        <p:spPr>
          <a:xfrm>
            <a:off x="4323497" y="3456332"/>
            <a:ext cx="2434338" cy="2236574"/>
          </a:xfrm>
          <a:prstGeom prst="rect">
            <a:avLst/>
          </a:prstGeom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1800" dirty="0"/>
          </a:p>
          <a:p>
            <a:r>
              <a:rPr lang="nb-NO" sz="1800" dirty="0"/>
              <a:t>Tidsforståelse</a:t>
            </a:r>
          </a:p>
          <a:p>
            <a:r>
              <a:rPr lang="nb-NO" sz="1800" dirty="0"/>
              <a:t>Konsentrasjon</a:t>
            </a:r>
          </a:p>
          <a:p>
            <a:r>
              <a:rPr lang="nb-NO" sz="1800" dirty="0"/>
              <a:t>Hukommelse</a:t>
            </a:r>
          </a:p>
          <a:p>
            <a:r>
              <a:rPr lang="nb-NO" sz="1800" dirty="0"/>
              <a:t>Organisering</a:t>
            </a:r>
          </a:p>
        </p:txBody>
      </p:sp>
    </p:spTree>
    <p:extLst>
      <p:ext uri="{BB962C8B-B14F-4D97-AF65-F5344CB8AC3E}">
        <p14:creationId xmlns:p14="http://schemas.microsoft.com/office/powerpoint/2010/main" val="414981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2">
            <a:extLst>
              <a:ext uri="{FF2B5EF4-FFF2-40B4-BE49-F238E27FC236}">
                <a16:creationId xmlns:a16="http://schemas.microsoft.com/office/drawing/2014/main" id="{297177C6-C453-4684-9F67-DE32C8E8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23578"/>
            <a:ext cx="3387106" cy="1645501"/>
          </a:xfrm>
        </p:spPr>
        <p:txBody>
          <a:bodyPr>
            <a:normAutofit fontScale="90000"/>
          </a:bodyPr>
          <a:lstStyle/>
          <a:p>
            <a:r>
              <a:rPr lang="nb-NO" sz="4100"/>
              <a:t>Tilrettelegging på arbeidsplass 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E686974-A3D0-464A-B71D-4257F23C4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548467"/>
            <a:ext cx="3387105" cy="3628495"/>
          </a:xfrm>
        </p:spPr>
        <p:txBody>
          <a:bodyPr>
            <a:normAutofit/>
          </a:bodyPr>
          <a:lstStyle/>
          <a:p>
            <a:r>
              <a:rPr lang="nb-NO" sz="1800" dirty="0"/>
              <a:t>Lese og skrive vansker</a:t>
            </a:r>
          </a:p>
          <a:p>
            <a:endParaRPr lang="nb-NO" sz="1800" dirty="0"/>
          </a:p>
          <a:p>
            <a:r>
              <a:rPr lang="nb-NO" sz="1800" dirty="0"/>
              <a:t>Tilpasning og ombygging av maskiner</a:t>
            </a:r>
          </a:p>
          <a:p>
            <a:pPr marL="0" indent="0">
              <a:buNone/>
            </a:pPr>
            <a:endParaRPr lang="nb-NO" sz="1800" dirty="0"/>
          </a:p>
          <a:p>
            <a:r>
              <a:rPr lang="nb-NO" sz="1800" dirty="0"/>
              <a:t>Alternativ betjening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endParaRPr lang="nb-NO" sz="1800" dirty="0"/>
          </a:p>
          <a:p>
            <a:r>
              <a:rPr lang="nb-NO" sz="1800" dirty="0">
                <a:latin typeface="Arial"/>
                <a:cs typeface="Arial"/>
              </a:rPr>
              <a:t>Funksjonsassistent</a:t>
            </a:r>
            <a:endParaRPr lang="nb-NO" sz="180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D8840C4-07C8-4AF5-8E58-9CA154C93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6" t="15492" r="53210" b="52500"/>
          <a:stretch/>
        </p:blipFill>
        <p:spPr>
          <a:xfrm>
            <a:off x="5009463" y="1071001"/>
            <a:ext cx="3712543" cy="223243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D71917C-8B00-4891-8D76-DD9BD38B2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39" y="1071001"/>
            <a:ext cx="2438503" cy="152406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496FD82-FE7C-4B6E-AF67-0D95BCB69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50" t="18264" r="55075" b="62419"/>
          <a:stretch/>
        </p:blipFill>
        <p:spPr>
          <a:xfrm>
            <a:off x="5072818" y="4318312"/>
            <a:ext cx="3649188" cy="20655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8A6F74C-0E89-400F-8693-58A8F80AC7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96" t="16310" r="51563" b="62983"/>
          <a:stretch/>
        </p:blipFill>
        <p:spPr>
          <a:xfrm>
            <a:off x="9279639" y="4400550"/>
            <a:ext cx="2438503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2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D115AE5-62DA-49E4-941C-0CAD096C68B1}" vid="{635A7B2C-7959-4FAC-9936-FB751898571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7E65A06535134BB6543CA873CF9A2F" ma:contentTypeVersion="4" ma:contentTypeDescription="Create a new document." ma:contentTypeScope="" ma:versionID="757e1809b7ebecc77c4a0fab95ebad24">
  <xsd:schema xmlns:xsd="http://www.w3.org/2001/XMLSchema" xmlns:xs="http://www.w3.org/2001/XMLSchema" xmlns:p="http://schemas.microsoft.com/office/2006/metadata/properties" xmlns:ns2="592fd046-3995-49ad-acf6-c4b61f6de1b7" xmlns:ns3="7ce2af75-0ddc-4d3c-bec5-fd2e6f7242b2" targetNamespace="http://schemas.microsoft.com/office/2006/metadata/properties" ma:root="true" ma:fieldsID="4462275920ebeef43f426981f4cd14de" ns2:_="" ns3:_="">
    <xsd:import namespace="592fd046-3995-49ad-acf6-c4b61f6de1b7"/>
    <xsd:import namespace="7ce2af75-0ddc-4d3c-bec5-fd2e6f724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fd046-3995-49ad-acf6-c4b61f6de1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2af75-0ddc-4d3c-bec5-fd2e6f7242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7EFB5A-B190-4D9C-9E30-FF48D388AD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2fd046-3995-49ad-acf6-c4b61f6de1b7"/>
    <ds:schemaRef ds:uri="7ce2af75-0ddc-4d3c-bec5-fd2e6f724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BA16CF-69EA-4443-BEE0-73385E2EED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591905-A811-45D1-A44B-D4999240A5F2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30ac3786-78c3-414b-815f-b4fca2e0bd42"/>
    <ds:schemaRef ds:uri="http://schemas.openxmlformats.org/package/2006/metadata/core-properties"/>
    <ds:schemaRef ds:uri="f979e152-3237-4567-8e98-aa352607425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NAV_Rød</Template>
  <TotalTime>49</TotalTime>
  <Words>960</Words>
  <Application>Microsoft Office PowerPoint</Application>
  <PresentationFormat>Widescreen</PresentationFormat>
  <Paragraphs>184</Paragraphs>
  <Slides>11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Source Sans Pro</vt:lpstr>
      <vt:lpstr>Symbol</vt:lpstr>
      <vt:lpstr>Office-tema</vt:lpstr>
      <vt:lpstr> Arbeid og utdanning</vt:lpstr>
      <vt:lpstr>Satsningsområder</vt:lpstr>
      <vt:lpstr>PowerPoint-presentasjon</vt:lpstr>
      <vt:lpstr>Samarbeidsparter</vt:lpstr>
      <vt:lpstr>Trygdefaglig kompetanse, råd og veiledning</vt:lpstr>
      <vt:lpstr>Tilrettelegging på arbeidsplass      Syn  </vt:lpstr>
      <vt:lpstr>Tilrettelegging på arbeidsplass   Hørsel </vt:lpstr>
      <vt:lpstr>Tilrettelegging på arbeidsplass  Kognisjon </vt:lpstr>
      <vt:lpstr>Tilrettelegging på arbeidsplass </vt:lpstr>
      <vt:lpstr>PowerPoint-presentasjon</vt:lpstr>
      <vt:lpstr>NAV Hjelpemiddelsentral har et overordnet og koordinerende ansvar for hjelpemidler, tolketjenester og arbeidsrettet veiledningstjeneste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Fagområde Arbeid og utdanning</dc:title>
  <dc:subject/>
  <dc:creator>Bjørnerud, Line</dc:creator>
  <cp:keywords/>
  <dc:description/>
  <cp:lastModifiedBy>Breivik, Lena</cp:lastModifiedBy>
  <cp:revision>1</cp:revision>
  <cp:lastPrinted>2020-04-21T11:47:02Z</cp:lastPrinted>
  <dcterms:created xsi:type="dcterms:W3CDTF">2021-06-10T07:51:32Z</dcterms:created>
  <dcterms:modified xsi:type="dcterms:W3CDTF">2021-09-23T08:07:21Z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0x010100B47E65A06535134BB6543CA873CF9A2F</vt:lpwstr>
  </property>
  <property fmtid="{D5CDD505-2E9C-101B-9397-08002B2CF9AE}" pid="3" name="MSIP_Label_d3491420-1ae2-4120-89e6-e6f668f067e2_Enabled">
    <vt:lpwstr>true</vt:lpwstr>
  </property>
  <property fmtid="{D5CDD505-2E9C-101B-9397-08002B2CF9AE}" pid="4" name="MSIP_Label_d3491420-1ae2-4120-89e6-e6f668f067e2_SetDate">
    <vt:lpwstr>2020-07-17T09:01:45Z</vt:lpwstr>
  </property>
  <property fmtid="{D5CDD505-2E9C-101B-9397-08002B2CF9AE}" pid="5" name="MSIP_Label_d3491420-1ae2-4120-89e6-e6f668f067e2_Method">
    <vt:lpwstr>Standard</vt:lpwstr>
  </property>
  <property fmtid="{D5CDD505-2E9C-101B-9397-08002B2CF9AE}" pid="6" name="MSIP_Label_d3491420-1ae2-4120-89e6-e6f668f067e2_Name">
    <vt:lpwstr>d3491420-1ae2-4120-89e6-e6f668f067e2</vt:lpwstr>
  </property>
  <property fmtid="{D5CDD505-2E9C-101B-9397-08002B2CF9AE}" pid="7" name="MSIP_Label_d3491420-1ae2-4120-89e6-e6f668f067e2_SiteId">
    <vt:lpwstr>62366534-1ec3-4962-8869-9b5535279d0b</vt:lpwstr>
  </property>
  <property fmtid="{D5CDD505-2E9C-101B-9397-08002B2CF9AE}" pid="8" name="MSIP_Label_d3491420-1ae2-4120-89e6-e6f668f067e2_ActionId">
    <vt:lpwstr>6aab726e-71e4-4161-a674-ca875e604b1a</vt:lpwstr>
  </property>
  <property fmtid="{D5CDD505-2E9C-101B-9397-08002B2CF9AE}" pid="9" name="MSIP_Label_d3491420-1ae2-4120-89e6-e6f668f067e2_ContentBits">
    <vt:lpwstr>0</vt:lpwstr>
  </property>
</Properties>
</file>