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16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it, Eva-Lill Johansen" userId="583942ad-19cd-479f-b60b-9c933377f5ed" providerId="ADAL" clId="{81529D6C-1CDD-419C-A1E7-31CC3C3D030A}"/>
    <pc:docChg chg="delSld">
      <pc:chgData name="Margit, Eva-Lill Johansen" userId="583942ad-19cd-479f-b60b-9c933377f5ed" providerId="ADAL" clId="{81529D6C-1CDD-419C-A1E7-31CC3C3D030A}" dt="2020-09-28T10:13:48.320" v="0" actId="47"/>
      <pc:docMkLst>
        <pc:docMk/>
      </pc:docMkLst>
      <pc:sldChg chg="del">
        <pc:chgData name="Margit, Eva-Lill Johansen" userId="583942ad-19cd-479f-b60b-9c933377f5ed" providerId="ADAL" clId="{81529D6C-1CDD-419C-A1E7-31CC3C3D030A}" dt="2020-09-28T10:13:48.320" v="0" actId="47"/>
        <pc:sldMkLst>
          <pc:docMk/>
          <pc:sldMk cId="2883109895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731FE1C-E2F8-7042-8566-1A6CE70B9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141D8BD7-34C7-FB4E-8EE0-45670F6F4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94838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1222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672B9334-46BF-204E-85D9-3EDF82BC6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01366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29CA91F-E19A-D84E-BDCE-60610D23E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604AED8B-6DCE-AD46-8907-CB80A3E9C6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FF74A066-A61E-B34F-8F56-C94B8EDF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833406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92599F80-A1FF-3942-A0DE-0C139B79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402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3600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v.no/no/person/hjelpemidler/tjenester-og-produkter/brukerpass" TargetMode="External"/><Relationship Id="rId2" Type="http://schemas.openxmlformats.org/officeDocument/2006/relationships/hyperlink" Target="http://www.nav.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60C8EB-57B2-44B9-843B-FAB6B211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Brukerpass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497CB0-673D-4004-9A6B-DBA56DD7D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337"/>
            <a:ext cx="10515600" cy="4524626"/>
          </a:xfrm>
        </p:spPr>
        <p:txBody>
          <a:bodyPr>
            <a:normAutofit fontScale="92500" lnSpcReduction="20000"/>
          </a:bodyPr>
          <a:lstStyle/>
          <a:p>
            <a:r>
              <a:rPr lang="nb-NO" b="0" i="0" u="none" strike="noStrike" dirty="0">
                <a:solidFill>
                  <a:srgbClr val="3E3832"/>
                </a:solidFill>
                <a:effectLst/>
                <a:latin typeface="Source Sans Pro" panose="020B0503030403020204" pitchFamily="34" charset="0"/>
              </a:rPr>
              <a:t>Brukerpassordningen er forankret i verdiene likestilling, selvbestemmelse, aktiv deltakelse, personlig og sosialt ansvar. Formålet med ordningen er å styrke brukers rolle og forenkle hjelpemiddelformidlingen.</a:t>
            </a:r>
          </a:p>
          <a:p>
            <a:r>
              <a:rPr lang="nb-NO" b="0" i="0" u="none" strike="noStrike" dirty="0">
                <a:solidFill>
                  <a:srgbClr val="3E3832"/>
                </a:solidFill>
                <a:effectLst/>
                <a:latin typeface="Source Sans Pro" panose="020B0503030403020204" pitchFamily="34" charset="0"/>
              </a:rPr>
              <a:t>Brukerpasset er en avtale mellom bruker og NAV Hjelpemiddelsentral. Avtalen gir bruker utvidet ansvar og økt innflytelse i egen hjelpemiddelsak</a:t>
            </a:r>
          </a:p>
          <a:p>
            <a:r>
              <a:rPr lang="nb-NO" b="0" i="0" u="none" strike="noStrike" dirty="0">
                <a:solidFill>
                  <a:srgbClr val="3E3832"/>
                </a:solidFill>
                <a:effectLst/>
                <a:latin typeface="Source Sans Pro" panose="020B0503030403020204" pitchFamily="34" charset="0"/>
              </a:rPr>
              <a:t>Målgruppen:                                                                                                                                                                                                                                                                                   Alle erfarne brukere med god innsikt i egne behov ( voksne, barn og ungdom og deres foreldre eller foresatte).                                                                                                                                                Brukere som er motivert for å styre og innta en aktiv rolle i hjelpemiddelprosessen.                        Brukere som fyller inngangsvilkårene i Folketrygden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nb-NO" b="0" i="0" u="none" strike="noStrike" dirty="0">
              <a:solidFill>
                <a:srgbClr val="3E3832"/>
              </a:solidFill>
              <a:effectLst/>
              <a:latin typeface="Source Sans Pro" panose="020B0503030403020204" pitchFamily="34" charset="0"/>
            </a:endParaRPr>
          </a:p>
          <a:p>
            <a:r>
              <a:rPr lang="nb-NO" dirty="0">
                <a:solidFill>
                  <a:srgbClr val="3E3832"/>
                </a:solidFill>
                <a:latin typeface="Source Sans Pro" panose="020B0503030403020204" pitchFamily="34" charset="0"/>
              </a:rPr>
              <a:t>Utfyllende informasjon om ordningen finnes på </a:t>
            </a:r>
            <a:r>
              <a:rPr lang="nb-NO" dirty="0">
                <a:solidFill>
                  <a:srgbClr val="3E3832"/>
                </a:solidFill>
                <a:latin typeface="Source Sans Pro" panose="020B0503030403020204" pitchFamily="34" charset="0"/>
                <a:hlinkClick r:id="rId2"/>
              </a:rPr>
              <a:t>www.nav.no</a:t>
            </a:r>
            <a:r>
              <a:rPr lang="nb-NO" dirty="0">
                <a:solidFill>
                  <a:srgbClr val="3E3832"/>
                </a:solidFill>
                <a:latin typeface="Source Sans Pro" panose="020B0503030403020204" pitchFamily="34" charset="0"/>
              </a:rPr>
              <a:t> </a:t>
            </a:r>
            <a:r>
              <a:rPr lang="nb-NO" dirty="0">
                <a:solidFill>
                  <a:srgbClr val="3E3832"/>
                </a:solidFill>
                <a:latin typeface="Source Sans Pro" panose="020B0503030403020204" pitchFamily="34" charset="0"/>
                <a:hlinkClick r:id="rId3"/>
              </a:rPr>
              <a:t>https://www.nav.no/no/person/hjelpemidler/tjenester-og-produkter/brukerpass</a:t>
            </a:r>
            <a:r>
              <a:rPr lang="nb-NO" dirty="0">
                <a:solidFill>
                  <a:srgbClr val="3E3832"/>
                </a:solidFill>
                <a:latin typeface="Source Sans Pro" panose="020B0503030403020204" pitchFamily="34" charset="0"/>
              </a:rPr>
              <a:t> </a:t>
            </a:r>
            <a:endParaRPr lang="nb-NO" b="0" i="0" u="none" strike="noStrike" dirty="0">
              <a:solidFill>
                <a:srgbClr val="3E3832"/>
              </a:solidFill>
              <a:effectLst/>
              <a:latin typeface="Source Sans Pro" panose="020B0503030403020204" pitchFamily="34" charset="0"/>
            </a:endParaRPr>
          </a:p>
          <a:p>
            <a:endParaRPr lang="nb-NO" dirty="0">
              <a:hlinkClick r:id="rId3"/>
            </a:endParaRPr>
          </a:p>
          <a:p>
            <a:endParaRPr lang="nb-NO" dirty="0">
              <a:hlinkClick r:id="rId3"/>
            </a:endParaRPr>
          </a:p>
          <a:p>
            <a:endParaRPr lang="nb-NO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6617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115AE5-62DA-49E4-941C-0CAD096C68B1}" vid="{635A7B2C-7959-4FAC-9936-FB75189857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E65A06535134BB6543CA873CF9A2F" ma:contentTypeVersion="2" ma:contentTypeDescription="Create a new document." ma:contentTypeScope="" ma:versionID="380b97e7dc6240a72eb5d2fdb3e8731d">
  <xsd:schema xmlns:xsd="http://www.w3.org/2001/XMLSchema" xmlns:xs="http://www.w3.org/2001/XMLSchema" xmlns:p="http://schemas.microsoft.com/office/2006/metadata/properties" xmlns:ns2="592fd046-3995-49ad-acf6-c4b61f6de1b7" targetNamespace="http://schemas.microsoft.com/office/2006/metadata/properties" ma:root="true" ma:fieldsID="f6af62d15ba2d5557abfbd4cf352cd71" ns2:_="">
    <xsd:import namespace="592fd046-3995-49ad-acf6-c4b61f6d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fd046-3995-49ad-acf6-c4b61f6de1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91905-A811-45D1-A44B-D4999240A5F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92fd046-3995-49ad-acf6-c4b61f6de1b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5FC118-6983-49E9-8462-F72663D454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fd046-3995-49ad-acf6-c4b61f6d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NAV_Rød</Template>
  <TotalTime>50</TotalTime>
  <Words>123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Source Sans Pro</vt:lpstr>
      <vt:lpstr>Office-tema</vt:lpstr>
      <vt:lpstr>Brukerpass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Fagerheim, Juliette</dc:creator>
  <cp:keywords/>
  <dc:description/>
  <cp:lastModifiedBy>Margit, Eva-Lill Johansen</cp:lastModifiedBy>
  <cp:revision>6</cp:revision>
  <cp:lastPrinted>2020-04-21T11:47:02Z</cp:lastPrinted>
  <dcterms:created xsi:type="dcterms:W3CDTF">2020-09-21T11:37:03Z</dcterms:created>
  <dcterms:modified xsi:type="dcterms:W3CDTF">2020-09-28T10:13:52Z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0x010100B47E65A06535134BB6543CA873CF9A2F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2020-07-17T09:01:45Z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6aab726e-71e4-4161-a674-ca875e604b1a</vt:lpwstr>
  </property>
  <property fmtid="{D5CDD505-2E9C-101B-9397-08002B2CF9AE}" pid="9" name="MSIP_Label_d3491420-1ae2-4120-89e6-e6f668f067e2_ContentBits">
    <vt:lpwstr>0</vt:lpwstr>
  </property>
</Properties>
</file>